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0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2A56D-D40D-4859-BD8C-BDBA5730DFE8}" v="1" dt="2020-10-20T01:52:2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, Abigail" userId="ef72f0be-11d7-49fd-8dce-89e0033e341c" providerId="ADAL" clId="{EC72A56D-D40D-4859-BD8C-BDBA5730DFE8}"/>
    <pc:docChg chg="undo redo custSel delSld modSld sldOrd">
      <pc:chgData name="Franco, Abigail" userId="ef72f0be-11d7-49fd-8dce-89e0033e341c" providerId="ADAL" clId="{EC72A56D-D40D-4859-BD8C-BDBA5730DFE8}" dt="2020-10-20T01:57:08.599" v="347" actId="207"/>
      <pc:docMkLst>
        <pc:docMk/>
      </pc:docMkLst>
      <pc:sldChg chg="del">
        <pc:chgData name="Franco, Abigail" userId="ef72f0be-11d7-49fd-8dce-89e0033e341c" providerId="ADAL" clId="{EC72A56D-D40D-4859-BD8C-BDBA5730DFE8}" dt="2020-10-19T09:23:45.099" v="9" actId="2696"/>
        <pc:sldMkLst>
          <pc:docMk/>
          <pc:sldMk cId="953989894" sldId="256"/>
        </pc:sldMkLst>
      </pc:sldChg>
      <pc:sldChg chg="del ord">
        <pc:chgData name="Franco, Abigail" userId="ef72f0be-11d7-49fd-8dce-89e0033e341c" providerId="ADAL" clId="{EC72A56D-D40D-4859-BD8C-BDBA5730DFE8}" dt="2020-10-19T09:13:50.061" v="3" actId="2696"/>
        <pc:sldMkLst>
          <pc:docMk/>
          <pc:sldMk cId="3710134508" sldId="257"/>
        </pc:sldMkLst>
      </pc:sldChg>
      <pc:sldChg chg="addSp delSp modSp mod">
        <pc:chgData name="Franco, Abigail" userId="ef72f0be-11d7-49fd-8dce-89e0033e341c" providerId="ADAL" clId="{EC72A56D-D40D-4859-BD8C-BDBA5730DFE8}" dt="2020-10-20T01:17:20.247" v="257" actId="207"/>
        <pc:sldMkLst>
          <pc:docMk/>
          <pc:sldMk cId="2282819593" sldId="260"/>
        </pc:sldMkLst>
        <pc:spChg chg="mod">
          <ac:chgData name="Franco, Abigail" userId="ef72f0be-11d7-49fd-8dce-89e0033e341c" providerId="ADAL" clId="{EC72A56D-D40D-4859-BD8C-BDBA5730DFE8}" dt="2020-10-20T01:17:20.247" v="257" actId="207"/>
          <ac:spMkLst>
            <pc:docMk/>
            <pc:sldMk cId="2282819593" sldId="260"/>
            <ac:spMk id="3" creationId="{67FFE916-BA2A-4AB1-9542-5424A27E4DAE}"/>
          </ac:spMkLst>
        </pc:spChg>
        <pc:spChg chg="add del mod">
          <ac:chgData name="Franco, Abigail" userId="ef72f0be-11d7-49fd-8dce-89e0033e341c" providerId="ADAL" clId="{EC72A56D-D40D-4859-BD8C-BDBA5730DFE8}" dt="2020-10-20T01:13:57.555" v="66" actId="21"/>
          <ac:spMkLst>
            <pc:docMk/>
            <pc:sldMk cId="2282819593" sldId="260"/>
            <ac:spMk id="4" creationId="{85F0B267-1951-4DA6-90FE-6E0BF80717B6}"/>
          </ac:spMkLst>
        </pc:spChg>
      </pc:sldChg>
      <pc:sldChg chg="modSp del mod">
        <pc:chgData name="Franco, Abigail" userId="ef72f0be-11d7-49fd-8dce-89e0033e341c" providerId="ADAL" clId="{EC72A56D-D40D-4859-BD8C-BDBA5730DFE8}" dt="2020-10-19T09:13:56.976" v="4" actId="2696"/>
        <pc:sldMkLst>
          <pc:docMk/>
          <pc:sldMk cId="3826720819" sldId="261"/>
        </pc:sldMkLst>
        <pc:picChg chg="mod">
          <ac:chgData name="Franco, Abigail" userId="ef72f0be-11d7-49fd-8dce-89e0033e341c" providerId="ADAL" clId="{EC72A56D-D40D-4859-BD8C-BDBA5730DFE8}" dt="2020-10-19T09:09:05.112" v="0" actId="1076"/>
          <ac:picMkLst>
            <pc:docMk/>
            <pc:sldMk cId="3826720819" sldId="261"/>
            <ac:picMk id="4" creationId="{B79F692C-70D1-448B-802E-E8F7BE7716BF}"/>
          </ac:picMkLst>
        </pc:picChg>
      </pc:sldChg>
      <pc:sldChg chg="del">
        <pc:chgData name="Franco, Abigail" userId="ef72f0be-11d7-49fd-8dce-89e0033e341c" providerId="ADAL" clId="{EC72A56D-D40D-4859-BD8C-BDBA5730DFE8}" dt="2020-10-19T09:23:42.327" v="8" actId="2696"/>
        <pc:sldMkLst>
          <pc:docMk/>
          <pc:sldMk cId="3254726298" sldId="262"/>
        </pc:sldMkLst>
      </pc:sldChg>
      <pc:sldChg chg="addSp delSp modSp mod">
        <pc:chgData name="Franco, Abigail" userId="ef72f0be-11d7-49fd-8dce-89e0033e341c" providerId="ADAL" clId="{EC72A56D-D40D-4859-BD8C-BDBA5730DFE8}" dt="2020-10-20T01:56:01.401" v="279" actId="21"/>
        <pc:sldMkLst>
          <pc:docMk/>
          <pc:sldMk cId="1454434768" sldId="263"/>
        </pc:sldMkLst>
        <pc:spChg chg="mod">
          <ac:chgData name="Franco, Abigail" userId="ef72f0be-11d7-49fd-8dce-89e0033e341c" providerId="ADAL" clId="{EC72A56D-D40D-4859-BD8C-BDBA5730DFE8}" dt="2020-10-20T01:19:05.298" v="262" actId="207"/>
          <ac:spMkLst>
            <pc:docMk/>
            <pc:sldMk cId="1454434768" sldId="263"/>
            <ac:spMk id="2" creationId="{BDAC342D-F9B8-4B51-A2F2-8DA3D70C2AF1}"/>
          </ac:spMkLst>
        </pc:spChg>
        <pc:spChg chg="add del">
          <ac:chgData name="Franco, Abigail" userId="ef72f0be-11d7-49fd-8dce-89e0033e341c" providerId="ADAL" clId="{EC72A56D-D40D-4859-BD8C-BDBA5730DFE8}" dt="2020-10-20T01:51:30.530" v="268" actId="21"/>
          <ac:spMkLst>
            <pc:docMk/>
            <pc:sldMk cId="1454434768" sldId="263"/>
            <ac:spMk id="5" creationId="{5DDF84DA-22F1-4BCA-A39A-DEF2839C7479}"/>
          </ac:spMkLst>
        </pc:spChg>
        <pc:spChg chg="add del mod">
          <ac:chgData name="Franco, Abigail" userId="ef72f0be-11d7-49fd-8dce-89e0033e341c" providerId="ADAL" clId="{EC72A56D-D40D-4859-BD8C-BDBA5730DFE8}" dt="2020-10-20T01:52:40.987" v="275" actId="21"/>
          <ac:spMkLst>
            <pc:docMk/>
            <pc:sldMk cId="1454434768" sldId="263"/>
            <ac:spMk id="6" creationId="{F6BAEEEF-CF10-4902-9D46-1C7A48D66356}"/>
          </ac:spMkLst>
        </pc:spChg>
        <pc:spChg chg="add del mod">
          <ac:chgData name="Franco, Abigail" userId="ef72f0be-11d7-49fd-8dce-89e0033e341c" providerId="ADAL" clId="{EC72A56D-D40D-4859-BD8C-BDBA5730DFE8}" dt="2020-10-20T01:52:28.396" v="272" actId="21"/>
          <ac:spMkLst>
            <pc:docMk/>
            <pc:sldMk cId="1454434768" sldId="263"/>
            <ac:spMk id="7" creationId="{7655CE35-AAEC-4897-8A7A-4D0BFD38F693}"/>
          </ac:spMkLst>
        </pc:spChg>
        <pc:spChg chg="add del">
          <ac:chgData name="Franco, Abigail" userId="ef72f0be-11d7-49fd-8dce-89e0033e341c" providerId="ADAL" clId="{EC72A56D-D40D-4859-BD8C-BDBA5730DFE8}" dt="2020-10-20T01:53:00.277" v="277" actId="21"/>
          <ac:spMkLst>
            <pc:docMk/>
            <pc:sldMk cId="1454434768" sldId="263"/>
            <ac:spMk id="9" creationId="{ACAD82AE-D7AD-47B5-8574-49D5C05DBD99}"/>
          </ac:spMkLst>
        </pc:spChg>
        <pc:spChg chg="add del">
          <ac:chgData name="Franco, Abigail" userId="ef72f0be-11d7-49fd-8dce-89e0033e341c" providerId="ADAL" clId="{EC72A56D-D40D-4859-BD8C-BDBA5730DFE8}" dt="2020-10-20T01:56:01.401" v="279" actId="21"/>
          <ac:spMkLst>
            <pc:docMk/>
            <pc:sldMk cId="1454434768" sldId="263"/>
            <ac:spMk id="13" creationId="{E5A53B1F-83A4-44AE-AAB4-6C5E85DEF781}"/>
          </ac:spMkLst>
        </pc:spChg>
      </pc:sldChg>
      <pc:sldChg chg="modSp mod ord">
        <pc:chgData name="Franco, Abigail" userId="ef72f0be-11d7-49fd-8dce-89e0033e341c" providerId="ADAL" clId="{EC72A56D-D40D-4859-BD8C-BDBA5730DFE8}" dt="2020-10-20T01:57:08.599" v="347" actId="207"/>
        <pc:sldMkLst>
          <pc:docMk/>
          <pc:sldMk cId="3479622942" sldId="264"/>
        </pc:sldMkLst>
        <pc:spChg chg="mod">
          <ac:chgData name="Franco, Abigail" userId="ef72f0be-11d7-49fd-8dce-89e0033e341c" providerId="ADAL" clId="{EC72A56D-D40D-4859-BD8C-BDBA5730DFE8}" dt="2020-10-20T01:57:08.599" v="347" actId="207"/>
          <ac:spMkLst>
            <pc:docMk/>
            <pc:sldMk cId="3479622942" sldId="264"/>
            <ac:spMk id="2" creationId="{2DBD6582-7F1E-4CC0-9035-47BF82D90FDE}"/>
          </ac:spMkLst>
        </pc:spChg>
        <pc:spChg chg="mod">
          <ac:chgData name="Franco, Abigail" userId="ef72f0be-11d7-49fd-8dce-89e0033e341c" providerId="ADAL" clId="{EC72A56D-D40D-4859-BD8C-BDBA5730DFE8}" dt="2020-10-19T23:19:56.491" v="58" actId="1076"/>
          <ac:spMkLst>
            <pc:docMk/>
            <pc:sldMk cId="3479622942" sldId="264"/>
            <ac:spMk id="3" creationId="{4E98D931-637C-4B26-A520-1B42975B4AF4}"/>
          </ac:spMkLst>
        </pc:spChg>
      </pc:sldChg>
      <pc:sldChg chg="modSp mod">
        <pc:chgData name="Franco, Abigail" userId="ef72f0be-11d7-49fd-8dce-89e0033e341c" providerId="ADAL" clId="{EC72A56D-D40D-4859-BD8C-BDBA5730DFE8}" dt="2020-10-20T01:19:22.257" v="266" actId="207"/>
        <pc:sldMkLst>
          <pc:docMk/>
          <pc:sldMk cId="2956982341" sldId="265"/>
        </pc:sldMkLst>
        <pc:spChg chg="mod">
          <ac:chgData name="Franco, Abigail" userId="ef72f0be-11d7-49fd-8dce-89e0033e341c" providerId="ADAL" clId="{EC72A56D-D40D-4859-BD8C-BDBA5730DFE8}" dt="2020-10-20T01:19:22.257" v="266" actId="207"/>
          <ac:spMkLst>
            <pc:docMk/>
            <pc:sldMk cId="2956982341" sldId="265"/>
            <ac:spMk id="3" creationId="{08B02E35-8980-4BC1-8C6D-6977CFE700ED}"/>
          </ac:spMkLst>
        </pc:spChg>
      </pc:sldChg>
      <pc:sldChg chg="del">
        <pc:chgData name="Franco, Abigail" userId="ef72f0be-11d7-49fd-8dce-89e0033e341c" providerId="ADAL" clId="{EC72A56D-D40D-4859-BD8C-BDBA5730DFE8}" dt="2020-10-19T09:13:59.607" v="5" actId="2696"/>
        <pc:sldMkLst>
          <pc:docMk/>
          <pc:sldMk cId="938116921" sldId="266"/>
        </pc:sldMkLst>
      </pc:sldChg>
      <pc:sldChg chg="del">
        <pc:chgData name="Franco, Abigail" userId="ef72f0be-11d7-49fd-8dce-89e0033e341c" providerId="ADAL" clId="{EC72A56D-D40D-4859-BD8C-BDBA5730DFE8}" dt="2020-10-19T09:14:02.381" v="6" actId="2696"/>
        <pc:sldMkLst>
          <pc:docMk/>
          <pc:sldMk cId="3993565944" sldId="267"/>
        </pc:sldMkLst>
      </pc:sldChg>
      <pc:sldChg chg="del">
        <pc:chgData name="Franco, Abigail" userId="ef72f0be-11d7-49fd-8dce-89e0033e341c" providerId="ADAL" clId="{EC72A56D-D40D-4859-BD8C-BDBA5730DFE8}" dt="2020-10-19T09:23:39.072" v="7" actId="2696"/>
        <pc:sldMkLst>
          <pc:docMk/>
          <pc:sldMk cId="2225125474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3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7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7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6B2E-3261-4B94-8C2A-8E51D90D4BD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416A-149B-4A26-A907-06015B19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73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178E0E-880A-4912-A52C-E8A02E27CA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47" b="21447"/>
          <a:stretch/>
        </p:blipFill>
        <p:spPr>
          <a:xfrm>
            <a:off x="20" y="10"/>
            <a:ext cx="12009284" cy="6857990"/>
          </a:xfrm>
          <a:custGeom>
            <a:avLst/>
            <a:gdLst/>
            <a:ahLst/>
            <a:cxnLst/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</p:pic>
      <p:pic>
        <p:nvPicPr>
          <p:cNvPr id="11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19B16F37-2C41-46E3-9ACB-EB3E771B58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35681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BD6582-7F1E-4CC0-9035-47BF82D9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447741"/>
            <a:ext cx="4278623" cy="1645919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827416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825104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8D931-637C-4B26-A520-1B42975B4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423" y="2615479"/>
            <a:ext cx="4920521" cy="4059301"/>
          </a:xfrm>
        </p:spPr>
        <p:txBody>
          <a:bodyPr>
            <a:noAutofit/>
          </a:bodyPr>
          <a:lstStyle/>
          <a:p>
            <a:pPr algn="l"/>
            <a:endParaRPr lang="en-US" sz="1600" b="0" i="0" dirty="0">
              <a:solidFill>
                <a:srgbClr val="555555"/>
              </a:solidFill>
              <a:effectLst/>
            </a:endParaRPr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9E5478BF-2453-4B77-B50B-F77F1EB70E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47962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8295FA-4482-4B8B-8D67-AC47947D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FE916-BA2A-4AB1-9542-5424A27E4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endParaRPr lang="en-US" sz="2400" dirty="0"/>
          </a:p>
        </p:txBody>
      </p:sp>
      <p:pic>
        <p:nvPicPr>
          <p:cNvPr id="4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0F15B8C2-B890-4E71-9379-35CC796D40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228281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C342D-F9B8-4B51-A2F2-8DA3D70C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A7DBB-7855-4C08-A9F7-3DF70A02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6194BCCB-01CE-4B3D-B929-17991B29B9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145443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7F76E-BBFC-4333-840B-3B8CC479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endParaRPr lang="en-US" sz="54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2E35-8980-4BC1-8C6D-6977CFE7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  <a:solidFill>
            <a:schemeClr val="tx1">
              <a:alpha val="55000"/>
            </a:schemeClr>
          </a:solidFill>
        </p:spPr>
        <p:txBody>
          <a:bodyPr anchor="ctr">
            <a:normAutofit/>
          </a:bodyPr>
          <a:lstStyle/>
          <a:p>
            <a:endParaRPr lang="en-US" sz="2400" dirty="0"/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E6575F6E-5BE7-4FA1-A5F0-180B3A12C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6" t="28716" r="1656" b="43333"/>
          <a:stretch/>
        </p:blipFill>
        <p:spPr>
          <a:xfrm>
            <a:off x="8707333" y="6273510"/>
            <a:ext cx="3932343" cy="618260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295698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BF1A0D"/>
      </a:accent1>
      <a:accent2>
        <a:srgbClr val="FFFFFF"/>
      </a:accent2>
      <a:accent3>
        <a:srgbClr val="B70505"/>
      </a:accent3>
      <a:accent4>
        <a:srgbClr val="C00000"/>
      </a:accent4>
      <a:accent5>
        <a:srgbClr val="D8D8D8"/>
      </a:accent5>
      <a:accent6>
        <a:srgbClr val="D8D8D8"/>
      </a:accent6>
      <a:hlink>
        <a:srgbClr val="7F7F7F"/>
      </a:hlink>
      <a:folHlink>
        <a:srgbClr val="59595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Franco, Abigail</dc:creator>
  <cp:lastModifiedBy>Franco, Abigail</cp:lastModifiedBy>
  <cp:revision>5</cp:revision>
  <dcterms:created xsi:type="dcterms:W3CDTF">2020-10-19T08:27:05Z</dcterms:created>
  <dcterms:modified xsi:type="dcterms:W3CDTF">2020-10-23T21:34:40Z</dcterms:modified>
</cp:coreProperties>
</file>