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6" r:id="rId2"/>
    <p:sldId id="293" r:id="rId3"/>
    <p:sldId id="296" r:id="rId4"/>
    <p:sldId id="327" r:id="rId5"/>
    <p:sldId id="318" r:id="rId6"/>
    <p:sldId id="315" r:id="rId7"/>
    <p:sldId id="297" r:id="rId8"/>
    <p:sldId id="332" r:id="rId9"/>
    <p:sldId id="336" r:id="rId10"/>
    <p:sldId id="340" r:id="rId11"/>
    <p:sldId id="342" r:id="rId12"/>
    <p:sldId id="321" r:id="rId13"/>
    <p:sldId id="325" r:id="rId14"/>
    <p:sldId id="343" r:id="rId15"/>
    <p:sldId id="326" r:id="rId16"/>
    <p:sldId id="320" r:id="rId17"/>
    <p:sldId id="335" r:id="rId18"/>
    <p:sldId id="334" r:id="rId19"/>
    <p:sldId id="322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6" r:id="rId28"/>
    <p:sldId id="351" r:id="rId29"/>
    <p:sldId id="352" r:id="rId30"/>
    <p:sldId id="353" r:id="rId31"/>
    <p:sldId id="354" r:id="rId32"/>
    <p:sldId id="355" r:id="rId33"/>
    <p:sldId id="30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52" d="100"/>
          <a:sy n="52" d="100"/>
        </p:scale>
        <p:origin x="5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0" d="100"/>
          <a:sy n="40" d="100"/>
        </p:scale>
        <p:origin x="229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79503-4687-47B0-BDDA-B8229D89AD0F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ECFD1-9FC5-421D-8B7D-4B6F2CB5CD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39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8A738-666E-4E89-8485-54C41BCB703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F7488-FFC0-4A76-B8AE-C185014F4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7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8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6432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69438"/>
      </p:ext>
    </p:extLst>
  </p:cSld>
  <p:clrMapOvr>
    <a:masterClrMapping/>
  </p:clrMapOvr>
  <p:transition spd="slow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90222"/>
      </p:ext>
    </p:extLst>
  </p:cSld>
  <p:clrMapOvr>
    <a:masterClrMapping/>
  </p:clrMapOvr>
  <p:transition spd="slow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30319"/>
      </p:ext>
    </p:extLst>
  </p:cSld>
  <p:clrMapOvr>
    <a:masterClrMapping/>
  </p:clrMapOvr>
  <p:transition spd="slow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71526"/>
      </p:ext>
    </p:extLst>
  </p:cSld>
  <p:clrMapOvr>
    <a:masterClrMapping/>
  </p:clrMapOvr>
  <p:transition spd="slow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2452"/>
      </p:ext>
    </p:extLst>
  </p:cSld>
  <p:clrMapOvr>
    <a:masterClrMapping/>
  </p:clrMapOvr>
  <p:transition spd="slow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7308"/>
      </p:ext>
    </p:extLst>
  </p:cSld>
  <p:clrMapOvr>
    <a:masterClrMapping/>
  </p:clrMapOvr>
  <p:transition spd="slow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18887"/>
      </p:ext>
    </p:extLst>
  </p:cSld>
  <p:clrMapOvr>
    <a:masterClrMapping/>
  </p:clrMapOvr>
  <p:transition spd="slow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07092"/>
      </p:ext>
    </p:extLst>
  </p:cSld>
  <p:clrMapOvr>
    <a:masterClrMapping/>
  </p:clrMapOvr>
  <p:transition spd="slow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09811"/>
      </p:ext>
    </p:extLst>
  </p:cSld>
  <p:clrMapOvr>
    <a:masterClrMapping/>
  </p:clrMapOvr>
  <p:transition spd="slow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94341"/>
      </p:ext>
    </p:extLst>
  </p:cSld>
  <p:clrMapOvr>
    <a:masterClrMapping/>
  </p:clrMapOvr>
  <p:transition spd="slow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0269" y="3073935"/>
            <a:ext cx="9231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Award &amp; Hooding </a:t>
            </a:r>
            <a:r>
              <a:rPr lang="en-US" sz="6000" dirty="0" smtClean="0">
                <a:solidFill>
                  <a:schemeClr val="bg1"/>
                </a:solidFill>
              </a:rPr>
              <a:t>Ceremony </a:t>
            </a:r>
            <a:endParaRPr lang="en-US" sz="6000" dirty="0" smtClean="0">
              <a:solidFill>
                <a:schemeClr val="bg1"/>
              </a:solidFill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May 11, 2018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6" y="2058272"/>
            <a:ext cx="11621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Department of Public Health 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Elkton,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By </a:t>
            </a:r>
            <a:r>
              <a:rPr lang="en-US" sz="3600" dirty="0">
                <a:solidFill>
                  <a:schemeClr val="bg1"/>
                </a:solidFill>
              </a:rPr>
              <a:t>His grace and for His glory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Ashley Brooks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E127FE-8C19-9942-97B6-C3921CE80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53" y="1172751"/>
            <a:ext cx="3489785" cy="523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an appropriate picture of yourself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220" y="1753604"/>
            <a:ext cx="6046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Rohini, New Delhi, India.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Today </a:t>
            </a:r>
            <a:r>
              <a:rPr lang="en-US" sz="3600" dirty="0">
                <a:solidFill>
                  <a:schemeClr val="bg1"/>
                </a:solidFill>
              </a:rPr>
              <a:t>is your Tomorrow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Parvesh Dahiya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750D0C8-5E40-4FFD-895F-0A2A66281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49" y="395731"/>
            <a:ext cx="4675604" cy="62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London, 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Tammy A Davis 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who is smiling and looking at the camera&#10;&#10;Description generated with very high confidence">
            <a:extLst>
              <a:ext uri="{FF2B5EF4-FFF2-40B4-BE49-F238E27FC236}">
                <a16:creationId xmlns="" xmlns:a16="http://schemas.microsoft.com/office/drawing/2014/main" id="{E0490BEA-EFBA-439A-B91B-1589857C5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93" y="956546"/>
            <a:ext cx="5095813" cy="47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Princeton,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“Nothing will work unless you do. “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– Maya Angelou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Brittney Gates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1"/>
          <a:stretch/>
        </p:blipFill>
        <p:spPr>
          <a:xfrm>
            <a:off x="6023773" y="1366174"/>
            <a:ext cx="5810603" cy="45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an appropriate picture of yourself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220" y="1771189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Hyderabad, India 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Whatever </a:t>
            </a:r>
            <a:r>
              <a:rPr lang="en-US" sz="3600" dirty="0">
                <a:solidFill>
                  <a:schemeClr val="bg1"/>
                </a:solidFill>
              </a:rPr>
              <a:t>you are be a good </a:t>
            </a:r>
            <a:r>
              <a:rPr lang="en-US" sz="3600" dirty="0" smtClean="0">
                <a:solidFill>
                  <a:schemeClr val="bg1"/>
                </a:solidFill>
              </a:rPr>
              <a:t>one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27869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Divya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Gangavelli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2251B8-5A63-40A3-B203-9B32DAC044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0960" y="1094180"/>
            <a:ext cx="5044693" cy="53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Mumbai, Maharashtra,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Your </a:t>
            </a:r>
            <a:r>
              <a:rPr lang="en-US" sz="3600" dirty="0" smtClean="0">
                <a:solidFill>
                  <a:schemeClr val="bg1"/>
                </a:solidFill>
              </a:rPr>
              <a:t>largest fear carries your greatest growth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Zaiba</a:t>
            </a:r>
            <a:r>
              <a:rPr lang="en-US" sz="4800" dirty="0" smtClean="0">
                <a:solidFill>
                  <a:schemeClr val="bg1"/>
                </a:solidFill>
              </a:rPr>
              <a:t> A. </a:t>
            </a:r>
            <a:r>
              <a:rPr lang="en-US" sz="4800" dirty="0" err="1" smtClean="0">
                <a:solidFill>
                  <a:schemeClr val="bg1"/>
                </a:solidFill>
              </a:rPr>
              <a:t>Moledina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7128" y="1575787"/>
            <a:ext cx="4848728" cy="4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Hopkinsville, </a:t>
            </a:r>
            <a:r>
              <a:rPr lang="en-US" sz="3600" dirty="0" smtClean="0">
                <a:solidFill>
                  <a:schemeClr val="bg1"/>
                </a:solidFill>
              </a:rPr>
              <a:t>Kentucky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Work </a:t>
            </a:r>
            <a:r>
              <a:rPr lang="en-US" sz="3600" dirty="0">
                <a:solidFill>
                  <a:schemeClr val="bg1"/>
                </a:solidFill>
              </a:rPr>
              <a:t>hard, stay humble, be kind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Mallory A. Perkins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12A8487-88CA-4D22-A550-ED32D9716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45" y="692960"/>
            <a:ext cx="3757985" cy="56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 an appropriate picture of yourself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220" y="1753604"/>
            <a:ext cx="604683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Vijayawada, Andhra Pradesh,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“The future belongs to those who believe in the beauty of their dreams”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Eleanor Roosevelt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AISHWARYA  POTLURI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-241" r="10493" b="39460"/>
          <a:stretch/>
        </p:blipFill>
        <p:spPr>
          <a:xfrm>
            <a:off x="6959911" y="1703874"/>
            <a:ext cx="4456670" cy="4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920" y="1536888"/>
            <a:ext cx="68023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Munfordville, Kentucky, USA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“Leaving behind nights of terror and fear I rise, into a daybreak that’s wondrously clear. I rise, bringing the gifts that my ancestors gave, I am the dream and the hope of the slave</a:t>
            </a:r>
            <a:r>
              <a:rPr lang="en-US" sz="3600" dirty="0" smtClean="0">
                <a:solidFill>
                  <a:schemeClr val="bg1"/>
                </a:solidFill>
              </a:rPr>
              <a:t>. I </a:t>
            </a:r>
            <a:r>
              <a:rPr lang="en-US" sz="3600" dirty="0" smtClean="0">
                <a:solidFill>
                  <a:schemeClr val="bg1"/>
                </a:solidFill>
              </a:rPr>
              <a:t>rise, I rise, I rise…”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 Maya Angelou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SHANTERA L.</a:t>
            </a:r>
            <a:r>
              <a:rPr lang="en-US" sz="4800" dirty="0" smtClean="0">
                <a:solidFill>
                  <a:schemeClr val="bg1"/>
                </a:solidFill>
              </a:rPr>
              <a:t> RICE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60" y="1804087"/>
            <a:ext cx="3891031" cy="35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Hyderabad, Telangana, India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I </a:t>
            </a:r>
            <a:r>
              <a:rPr lang="en-US" sz="3600" dirty="0">
                <a:solidFill>
                  <a:schemeClr val="bg1"/>
                </a:solidFill>
              </a:rPr>
              <a:t>am graduating as a better version of myself. </a:t>
            </a:r>
            <a:r>
              <a:rPr lang="en-US" sz="3600" dirty="0" smtClean="0">
                <a:solidFill>
                  <a:schemeClr val="bg1"/>
                </a:solidFill>
              </a:rPr>
              <a:t>Thank you friends and professors for your support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/>
          </a:p>
          <a:p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Harini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Sandala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60" y="750317"/>
            <a:ext cx="3803489" cy="61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kph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233" t="32911" r="11432" b="35568"/>
          <a:stretch/>
        </p:blipFill>
        <p:spPr>
          <a:xfrm>
            <a:off x="787432" y="527615"/>
            <a:ext cx="7692892" cy="2221860"/>
          </a:xfrm>
        </p:spPr>
      </p:pic>
      <p:sp>
        <p:nvSpPr>
          <p:cNvPr id="23554" name="AutoShape 2" descr="data:image/jpeg;base64,/9j/4AAQSkZJRgABAQAAAQABAAD/2wBDABALDA4MChAODQ4SERATGCgaGBYWGDEjJR0oOjM9PDkzODdASFxOQERXRTc4UG1RV19iZ2hnPk1xeXBkeFxlZ2P/2wBDARESEhgVGC8aGi9jQjhCY2NjY2NjY2NjY2NjY2NjY2NjY2NjY2NjY2NjY2NjY2NjY2NjY2NjY2NjY2NjY2NjY2P/wAARCAHgAoADASIAAhEBAxEB/8QAGwAAAgMBAQEAAAAAAAAAAAAAAAECAwQFBgf/xABKEAABAwIDAwcJBAcHAwUBAAABAAIDBBEFEiExQVETFCJSYXGRBhUyU4GSobHRQmLB4SMzNENUcpMkRGNzgqLwFjWyJWSj0vGD/8QAGQEBAQEBAQEAAAAAAAAAAAAAAAECAwQF/8QAJREBAQEBAAMBAQACAgIDAAAAAAERAhIhMQNBE1EEIjJxIzNh/9oADAMBAAIRAxEAPwD1FbhIIL4Bf7q4ksRY4gixG4r2SzVdDDVt/SNs7c4bQs3lqdPIFqjZdOuwyalu62ePrNGzvXOIWGkLIsmUkBZCaEMCEJoIkbwmDdNIjeNCgkmoh246FSQCaAhAJpJqhoQhAnNPpDapNOYXQonoOzDZvRFgTCQ1TQNCE1QIshNAJpJoJMeY3te3a03C9RE8SRte3Y4XXlV3MGmz0pjO2M/AqxmuihCFpAhCEAhCEAhCEHGx/wDcjvXHXXx49OEdh/BclZqwkk0IqNkJoUCQmhAk0KLzYW3lAm6uuppNFgmgEITQKyE0IEkmkUAoudYdqbnBo1Sa03zO2oBrbanammkgEJoQJNCFQk0JXJcGtaXPdsaNpQBIaLk2C6GH4XJV2lmBjh3De5a8OwcMImrAHP2tZuauwriIRRMhjDI2hrRsAU00lUCEIQCEIQCFnqqyGlbeV2p2NGpK4tZic1Tdo/Rx9UHU95QdOrxSKC7Y7SSdh0HeVxaiqlqX5pXE8BuCoJSUV7FC8+cZqN2QexQOM1W57R/pU8ovi9GuZXYNFUXfDaKTs9ErmHGKz1o90KDsXrT++t/pCnlDKy1VNLSyZJmFp3cD3FULVUV9TURmOWXMw7i0LGQRxKw0khIEHeUW70DTUdEWCCSFGw/4U7IAi6A62jvFFgiw4KiaaotlOy4UxlI3ILLoULDgiw4Iiy6aqAbwCdhwCosunoq7DgEwG8AgYOR1txVlwq8rTuCGEeiQLoLkXUdOAT0QSRftS0T0VDuOKLjiEk7oh3HELXhdQIawBzgGvFj+Cx3SedEHq+Xh9az3glziH10fvBeWa64BTDldTHqOXh9az3gjl4fWs94LzAcmHppj03OIfWs94Jc6pxtmj95eaL1EuTTHpeeU3r2eKOe0vr2eK8zmSzJpjfjVRFLNEY3h4DTfLrvXOzDt8FHN+kspXRRcdvglcdvgndK6AuO1Fx2+CLpXRBfsPgi/YfBGZF0UX7CoA5n3sSAiSQNaeOxEdmtCiJ5vulGb7p8UsyMwRTzHq/FGY9X4pZgjMEDu7q/FGZ3VHilmCMyILu6o8UnOLRcgeKC8AEk6KoHlHZj6I2BFSaHF2YgeKnd3YlmSzKiVz2IuexRzIuglc9ngi7uzwSui6B68R4I14pXUC8v0boN5QSLjfK03PdsWijqH0bi+MMMh+05tyO5Z2gNFgpXQdLzzV9Znuped6zrt9xc66d0R0fO1X6we6E/OtV60e6FzQU8yo3nFKs/vT4BROJVZ/fu+CxZlAyZtGeKDa7Eqobah4UfONY79+8D4rIABqdTxTugm4l7i5xLnHaSb3SUbouglYIt3pXRmVEMyWZYuc24lHOhwK4ttZcjMsfOh1SjnQ6pQayUrrJzr7pS5190oNRse9LOR6Xis3OvulI1X3Cg2ZkXWLnBB0bbsT50er8UGy6Myxc6PU+KOdHqfFBszJ5li5yeqfFHOT1fiqNhcoklpuNnBZecnq/FLnLur8URsDwRcFPOsHLuvcCyfOHdUIN2dGdYecO6o8UucO4DxQb+URywC55ndwCRmdwCo6HOQLXISfUA6g6hc4vcQTwUDK7sQdVta0jtUueNXGzuve6fKO/4FUdjngT563iuNncjO7/gQdnnrUc9auNdx4+CfT7fBUdjnrUjWtPBcjp9vgiz/AL3giOmyuDbtvsU+fDsXJyvvezvBPK/g7wQdbnw7Ec+HFcrK/g7wRlfwd4IOoa4diXPhxC5ha/g7wSySdV/uoOnz4cQlz4cVzeTk6r/dKOSl6knulPQ3Ct/SE3Uufdq53Iy+rk90o5Cb1cnulUdDn3ajn3asHITerk90o5Cb1UnulBu592pc+WLm8/qpPdKXN5/VSe6U9Ddz7tS56eJWLm8/qpPBHNp/VSeCg0msLn9gU+elY+az+pf4Jiln9S/wV9DXzw9qOdlZObVHqn+CfNKj1T/BBrFU7tT505Y+aVPqnqQo6j1T0GvnDipCc3F7WWQUdR6pykKOcXLoyABdBp5XlHWv0R27VYJAN48Vzg1SDFB0OUHEeKOUHELBkRyaK6HKDiPFHKN6w8Vg5NPk1Bu5VvWHijlmdYeKxcn2I5NUajM151cA3hxUhPGPtjxWPk0cmg2c4j648Uc5j64WPIjIg2c5j6yXOo+ssuRPIg086ZxPgg1jNwcVmDE+TQW85a70g7uUxVM4HwVGRHJpqL+dM7fBHOmdvgqciWRXRfztnb4I52zgfBUZEsiDRztnB3gg1TdwKz5UsqBcmlya1liXJrjrpjLkSyLVkRyaaMvJo5NaciMiaM2RPk1oyJ5E0xm5NHJrTk7E8nYmmMvJp8mtORGRNMZeTRya15EsiaYycn2JcmtmRR5NXTGTk0ZFqMaWRNTGXIlkWrIoliGMxakQryxQc1NGrC8g5QOtfTcuiBH1R4LgguZctcWk8F2qajZJTRPJfdzQT0ytIvAj6o8FMcl1fgqxh8fWk98qYw+LjJ75+qYiwGLh8FMPhH2fgqhh0XGT3z9Uxh8P+J75+quC4SQ8P9qlykPD/aqhh0P3/wCofqjzdD9/+ofqmC3lYeH+1PlYeB8FWMOg4P8Afd9VLzbB1Xe+fqmCfKw8D7qOVg4H3VEYbT9V3vn6o820/Vd75+qYJcrBwPgjloOqfBAw2nt6DvfP1S82U/Vd75+qYHy1P1XeCOXp+q7wSGG0/UJ/1H6oOG03q/8AcUwHLwdU+CDPD1XeCPNtN6r/AHFHm6m9UPEpgXOIuDvBLnEXB3gg4dTX/VDxKPN9MB+pamCJqI+DkjPHwcmcPpvUtUTQU3qWpiEZ2cHKJnj4FM0FN6lqXMKb1LPBXBEzR9qgZmf8KtNFT+pZ4KPMoPUs8EwV8rHxHiomZnEeIVvMofVM8EuZw+qZ4IKuWj6w8Qjlo+s3xVvNIvVs8Ec1j9W3wQU8vF1m+8jnEXXb7yv5tH1G+CkKdnUHggz85h67PeVctVEWOsQdDsK38g3qjwXKxGMNq7AADIEGNrNFMMVjWqYas61ioMTDFcGKQYpopDOxGRXhiYYmrjPkRkWnIjImmM2TsRkWnIjIrpjNkRkWjIjImoz5E8ivyIyIKMieRX5E8qCjIjIr8qMqooyIyq/KllQU5UsivyqOVBTkSyK/KllTUW5Esivyoyrk6KMiWRaMqMqgzcmjk1oyoyKjPyaeRX5E8qKoyI5NX5UZURRkRkV+VLKgpyJZFflSyoKciRYr8qRagz5EsivyoyoM5YkWLRlSyoMpjCg9mi1lqqe3RXUYXtXo8OF8Opz/AIYXAkGq9FhQvhlP/LZajNXBqkGqVlIBaRENTyqYanZBENUsqkAnZBENUsqkAnZBENTyqYCdkEA1GVWAIsgryoyqyyLIK8qWVWWSIQUlqC3RWEJWVFJaolquIUSERSWqOVXEKJCCotSyq0hRsgrLUZVZZKyCvKjKrLIsghlTDFMBSAQVlq4+JD+2f6R+K7ZC4+Jj+2/6R+KlWMrQrWtSYFa1t1hog1SDVMBMBQQyp5VZlQGq6qGVGVW5UZU0VZUZVdlRlQU5UZVblRlRFWVGVW5UZVdFOVPKrcqWVBVlRlVlkrIK8qWVW2UbKiuyLKwhKyIrsjKp2RZBpyoyqyyLLi6K8qWVW2RZBVlRlVtkWQVZU8qssiyCrKjKrbIsgqypWVtkiEFeVLKrLIIQVEJFqtsokKiqyLKwhKyIrslZWWSsgrIVUg0V5CqeNFRhlGq9BhAvhkPtHxK4Mo1XfwXXDI/5nfNa5ZrZZMBOyYWmQAnZMJqgATshNAAJ2QFJABOyE0AiyaEQrITSRSSIUkkRAhJSKSCBCiQrCokIIEKNlMpWQQIUbKwhKyqoWRZSslZBGyLKVkWQIBOyYCaIgQuPiY/tp/lC7S42Jj+3H+QKVYoYFc0KtgV7QubQAUgEwFIBFIBMBSATAQKyLKVk7II2RZSsiyCNkrKyyVkELIsp2SsqIWRZTslZEVkJEKwhRsggQlZTslZUQslZTISsgjZClZJBrRZSshcnRGyLKSEEbJ2TsiyBWRZNCCNkWUkWQQsiykQlZBGyVlKyLIIEJEKZCiQiIJEKZCiVRGyiQp2SKCBCqeNFcQq37ERhmC7mB/8AbW9j3fNcWYLs4D+wEcJHfgt8s10bJoTWkAUgkE0Q00k1QwmkE0DCaQTQNCSaAQhJECRTSKKRSKaRQRKRTKRRESkpFJVUUrKSSCKLJoQJFk0IEmhCIS42Jft7v5WrtLi4l+3u/las1YrYrmhUsV7VhpMKQSAUgophNIKQRQiyaEBZCaECRZNCqEkpJIIpKZUSgjZJSKRVEChSKiiFZKyaEEUlJKyo2IQhcnQIQhAIQhAIQhECSaECSKaEVFJSSRESkpFIoIlRKlZIoIpFSSKogVW9WlVvCIxTLr4Af7JKOEn4BcqYLqeT/wConH+IPkt8pXUTQhaZMJqIUggYTSTVQ00kIJISTQNCSEDQkhAIQkgCoppFAikmUiiEUk0kUikpJKhITSUQkJoVCTQhQC4uJft7v5Qu0uLiP7e/uHyUqxWxXNVMavasVtMKQUQphQNMJBNFNCE0QJpJooSTSVAhCSIEimUigiUkykqEVFSKSBJJpIgSKaSDWhSynsSy9y5uhIUsvd4oy9o8UEUJ2HEeKdh1h4oIoUrDrN8QlYddviECQnZvXZ7wR0euz3ggSSfR9ZH74RdnrY/fCIihPNH62P3wkXR+tj98IEVFSzR+uj94JZo/Wx+8gikQpF0frY/eSzRetZ4oIkJWUs8XrGpZ4vWN8CqIEKtwVhlivbMfdNvkoOfH1/8AafogxzBdLyf9CoH3mn4LBNkOx3+0/RbsAtmqADf0TsI48VrlmuwkmktsmEwkmEDTSQiGE0kKhppIQNCSEEkrpXRdA7pXRdJAIQkgCkhCISSaSAQhCKSEIRCQhNVQhCFALi4gP7fJ3D5LtLlVjHurJMrRbTUtB3d6lIzMCvaE2QzHZlH+kK0QVHFvg36LONaiApWUxBU9Zv8At/8AqpCCo64Hu/8A1UxdV2TCnzeo9aB4f/VPm1T64Dw+iYaghWCmqfX/APPBPm1T/Ef88FcNVoVvNqj+IPiUuaz/AMQfEp4mxXY8Cix4FWczm/iHeJ+qXMpP4h3ifqmJqGU8CjK7gfBS5i/+Id4u+qOYu3zu8T9U8TUMruqfBItdwKnzA+ud4n6o83g7ZX/H6q+JqssdwKWR3Aq8YbHvkeU/NcG8uKvinkzFjuBUS0/8K0nDYOB8B9FE4fANx8B9E8TWctPEeKLfeb4q/mMPA/D6I5lCOKYaz2HWb7wSsOs33gtPM4eB8Uc0i4HxTDUxhcA2F3w+il5tg4u+H0WxC5tsfm2D73w+iPNsH3vh9FsQiayeboPvfD6I83Qfe+H0WtCDJ5vg+98PomKCEdb4fRakkGfmUPb8Eczi+94rQhBn5nD973kc0i+97xWhJBRzWL7/AL5RzWLg73yr0kRTzWK98p94o5tF1T7xVt0Kik00J2sv7So82hH2B4lXlJBTzaHqDxS5vD6sK4pFBVzeH1bVF0EXq2+CuUXIMU8MYGjGj2KeENa2aUAWu0fNOfYUsMP9pePufirCuokhC0gTCSYQNNJCIad1FF1RJCSd0AmopoBF0XSQO6SEkDQldCIEISRQkhCASTSRAkmkgE0k0U0ISQCwT/tT/Z8lvWCb9pegsjV4VEauCgmFIKITRTTSTQNMKKaBoQhECEIQJJNJUCAhAQSCaAhaZQcqyrHKsqVYRSTSKKSSaFBpQhC5OgQkhECEIQCEJIGkhJA0JJXQNJCV0DSSJWXEa6PD6KSpkFwwaN6xOwKo0uc1rcziGjiTZRa9jxmY5rxxabr5tiNfPiEzpKp5fc6Mv0W9wUKGvqcPlzUcpjJ2tAuD3hb8GdfTboXKwPFjilEZHtDZWOyvA2X23HsK6Qcs41qSiUXScVBnn2KOGm1W4fcKlNsVeHm1Z3tKsHWSSui60hhNRundBJCV0XQNF0rrBiWLw4eQwxyTzuFxFGNbcSdyDohC8yPKWuY7NNhDhDxY8l3xFl36SrirKds8JJa7iLEHgVTLF6ajdNENJK6LoGUlixPE4sOiDntdJI/RkbNrvoFyo/KSpDs1Rhb2Q3sXMcSR7LBFzXokKqnqIqmBk0Lw+N4uCFZdENJCEAkglK6IaEkIBCSEDCaQTQCEJXRTXPm/aX963krnzftMnegujVwVEavCiphMKIUkAmhCBppJoGhJCBpIQqhIQkgEwkmFYiYQUkErSIOUCpOKgVKsJIoQopIQhBqSQhcXQIQhECEIQBSQUkAkhJA0kJEoBIlBKgSgZK5uOwCqweojuAQ3O2+y7TcfJb3OsqJgJI3Mdq1wIKDxbnxskbHzYm9hfYgyATOiFMW7rq6smfSyOpxd0sZsDbduPcs4rJAHPnLS07XN3Lca9Oz5KsEVFPr0nTG44C1h8l3Wv1XJwtnJYfGTcOkGcg7rrUJbHapWFWOY15rjbHC0PqJBdoOoaOJ+i88/G8aLy8yPbf7IjFh3Cyuxfp+UBkdqBC0921SbXQkF+Y2Gnoq7iznfrZhOOurnmmq2tbNYlrmiwd2W3FdWifaub2g/JeTdZ2KUk8W10gHD/ml16Slfatj7z8kZd3MoSzMhjdJK4NY0XJKgJLrg+VdaGU8FO13Te/M5o4D81RtPlFT5iGRPcBsJIF/YtlFilPWNHJus7e07l5PCn04lzzC7d2beeJWjEqqFr4KynOV7HAGwtdqzvt08ZmvYZk8yztlBaCDoRdSzrTmsLl5qrqgzFKqcguaHBmnYF6EOXCrWmjqJXhgLZCXNB3rPXxv8/qLcV/sxmMLwwHLtXTwWdssczmCzS8ED2Lh87nyF3Jt5K1z0db9y7ODuz07pcmTMbZe5TmOn6XY6wejMqbp5rLbguzJZlSXIDlUcGtq+TxSpmmaXBhEUbRwAufmiTFmGnZMYpMjyWjXgnWjkKiozNDgXZ7EcVhbVOc/JIY3RDYMhC5X3Xq59R2MDmBlnjYLRuAkaOB2FdjMuJhTL1Zl2BjMtrcT+S6+ZdJ8efuZVt07qnPZGdVlYUrrmYrjEWHBrcplmf6LAbWHErBF5Tt5xyVTTmNvWYb27whj0d0XVTJA5oc0gtIuCN6ZfZDEiUArg4hjErpubULS550BG89+4Lmy1GKUjeVmMjW31Oa6mr417EFSusOG1RqqRkj7Ztju8LXmVRIlIlVSTMjF5HtYPvGyXKsc3M1wcOIN0E5JWxsL3uDWgXJJXj8R8oJXVTzSkNZfQkXut/lVVltAIhYZ3Dfw1WDCKGifSsmqAx8kgvZx/BS3F5524ph8o61k3KOcx7d7Mth7F6nDMThxBhMdwW7QVypMMw2SIt5FkbtzmGxXJwOY0mNiEG7CTHfZ3FJdXrm8vdgqMk8UVuVlYy+gzOAuubjmIOw7CpZ4rcqSGMvuJ0v7Nq8XFh89a01E0jS951Mt3Od2lP/aTb8fSWuDhdpBHEG6kvn8QrcCtPSTBzPtsaLNPYR+IXu6eVs8EczfRkaHD2hP/AEfPq5CSprZ3U1DPOxuZ0cZcBxICBVldTUMeeqmbGDsG0nuG1Z6bHcPqnhrJi0nZnaWg+1eZGGT4iec1dUOWeAXHL8ApT4K6CndJDNnLRfKRtU2NeF+vaAggEEEFC8/5LYi6eF1JINYhdh7OC9AtMEhCECTCSYViJpFCRK0iDioFMqJUUISQooQhCDShJC4uhoSRdECEkXQCV0EqJKB3XlMW8qJeVdFh5axjTblSLl3dwC7eN1Bp8Hq5GmzuTIb3nQL5y469i3zNZtx1oMbxcTZm1Uku8scAR8l6vBsWbicLszeTmj0ezh3di8bh9THEx2dp03gLoYdUSU2KtqC3k4z0JG8WnZfuP4pVnx7IlQe6yTn8FU5yyplyqe7QncsOK4pFh0Ic8F8j9GMBtftJ4LyVfi1XXEiWS0Z/ds0b+as51Lcd/FqeLEYXVVHI10tPdr3MOttvttdedETnG8sjnMGtuKjSVj6dssVzyMzbPA+BHau2KGEMNS6dhitmztdduy91vMSXVr8Qjwukp2PzTB4Ju11yN+nZrZTgxiinIAmDCdzxlK8vUzcvKMtxGwZYwdwuq7K+MZ16KsraR9WHRPjlcWZXAG40VbJDzZzBBEGu1IO0nuXGp2B7nFxNhpfgtXKVTG5Q5h0sHZdVm8unPTo0xhnqIY8jI8vSLb2XUicRWR36y8fURuYWlxud57VdS4nVUz2ubJnDTfK/UfVXxZvT3wksVz8WjgMkU8gaHg5ATvvuUMPrnVdGyd8fJl2699OK43lBXCWpZBGXfoTd3Au0P/O9TNJc9ui5/Jv6IZHcFtspIsdqqqaZk1OY2sDnHRum07FmhxEyNBaGEHaHC+VUyYrJTV7X5GS5G7CbWJ4LM5uu3Xcx6+mZyFNFDmLuTYG5jtNlcHLFR1bKykjqIwQ142Hcd4VwfZbcWkOXIxmTOWtbrlvchbXucW6HQrFLCQS7aNpV8dJ1lctsr76xgG3pXXp6HKKSLILDKNFxGR0xNRIRJenaHlobcEdi6MJyNDmOOvArPM3V6610iVElZRVOHpgFWCVrxcHRazGVuZPMvNVnlQ1t20cOa2nKSbPYNvyXDq8Traw/p6hzm9QdFvgExNekxuridUMEEjXyxizw03twuuYKzO4gRMDuK52HOY10jXWa3LfhaysbVQmXKS8Mvtsr/j323P0z09BhOIwQOMNRK2N0hzNc42B3Wuu4HXFwQRxGq+f4k9rp2tabtazbxuqqWsqKMjm0z4hwadPDYl5z1GPLfb6JnSMgXlqbyoka21ZEHgbXx6HwXfL7tuDcEXCz8ajh01dGMUqKqoBc9z8kYAvZoWnE6iCSJ1OYSJXdJrsu9Y6Kpy8rFka5wffUXIW/nj3Rl72MDbEFxbay5X678z/qs8nqlxoTFIdYzp3FasRqjHRyEGxIsuFglUHVAcLhsoNlsxiQ8g0bidVuuMjJQSTtkY+KHOXGxNtl1qr6t7mzU74TlaNXa2KyUjpDcRPOmtht706uonELonv/AFm47e0rDt/HVwGU8jJGTrmut1bO+KkkdG4CQjKy/E6BcbCncnK47iFurnPlpS2ItD7ggu2Bbl9OWbXInwOWez5atkrrfvG5tfasOGzvwfFDCejE4hsjRs12FdcDEDHCY5Ys7hd19i4eOMLMUcHEEujGa2zenNt+td8ye47HlEwSU5c4k5dRqqmQ0skUDHPIcxosGm4sN6rqZHVOCAkkua2xPGyx4ROx8JbNYCI5WutfTgnU9JxcrsSw0prRI2d2zRrQLH2riwZX4/r0QZbj8F0ZwOQe+ls6UNOXSwC87Sl9PUsuHMc128WPanEX9K9V5WQSS0tJI0/oo5LPHabAH8FjgjrGzRtvaInsXpORjrKPkpLljwNh+K8y+N0dXLBI4udEcpAPxCdJwt5tUvE7Z5AY7OGXNe/BeuohydHCy1srA23cF5OghMle1t7tJFwvXt0SHa0Fc3yinMGCVOX0ntyDsvpddAFYMZiE1K1p1OcKsR56lfVumY0Ps1wtlJ7O5WU3O8+Z8wc07Q4379FpxSjfC7MwNZG6xBI0HYqIXBjh02vPYsO89wvJpz4cWlisCy1i75L1y44p2w82qIAA82Y4N+2DqbrrrccKaSEKshASUgrBIKLlIKLitIrKimVFZUIQhAkIQitN0roSXFs0roSQO6V0rpEoGSokpEqipnFPTySu2MaSg4XlfWtFPHSNN3k53dgGxeNJ1W2qfJUyvqHuLi83KyELtz8Y61ponNyOBFyVrqJpDTPLyQMthuXLbYO1UZC4us5xIGzVLNqzrI91g+I89oGOd+sZ0X961OkXh8Nr5aKbNGbtPpNvoV66Odk8DJWHovFwsWY1Pcef8qpc1bA2/oRn4n8lw7roY+/Pisn3Wtb8L/iuauk+Od+pXRndkLMxyk3y30vxUboGpVRJrd5UkilvQaIi9kRyMBJ2k/RbqJjaiI3eA9u1p3KmmsYRdEjRmGW7TxG1SzVlxTU/rHsDSRfashG5dDK0DTVYnNtPbde6qfXaOMPbA1kcLY3BtttwO5ciaR0j3SPN3E3J4oc7RLa1FSgm5OQO3b0SPD3uedpUbRlti4seOOoKg0FRHcwrHm0kEdNLDeNmmdp18F3xUAvDwbxu2EbF4QnLfxXrqQBlFC3qtylXFdOB+Yusbtvce1WGxXPo5sjpYztB0Wxj9ERvo4I+ayHKLvJae0LG9vJyOYfsmy20DgYHfzlZMRcGVROzM0H8F5vz6/8Alsdep/1lZ5XgaHfosbawRQ1Fz6LHOHeAnVPJZtFrrlVcgbST78wLfavU5OK0kNaDtspKBOqd1BroLGraDvBCulIGI33NIb/zxWSlfkqYnHZmCvJvUX29P8V05+M1CvN6t6zFTqH553u2XKrJWL9UHpAg7DovY0tWxtFTvmka0uY3aexeMBuStlM7M0A7RosdfHb8uZ11ldGWK9fmjzNdqOHcp4jn5g8Pe5ziMoupU+IuhsXwslcNA5xsVVV1bqoW5NjG3vpquW+3ov49SLKICAZ8ukYFj8EVNS6qZqMpG7gr6XK+GRp+00j2LmtkNgSPYmpxxvNNwcyoaWOLegBobJBrnShz3FxcdpN9FOVuZzXbrWWqGFpLb7A1TU/x3x0Mm5GYbSN63SStmgLQ7Rw2hc55GYkb1mdWGnJba9zcbgOK3yd/lnM6jWTFyWblgAN4drputuXErJzNVOk1tawvwW4OcaZ9S9rbOOZoA3HYubYuJcdeKvMxy7trTRVcrZY4i4mLNcs3Fdfk2S25NoaDtAC4LHcm/M2xLCupT4jDEAbknqhOocugWc1gc95GQfHsXNfOZyeU1bsDdwUaqtkqntDrNYDo0KoaXUkx1jfWYzWRUWSKQMPo5mixsstPG+RrXyZ3ki+Ym5PtSyCZhjdpm0vwUqXDsXJ5KnvbjnAHx1VvuOfX/XrV9Q91JBoHNkfowD0iezevZUMUzKCnZUuLpxGOUdxK52DeT7KJzaqsfziq3Em4Z3X39q7Dn6cFnc+M32QNja6hUOhEd53ANWV05bUNcToTlK5GJ1n9qqHyO6ERtbuS1JFuLYsZ3to4Irx6Olc7bbdb2rDECHdBhJHHSy0UdKW53yfrJDmctrGBpFmXvvWbXbnnIswqIseXOu4uOY9m5di65UVSyN1iNNx4rWK1lgACXFOemOudaroVcUglYHt2FWLq5BMJJhaiJqDlK+ig4qorKSZSUUISQoBCEIq5CElxbF0EoSQCRSJSKAJXE8p5XNw8QtNjK4N9i7JK875TSXmpWbgSfgkWTbjgzNDYcjdg0XNJsunMbsK5jx0yunLf7z3CGuiHDem3QqxrA8OC24SapBXosCqs9M+EnWM3HcfzXnbFriDtWzCpjDXN10eC0/NS+yXEsdjLcRc+2kjQ4H4H5Bc1b8Zc51cS46Foy9y55VnxL9NSZtUFNmwqobtiQKCUgUG+ncBC1TJ6Wt1RTXEXebqy6Bl2qyPcHTDuWh50WP8AfDvQWP2JA9FD9iQ9H2IB+4qTT0QqzqwKTD0AgUmmq9hT9OEW4aLx8mrV6nB5hJSxFx0MYv3hBKJ7edyA3FwCtZlOwHRc+tljirIpWvBGrX+3etQO09iDs4WXGnJ29JZ8VJ5dp2Hk/wAVdhpIp3Ddm/BUYp0ZoidczT815OP/ALna/wDg5FTLmj0NrLlVzwKdotq83Flur4JG/q7EE6C+/gsmIDLTMDvSAA8Nq9ji5TzvSzJO6XEBAUFjTYjs1WuJ15Gni66wg6rTE+2U8FrlFMjszieJuolG5RcVkNp1K10jumQsbW8SQroHfpQp18dfxudx0tybCFVmsCEw5cX1NjdTTNYTrYi5WMOub+1VvOm2xOikPRKY5885a0NdmY0X1CvZIRC/iFz2uIeRft2LRyrmxHiUsS/+OHmzEkbFhrxcsB2uJHwW2D9WCe1c7EHkztAOwXWuZ7Y/W5+aU9WXxsp2ACKKw7SQotOVhvppr2LK12UKySS7XDcQt48OkXaO3HN+ClTWLiT3Kkm579VOA9Md6uHN9to1lHZqrNyqh1eT2K0+jsWXpiyM5ZPAr1dG4C1iL2XkL2kB4tXoKWYgNNydmqzWO3pYvQI0WWomyys4G4RT1AfFbf8ANYauXY4G/T2/BZYKU3pi6/Fc4xvdMKg8ixkji4yTHQOPoi2/u0Wute1lE1t7Am11zZIqIvNC+R8k7mljZXa5DtDQdx3qxMbqaGsikqacxzTnOHxy3DWkO2hxtpY8BwWunhmggeJ3iSXM4Fw2WvouY+Koq4+QrK/+15Q+NkbsrWEbDbfrbatlHWSVNOH1DSyS5D29o0PsU7zPS87PqEzhmIO5wCvp33fcnYNiwzyAyXGwzW+C1UukbnbysyN2uxS6McN2YkLQCqINIm9uqsuu0+ON+p3RdQui6qLMyRcoIVAUISQCEIQCEJKC66SV0XXF1BSKCVElAyVElBKiSiBxXmPKNxNdTjcA5ekcV5TyncWV9PrYbfkrFlyyudJ8FzpNHkLpO102rDUts7tW+XX9p61SLgq6I2KoCuj2hbrhx9Ko9IEcFCF+WZjtlirpG5ge5ZiLFSHc9604i7PM197gt8Fj0Oxb4sssrC9od36qvEABMAABpuTf4znrWRSaLhRUgdNFpkykNiCkg105PJi/sVhNlGPSNoQTv2oIPN1mk0fdaHlZ5diC11iFFvohKMnKLp3sggNjgnHsR9tDdpQN+xdjAp7U5boTG86HeDr9Vx3bFpwuo5rUGRzS6MjK5qD1j6WlrYxeIagjuKzMjlijY2YdKwBI2EqUM8Rbmic7I7UgFaJAZYS1luN828IOlhdnU7hfUOKpxd5ZyQy30I7lzaOrlhcJY+kNj2X0P5pVda6WdrZpWRukdlAcbAcF55+Vn6eX8dPKeOMjGiScmSxbGbi/FZMTDpY3yE2As0AnU+xdaeKOGE2PRbtvvXAe7PMTe9jovQ5sJ+ChsKtmYGSkbtoUHC4QK6m13QKr2aFO9moC9kWuQm1u8pkX32QClCf0wSiAMjWu1BKm2Mx1OXduUrp+c9tjk27+5RKk3Ye5cn0YgdXsHeVbazbb1fhNA6vrLElsMbem4be4LbjFNR0NK8xh2dwytzOvqVN94z5ya5Ic0yDI4Ejarnuu0jK6/ALNTtsRdoWwgZNgt2K301z/ANojT/swJ09q49Q/PO89tl2yMtPbsXALsznHiSt8PP8A8r1JCJRmJQgbVt4jCthG09qqVjB0QVK1z9bIDq5Xn0FmptA4laP3Z71l6efiO0s7yF3YRcAb1xYhcs/nC7kYykcFKx26EBLQLlU1pPN3ne3XwKuYOiCqqgZoJR90hYYUV7RJQAOF2gXI4rJGMOlacMhdo7pskBvaTaNePZ2Lp1LbYcRba38F5yWvpuRbRSQiNpGd0rTlIdtBHb3qyaldIUsEsMjKOZrsRpXZ3yHa9xGt+w7OxSoJHui/tGUPLiDl2Bc/ntNNUsbRyx0r6duWKV7tHjS7SN+3xC20DBBykPL8u/NdzuJI+CdTIc32lMywFt0oP4LdEMsYHFY5o3OcGbCZAT7NT8lsZq5oWI3XYi/Vt7lNQiH6Nvcp2XeOQQmAixRAhPKUZSqIoTylGUoEkpZSjKUEUKWUpEIGCmvLirrBI1/PKjT7NmWPwW4Y28Cxiee94H4Lg6uyQlZcg43J/Dn+p+Sicbl/h/8A5fyQdghRIK45xub+HH9Q/RI41P8Aw7P6hRHWLSuH5QYVJWNjmj2xk5v5dv4Kw4zUeoj95ypnxipMLxyUbcwIuL3HxSLJtcFzmOPQIsstW0kBwB02rTIRtLT3hQPSYQN/Ytx6e55TGEMcdbFXtbYbCrA4HignsK1rlzxIgd25UzDYVcQS7uVNQbWSJ38Spzlcw8CpYgCaj2Kun117Vtrqdzo2zNGgHS+qfK5ZvLllp4JtFtqmVErbmRKcYDpOkbAapL1XkvhjZKI1MjAS+Q2v1Rp87qW4Sa8+Hg7CLd6bg217i/cvcT4VTPBvBGQdum1YJcDpL3bTMaeOWyz5LjyjrEaCyofsXppsHpoiTybQVgfSsGxoA3K+Rjik6AcAptcDodqZhkc6QhuzpWOht2cVUVpFpbf0doUWnpFaMPgNXOIs4bYXJ327F6SbDcPfRiMxNYWizXj0/Hes3qRvni9TXlDqFbCAYxZPEIoqeYwxPc9zfScdB7FWyZsTMgBceI0VZ+LqavfSyOBBdHfYDqO5d+iq2uIkjcx3f8l5QKcUr4Xh8bspHxVR7WSOnqpGPDnwuBu/IbZuwqGIxxOgdBGxoDukC0bDxXnqbFiNJbg73AaFWzY0A0tjaX6HXZb2rlZ1a789czlkqMVnkgEOe4aSA7sSpHF7bk3INlhtoAr6aYxX0BBN9V1cDqXXqHcBooKJJc4uO0m6A6266Dfh+GvxB3pZIxtdb5LZBgcTaoiacSxAXAAtfvVuG1UbIAYyL7A3hZRrK2KKzn6Ocblrdbrnbd9O/PPMm1nxGhZDrTizRsC5ZK3VeKvmYI4wAN7iNVg71ubnty6zfRsNpGntXRqGgSxPuACFzDoF3MNjjxGhdDIQHEZb8Cs9f7a/O+2UvYTo9p9qbXtIIa5pcRYC+08FmOF1gqzTcgTINvVtxvwXdosCOH/2h745KlouxhHQae3eVm5P69E/Xq/x16CnGHYe2NxHKEXee1eYxmp5zVNcDeNmg1VuLY1JVhsUY5MW/SWdfXhdciV7nCxcSE54v2ufX6z43xOAO7xVzp4zZmduY6WzXXHAHZ4LZRMzVLNNG6lavLf5/v1bOZG+tdydLI7g0rgN2LsYq+0IjG1xv7AuONFefif8rre8MoCEBaeU1eP1bO5ULSB0G9ylb4aIANRtNrgXUyQ1hNtm1Ux6T5hfotvoL6K98rHNdYW0Ky7y+k6bK5zdCSXD5rvNFxx1XCoWF0sTdb+kewLvRizTfRZrHTZDrGFCUdGQdhU4bW1KhVZQ0kHaLLLCyrbbDyeDV4CqN6h3EWHwX0KqANOWE6WXzmT9a/X7RW+E6JdjyfeGNnbssWu/D8Fxl0MFdasezWz4iPktdTYzzcr07JBK5xANxpfir4ReULLSNLYGA7dq6ETOSs47RrZcI7VJ2MxwuMfISuyHLcEWNkefWbqaT3gucQCSbak3Tyjgu2uWN/n4fwr/AHx9Eefv/au98fRYMo4Jho4Jpjb5/dupT/U/JHn+T+F/+T8ljyjgllHBNMazj0n8KP6h+iXn6X+Fb/UP0WXL2It2JtMavPs38K3+ofol59n/AIVn9QrNbsRl7E2mNJxyf+GZ/UKRxuoP92Z77lny9ieXsTaYMo4BGUcAr8qMq4OzPYcEW7FoLFHKoKLdiLK/IkWoM5Cw4sS2geQSLFuvtXULVTUQNmhfGdA4WVlypXlWTvjlDZCbHaHCy0nLfRegrBDPGWujuCNcy8zU0U8TsrQ6SP7JGviuss6Wd3n/APUHzBjyA4uCXORwKk+gljpjM6wt9ngFlJW5jF76XmoF/RKrMgkeLjTtUA1zz0Wl3cLq6Kmkzh0jS0du9PUZvVqcQFzlFgdV0pJwyCMXuC4NPtWVkYaNAoySs6cMmwhZvutc3GV7Sx7mnSxVTjwVkzy95JeXnZmO9VsGZ/sW3OpQsMsjI27XkNC+j4eGw0scTBZjGhrRwC+cQP5KeJ/Ve0+BX0BpLdh0WO1jZJOxulnOPBqxz1DwCRE4d6k51m3BcO4rFVSSBv6xxG8FZVB8jpCSW3WCcEXNlsBe8aEhqzVlmROGpdbU8Eg4FSSZHajQrO5t1bMbSlJdowhBK+mnZLGek0+PYt1Vi7pGFkLXNvtc46+xYHjVQA1Usizqz0kATqSSrI2XF1FoWiIdAJUYyLOI4IUpBaR3eoqgSQUBALRCwvjss610g/R+1SkZ3NLDZwsUKypHTCqSAIG3elZNCoBsUlFNAO2LXhk5pZw69mu0PYsi1wxhzdUzVly69OZWvySgklupaSbHtssGMYp+h5GEkSSjX7rfqVxZXysAYJHho2C6riaTIS4kk6kkrnPzyunX67Mi6KEBpJts0VDtVtcMsSxWuV1cUR6QXoMBpIZGSyyC+oaN3avPE2K7eHVUcNOWucAbk6nsWOvjr+VzrVePRxxVMTYySMhJ1vvXFPpFdCvqRUTZwLADKO3UrnbVZ6jPd8utStdAU2+iO5Ryk7Gk+xVkiba7lbzgFoAabgKt7S1vSaRfZcWUAiy2O7gEofUTZwM1gPZqrsXpaeKmfPDYHTojYbmy4tHUmkqBM1geQCLE22qdXXzVTchs2Pqj8Vjx/wC2us/SeOV0cEaXudO+9x0W9t9q9BC3NGAQvHU9fUU7MkTmho4tur245XMGj2e4l5tc/J7SFpGtgVXV1MUc0Qnb0Sfsi68a7Fq2QWdPJ7Db5KVLUSF7jI97t93vJ+azeGp1LXpMZr2RYfK+mlbny2Gt/gvFLozPbUtmIGdsUTnF3A7vxXOK3zMjPX0KyCd9NJysZAcAVUna+g2nQLTL3VI+0EbzDllLRpfNqtDmyMiJeTmdptWKKWaNjcrwTYC+9JkplxDkyOlDFdzuJds+S88nt2t9L8qeVTsnZbYV5U8qnZOyKhkRlU0IIZUZFMIsqiGWyMqnZCCGVPKpWRZFOyLIQuDoLJEKSSCNkJpIIEKJCmVEoKJm71ikadbbV0Xi7TpdY3jU6WViMRbI8ZHtBYdCOKjJRwNAEcLGkngthFlU83cFuVm+yZG1jbABZ3tDnk7lpdcBVluiajOWrDWNyzA8Quk4arFiAtyZ7wtc32lYSp07bvd3KBV9I27Xu7bLpWGY+i4dhXvqaRstNE9puHNBB46LwR0ee9ewwJ2fB4CdrQWeBssd/GuXRcbCywVrrRm3EBayFz8SdljaN5eFIq5ps0W220WGv0jy7b6krZGbsBWHE9GAbypPo4cgzXPBQGxXlnR3WOioaCusYpOCrbqVrgpJ6skU0TpbC5LR+OxVmhq4rZ6aZv8AoKoiNi1RizVQ1pDrHQ31C0sFmrNWME+kzu9QVlTpO5VKoCgJFAVDW2kH6ILEVvph+iHcpVimpGgPaqFqqW/oz3rKkKEW0J4IVrW3iPaiKk1EJqiTdp7l0aZoLAsEQuXdy6NHrEEiVnqm2eFWwWlA7FfP0qgBVSjLOzuVv0i+Z1oljZt71on/AFSqLbMB4KUimQLVFrED2KmW1rhX0fThc3gis8m1UBaZRZxVDxZxQNnorfRYiaZmR4zMAJFh8PiVz2mxspHYlmkufE62pfVSB7wBa4AG4Xus42q1jM929ipG1BNCFOJnKPy9hKIiNiDsQzUIcLBFNm1TdsVbFcATYAXJVR0YYWx4DO8elIwuPyXGO1el5DJhTqcnURFptxsvMg3APFZU1ZAWNnjdJowOBd3DVVJqj0tZiUFO0XbmkIBDWlW4DK+pFVUyCxe8NHYA3Z8V5YL1nk9/2ln87/msWZG/K9V1E1G6d1hTTUbpgoGkhCoE1G6d0DSQhA0IQgiXtzuZnbdu3XjqEcowfab4rh0sjeS2m19h0t2K+5Owe0rN4m+mpfTqcrH12+KiZ4h+8ae7Vc3Lx1TU8V1vNTF1vgkaqLrHwWBBTxhraaqLifBVurIRvd4LKVVJsTxhrU7Eacdf3Vmkr4L6Z/dWKRUOWvGI3nEIeq8+xV8+YDoxxWEpLXjEbzWx9V/wSNYw7GP+CxBa6PDqyvz8zpnzZPSylot4kJ4wI1LeqVnq3cu1oAy2N11H4BXQ04nqhDTxlzW9OTpAk2FwAd54rSPJuKNuerxekjbqBlO095NvgkmI8s+PKLl3wUBI9rQ1riBwC7L8FjuOUxXDgTu5Ynw6KkzyfDxdtZE8cY2PcPHKt7J9Ykt+OFfW620+I1EEYjZI5rBrYaBbjgMjGF8hytAvcjauWWanK0Ecc35JLL/SzqfY1PxSqLf1z/FRgqpnhxme593AgucTa3Z7VnERLtbAbhe6uc20ZANk9HtOaqle8kSuaOANgFQ6R7tsjj3uJWmjwbEa9hkpKWWZg+01oA9hJAPsTqsExOjiMtTSzxRja91rDwK6+XMTKz8owtY1+baMxba5HZ2rsUOI4BR9N2FyVL9o5Vxdbx08FmwzyaxDFoHT0rW8m1xbmkfluezQ3VuIeSeIYdRPqqmWnEbLXyyEkk6AAW2rF65+GV3ovLmiccj6F0EY2aB/wC5mKeUbsTJjhBpIN4bbM4dp+i82IddSV7jAHYJHgtKagwRz5SJP0YLnEE6k2ukshdeNc9j5XOaWi50AKsaXcV7x+K4NBZ0eZ5ab2Y0NB714qpLHVk5hFo3SOc0cATe3xWa1KoMTHOu5jSe0KQgj3Rt8FIJTO5OEnfsCiudUlpmOUAAaaKpWS7R3KtaYPculALNXNGpA7V1IR0VmrFdUP0DisK6NT+zv7lzkhQtUbf0Te5ZVujbaJo7FaRg2GyabxaRw7UkRfTi+YrrYVUUrKQsnju+5s617LmU2kLjwurI3sZSFuW7zsddANIfUG1yBxSrG5XxP7wnR6ucd90sSPSiHeU/p/EJn5maK7Ldo7ljJu1b4xdje5KRgkuHFp3KyjkDJCCbByKtmWa+5wVG8KwaqjV2hCzv1sfYphxcNUwzO1432uEGc6G6sKqOqmxwsASfBBOE2maOOihUMyTOHHUKyNrHP6LnNINxdXzxCdzSSW200U1ZNY1fRn9OO0FTFI3rnwU46YMe14e7Q3TTxrLJZk7w3ZdRdqFtfSNklc8vcCTewAU24fHcEvcRwttTTxrE3LnJbo2+l1ZG/LMxwINnAra7Do3vc7O8ZjewA0TZQRsc1we4lpuLgK+UPGuttBHFeSLS3ona3TwXpTUvb9lq5b6KNznOLn3cSdvFZlWxgiidPKyJnpPOUe1X4jE2CvnjYAGtdYAdwV7KRkb2vY94c03BvsKuqIGVVQ+aS+d+py6DZZXUxygF67AmZMJgv9q7vEriNoIfv+8urT1MkMLImZQxjQ0abgs26smOsmFzxWS8W+CfOpusPBZxpvTXP51N1h4I51N1vgmDoIXP5zN1/gEuczdc+AVwdFC5pqJvWFLnE3rHJg6aYXL5eX1jvFLlpfWP8Uw11kWXJ5WT1j/FVy1LomhznPLb2PSTDUYImxjQa8VojY+V4ZG0ucdgGq4YxiYfu4/irofKKupwRC5kd9tm7Uyk6j1cWBSOjDpphG7qhua3tUxgLd9Q72MXk3eU+KO2zqo+UGJH9/wDP6p41vz5e0GAxb55fAKM+FUFLEZamqdGwbXPcAvFHHMQO2YeB+qyVNVLVPD5nBzmiwsNiTlL+nP8AI9DXYrhETS2jZUVD9znHK0fifBciTFZHejExo7Tdc9C1kc71a0OrZndUexSjfNKC7OAO5ZUw4t1BIPYria0kS+sHuqoySNJBOoUeVkItnNlBDVoneOB9itp6+emmbNA4xyt2PabEf84LKhDa9NVeWE1dhU1FV0rHPkblEzHWIO4ltlx3zU85Y2JkFKb8XAd5J2LChMNej81MmawVWI0MfF7KlzyR3EWVskEDDr5RFsY+zDG9zvG68sXOboHEDsKWcnaSfapZv0lz49O44Q0Wkkrq+2obMQ0E/P2XWHE54J3QimpObNY1wLdOlc32BcbN3oBskmLrZma3abJtqxFI17QC5puMwuPBZAb6oJVxNegZ5ZYxHGGNljsNhMYXNr8YxDEi3nlS6UMJLQQAG+wLBdAKIvFXUNYGNnlawbGtkcAPYCoGoldo6WQj7zyfmVUSldBaJHcSroIqipJbC0vy2vrsusoKugqJIH54XljrEXHBUTqIqilcGzxuZmFxfYe4qovcdjnDuKvrsRnrxEJy39E0tblFtv8A+LJfRBNs8rDo8+3VWvqOXDQRYtGoWYbVIGxBUw05to7lWrZBmLbbwq1QN9Id660Y6K5Gw34LsM9ELNWK6r9mf3LnLpVP7NJ3LmpCgroxC8Te5c0rqxD9E3uCUjnTi07+9QVtULVDvYqlYjVTC9PIB2/JUh922WnDxcPHaspblcW8DZINVFtcliQ1id2EKdI2zL8UsR9CIdpU/q/xjaC4ho2k2XVa2wtwWKhjzTZjsaL+1dCydEZKxt4w7gVhK6kjczXAjcuYQbHirCp7HEK2n/Wkdird9k3GoU4dHFVGeaPk5XN3bQoN9Jbq2LOxr27QsZY5hGYKCTRcG20LTDNc5X6HceKoi2FDmos9N9lILJBPboSexy1rLpLp5g3VxACuY4HYVmlYXxkA6qltVJGReHMRtuUS11AmnhEUuKPLRyMOU2OeS1/ZvXrKPAqWnAdI3nD+Lh0fYFGpNeYpqGWseGxFg7XuDR8dq3nyYmItzqMSdUMLvjcAL1ZALcpaLcLaKvkYhsY1v8unyV1f8d/28cfJ/EDm5CNk4Av0HW+dvmsstBWU1+XpZowNpLDYe3YvbVmMQYa208xL90QGZx9m72rjTeV0s0UkRowxrrjM2S5t3EWSe2LLHnW6q1oVs1VHLryBznaXWVbdeCtmJLqwKVkgpKKSaEKoSE0KBIQhUJNJCAWXEHAU2oJ1FrLUqKpmeOyDzyEZm9ZvijM3rN8VWQhG3ZqgkA2JAPaUAkjM3rN8Ux0rW17tUAhI6BF0Q0JIQNCSEDSQhAIQkUCO1FkXRdUCW9Suo70EmnVNR2IJugCUBJMIBJNJAJpBNAFK6ZSQMJpBNA2k5m9iiRY2UhoUP0eQgjZbWTPDQA5Y9bXXQjpXGNpLtbcFKsUzSvdEQTcLMCtdTE6OO4NxfVZNEiU7X2LU2V+UdI7FniaHvts3rWyIZbX17kqskxJkuTc2UFfURlo3E9ioRF1M9zS7K4juWiOlbKS98trlZ6VpfIdbNtqt8bA0lo1S3FjJ0mPLWuIANtqvhcXOPKdIbADqh0AdKTmKlG2zNFNFby1kh5JuQbwNFAvd1neK0c2zEm51T5qOJTRkL3dY+KGytZE4CFjnn7btSrZoGsBu433BZnejYbdiCDGkg7AmNCrA0tb2pxxh7ulo2yaYGk21NwrY4i4jo3Ybiyg50DC3Ld2uputzI83ScLC1gOxZ6uNczXPMRicQdh2dyi4LTVtIlGhGioIVl0sVEK6GfkxZ9y34hVkJEKs/GsVkP3vBMVkF9Q73VgI0KjfYri7XUbXUzfsu91Xx4y2L9VLUM/lJH4rjWRZMh5V6OLysqYtlRK8cHsBU6jyvqJogwP5I73Rx2J+Oi8zYIsFMi+ddA18JJJMhJNySNSjzjCPsSH2D6rn2SsrkZ2uiMTiH7uX4fVSGLRD9zIfaFzLIsmQ2uqMaYNkD/eCPPY/hz7/5LlWRZMNrqefP/bf7/wAkvPh/hx7/AOS5vRH2b96MxGyw7ghrpjGpHbKUH/Wfon52nP8AdWjvkt+C5Rc47SSkmGut52k3xwN75fyR52dvEPsc4/guShXDa63nfsZ7rkvO33R7p+q5rWsP7wDvClaJo9IvPAaBMNroedz1R7v5qLsULuz/AEfmuadvBCYmve8hH6tnuhPkmD7DfdC1cmOCOTHBeTXdl5No2NHggMAN8rb9wWnkxwRyY4JoznXaB4BRLdDoNnBauTHBMRgnYro+buFgRw0UQrZhlnlbwe4fEqvKRa4I3r0xwCEIVAhCEAhCEAkU0t6CNiSpC2YAmw3m11NjHyubHEwue7QALp4FhIrxLNIegwZWji4i48FLcGKooxDTMnz5g82bosgWmad7qOGmcCDE5xN+J3ezVZhokDSQhUCAkVJAJJpIAJpBNAJJpIGE0gpIHa4Wl1DPKxszGZmObcELMF6LyVnzmakeAQByjPkR+Kz1cmrPbzpBsAdq7mGHnURY4fpIwL9o3Fdip8n6KoeXtDoXnaWbPDYraDBYKIucx73ucNS5YvcsanLzmMg08bIwNZL3PYP/ANXHAPBe0xfBnVoY6F7WvZf0thv/APi5sPkzUukHOZYwwbQwlxPwCvPUxLLrLT4dIGgZdu0rT5tcRYt+C9FHStYLAKfI23LF6a8Xl5MLflIaLLkVVNJTPDZLa7F78xDgsVdhMFa0CQFrhsc3aFZ2l5eLgc+J4fY2vr2rqt1JOi6DfJdmYZql5bwDAFrOBR5iY5nMB2jKCtXqE5rivgdyJmbq3elGzOQyMFxO5uq9TT0TKeMRtuQN5Vwha3Y0DuCx5Ljjx4eQ0ZhqrOY9gC6vJoyDgpq485LgjpJXP5Wwcd7VnlwWaItMLTLx2Cy9XyYS5NNpjyTcIrJD0mBg+85axgbBGQ95LiLXA/Beh5NHJaq+VMjw1TTGOZzXECxsL6KyMy2DI87zuy3XtTCDtAPsTENhoAPYr5JjwtRFLA8c5BY5wuM28KnOzrt8V759Ox5GdjHEbMwukKOAfuI/dCeRj5+Xs67fFLOzrt8V9C5rH6tnuhLmzOo3wCvmni+eFzTsc3xStq0dq95iULWYbVOytFonHZ2LwgF3tHaFuXWbMMjUhMNd1SfYvfinGmg8FIQaLPmvi+f8m/dG8/6SkWub6TXN/mBC+gmmvvXJxLyfdVzCVs5abW1bmHzSdGPJ2RZegZ5MyA9Krbb7sf5rbD5PUjbcpmlP3lryiY8wyjqpGh0dNM5p2EMOqmMMrzsopz/oXvKeBkbQxoNgLBXhg7VPJcfPvNOIn+4z+7+arqKCspouUqKaSJl7ZnCwuvo+QLh+WADcGb2zN/FJ1pY8UhCS2yaEIQCEIQCEIQCaSEH05C8e2uxwTiQzNcL3yEjKey1l6BmKQFjS8ua4jVtr2K8t5sd5db0LF5ypuu73Sl5zpus/3UyjckDqFhOJ0/F/upedKcdf3UyjxNZpW1A4Sv8A/IqLjJJZzruDGtZs2DYFuqqCWarmkYWZHyFwudbE3XRwdsNFBUMqmCQzEAgC4LQNhv23XfcjljztgdiVu5d2qoMPkJdAZ4j1bBzfjqsBw99yBI0jirKnjWG3/Lot3LYcPf6xvuo83v8AWt9jVdMrGjZ+a2+b3euHgr4KClYbzCWQ8GuDR9VNMrlgFxDQCSdgA2rrUHk9U1BD6i8EfaOkfZu9vgulTVdLSD+z0TYzvIOp9quOMf4H+/8AJYvV/jU5QOHU2E0VXUQ5nSCN1nPOo02BT8mouSwphG17y7v1sPgFlr691ZSPp+TDA+13Zr6XunR4k6kpYoGxNdybQ3MXWv2qe7Fz24WKNY3EqlsfoiQ2/H43WNdGSjEj3PdI67iSdOJuo+b2dd/wXSVnKwBNbhQMH23/AAT5hH13/BNieNc9Nb+YRdZ/wUuYxcX+KbDxrnFJdMUMP3veQaGnaCS11h94q6eLmBNSkAbI5o2AqKqBJNJAwpgJM2KYQK1lvwGfm+MU5vZr3cme4/nZYTsUqeQQ1EUp2RyNefYQfwUpPr6PZSsgWcA4G4OoKlZeZ2RISspkJAIIgJ2UrIsqI5Ui3gp2QQggGngPFSDUwFIIIZdUZVOyLIIWRlUwNU7IKi1FlaQlZBXlUg1SsmghlTyqaLKistTyqSaghlSyqaLIOfjOmD1v+Q/5LwDReaMcXtHxX0DG/wDstb/ku+S8FCL1UI/xW/8AkF14+OfX19GspAKVkwFzaKyLBSsiyCtzARouB5RYhWUBjFPGY43a8vbNc69G27cvQuVUsUc8TopWB7HCzmu1BVlMeNj8o8UZ+8id/NF+avb5W17dHwUz+2xb+Kw41Qx4XXcnDKJInC4be7mdhWQZXtuNQuuRj27v/WFTvo4ffP0WDF8emxSlEEkEcbWvDrtJJ0WAsCrkbYC28pkNV7LbUIO1C0gQkmgEIQgEIQgaRTSOxB6ZJdXD8KDy2WuDmxkXbEDZzxxPAfErqtoMO0tSRjvmJ+S5OuvLI1O4+C9S+iph0aehY9+UkXL8t+BO4dq5GK1dM4CmpIYwBpJKwHpng3s+auRNrmIaC42a0k9guu7heCDoz1je1sX1+i7zZQwWa1vgsuk4teI5vOf3Ev8ATKOa1J2U8vuEL25kbf8AVRn/AEpiUboo/dQ/x9PECgrDsppFbHg1fL6NOR3levAABAaADuTzOsAHOAGwNNkP8fTy7PJnEHekGt8SrB5KVh9KaNnaWH6r0gaXbXO7bvKtghbcECwGxTWeubz9edofJOXnd6uRjqZvUJBeeHYPat8vklQO/VyVEfc4H5hd2/DRMK+U/wBse3nB5HUv8ZU+DPomfI6lP97qR7GfRejQqa8wfIyG+lbLbtYLqTfIymHpVs57mtH4L0qWg12BDXCZ5I4a3R7p3k8X2+QXJ8ocOwzDIQ2BjzPJowGQmwG1y9TVVLIIXzyuyNa0m/VbxXzzEa19fWPnfcX0a2/ot3BXMJ7ZkWQhGiTQhAwqpX6cbbO0qxxsO1ZHvzStA2AqxmsBJcS47TqhIKS2wSSaEEm7FMKtpUwgko7FJRO1B7jyYnM+CxBxuYiY/YNnwsuwF5PyOq8s09I46PHKN7xofhZetC8/Uyus+EkApIWVRsnZCaBWRZNCAsiyaEAkmkUAmophUNJNJA0JIQNNRTQCEJEoBF0rqJKDFjptglb/AJTl4Wm1rYP81n/kF7bH3f8AolZ/lleJpf2+n/zmf+QXXj459fX0k7UAqBdqUBy5trUiuD5RzyRc2Mb3N9K4a4i+xcttRK5oImlI/nP1VnOo9cdVlxCqFFQzVB+w3TtO4eK87y83rpPfKT5HyNyyPc9vBzrhXxVTh2BvxPDpqgvtO5/6MnY63pX7zvXImhmo53RSsdHI3a1wXfjlkjaGxve1o2BpsEpSZiDN+kIFgX6/NblZ8XEY9sgtsPBRlYdDuXZ5CH1MfuhMwxHQxMI/lV1MefI1SXoObU5/cR+6EjSU38PH7qamOAiy73M6b+Hj91LmdN6iPwV0xwkLucypvUM8EcypvUM8E0xw07LtcypfUM8EcypvUtTTHFTyki+5dnmVN6likKaAC3JiwN7dqaY+kyVEMfSknib3vCyS4zRRXJnLv5QvHPq3kdBjQU6anqMQmyixttP2W96npfbsV+LVOLnmlDE9sR9LXVw7TuC1YbhMdGRJKRJPuNtG931V2HYXFDHkaCb+m8711Y4Y4m5WtXLrrHTjqf6Y5HtjYXOIAG0kqLXtfq0h3aNVsqaWKqhdFKwFh2rljyfjhmEtPM5hG5wup5Ru/r1L6jT4p271QKbEoHFzJBIOqSPxCt57VR5GvoHvJNjlGxTW7+ufxMA9qmxhd2AbSVr0tc6BVX5a2X0P+apLrN/QmM5TRoswfFXgaWANkCzQA1O/atXjXG3QL8E7JByd+1SfnImi6LpDUp2XRDCzVM5ziJtjbV30Tq6yKkhzPkY0k2GZwC4GIY3TU9I80tTDNVO6LAx4dYn7Rtw/JWT+pd+Rg8qMTM8xoo3XbGQZSNhduHcPn3Lz6Z9p3kneldS3W5MgQhCKLITUHkAHgNqJVU8mUdp+Czs9IIe4vcSUM2rTLJvKaHCzj3lCrISTQVQt6m0qCkEE0imEINOFzmmxOllBsGygHuOn4r6ICvmQa51wwEutoBtuvpEJdybM4s+wzd65fo3yvJ0SuokouuTad0XUboQSundRRdBIHRO6gCmEEkFARZAkBBSQSshJNAJJpKgQhCAQhCCJUCrClZBysf8A+y1X8v4rxtEL4jTD/FZ816Tyjrn5Z6RoZyYAzHffavO4bri1IP8AFauvPxzv19AO0pg6qN9UArm0y4wxj8LqHPYHFjC9u7ULyUUuXpDVp2heuxU/+lVX+UV4ZknJvN/RO1b5+JXVBuLjUKQWSGXIbE9A7DwWpaXUgmohSQNCSaAQmna+wE+xBFCmI3nYxx9isbSVLvRp5j//ADKLjOhbW4XXO2UsntFlMYNiDv7uR3uH1Q8a56F1WeT1a4dIxN733/BWDybqjtmhHiU1fGuKkuxU+T9VFHmic2fi1uh9l9q5Lmlri1zS1w0IIsQiWWJwCF0oE8pjj3lrS4/BevwmGGWla6nY5lPuzMLS7t11PevFqLmZjcyS93KOt4XWUs19MAa0ACwCRewbXtHtC+ZGCM+k0u/mJKXNKf1EfurHgr6U6rpmenUwt73hZ5cZwyH9ZiFM3vkC+e81px+4j90KQijb6LGjuCeENe3k8psFj24hE7+S7vks0nllg7L5XzP/AJYivI5G9UeCWRvVHgr4Q16STyyoahwiEU0TNpfIAB3aG6ub5V0jW2bURHuYSvK5G9UeCWULUkiPVO8rqUbJL90LyoHytgto6T2QEfNeYsEWCpj0bvKpp2c49jQFS7yqdewhqiOOdo/FcKwRZDHaPlRPfo08hH3prfgqneUtYSbUzLfemJ/BcrRJNMX11dPiD2GdrGtZsaw3F+Pes901Epq4EkJoBCEIETp2rNUP1yDYNqulfkaXb9gWPb3qsX2FIJBSCC2riEkJcGjONb9i59l1lyx03aAC50HBWJUUELe3DZSdXxge0q9mFMLRnlfm35QLK6jk2Vraad0DpxDJyTdS+1gujXUMFPQufG058zRmcbnau7Qta/DoGuALTE0EHeLLN6XHjgpALbimHOoJQb3geeg47uwqilpZ6t4bTxuff7X2R7VrUxu8n6dktaJHGxikYW+3Np8AvaNXJwrCoaC7geUleBdzhoO4LrtGi49Xa6Q07JcE1ho00k0AhCYQAUgogaqQQNCE0EUkykUAmohNUNJCV0DQo3RmQSQoZtEs1kFhWauqOaUM9QBm5KMutxsrC8qmpYZYnMOocLEcQkR4aorJamWZ8rg58vpWFtdmg9irc19NLHPEcrmEOvbYQu55gYJ2u5UhoN7KrEqN0ZL7XH2h+K7Sxzx28NxFlfSiVvReNHt6p+i15l4iiqpMOqw9tyw6OHEfUL1DKoPaHNIIIuCN4WOo1KuxR18MqR/hleGdtK9fXS5sPnH3CvIkK8lThky9B3onZ2LbBJY5Hew/guaQr4ZMwyO27ito6gTCop5c3QeeluPFXqNJBNOJgklawuazMbZnbAu8zyZAjD5q2MNIuMg2jvJRLZHAUo5JInh8T3RvGxzTYhdt1BgVOP7RidncOUb+AWB1DFOXnC6ltW1m1lssgHGx2juUJ1HVw3HmykRVto5NgkGjXd/A/Bdq5XgyCCQQQRoQdoXSw3GJqICN4MsHVJ1b3H8Edee/9vUEngkq6WrhrIuUgeHDeNhHeFaRdHaUXRmCXsUXSMZ6Tmt7zZTRPMOKzVuH01e20zOmNj26OCT8Qo2Gz6qEd7wqn4zQM/vDXfygn5BNS48ehYPOTfVHxR5zb6o+8rlebY3oWEYmzfE/3h9E/OcXqpPeH0TKbG1JYjibL6Qu978lE4kPVH3vyTKbG5CwecjuiHvJHEneqb7yZU8o3pFYPOL/AFTfFLzhJ1GJlPKN6Fz+fyn7LPBLn0vBngrh5R0Lo2rnc9m+74I55Nxb7qYeUdFJc7nk3WHuo51N1x4Jh5R0CUiufzmbrnwS5xN6w+CYeTo2Qudzib1hRy8vrHJh5R0kjqbcNq5vLS+sd4ra7lHwNyNc4uFyUzDdUTSco/7o0Cgp8jL6sp8jL1CiIKY2KQp5SdIyVaKSe36l3wQQdDK5xIvY9qIqCzgXu0BvYLp8kWxtB2gaqIapphC6sZdAbZWMaSdAoKMUafNjv52/NdHDTegp/wDLHyWDFn5KMRFmYymwN7Zba3V2BVTpmOgc1rRE0ZcvDtS/D+uqWNcLOaHDgRdSaAAAAAOAQpgLDRsBWlg0VcLddVcosCaLapgKKE7JgJ2QRATTRZAt6aEwgE0WRZBEqJUioFAJgqJQgHFRJUioFqBFyMyLKJCALtUXSIRZA7pEphqCFRnkG9VTRCZhBFzbxWstuqXNynsVTHk8QpeSeQPROrTw7FLC6stvTvPa36LvYhSNmicbbdvZ2rytVE+CXg9hvcfNdJdjF9O1PKeQkHFq4BXXZO2poXSCwcBZw4FclWCJUd6kUlUaYpM44Pb/AMut8E3KNsdHjaFxwS0gjQha45M1ns0cEWVvla58ZDXFp3EKyHFcsIosXgbVUt+i47WfyncVCKRsrLjQ7xwTdG1wsRcKLZrRU4K4xc5wyXndORmyt/WMHaBt9nguWx7mPD43FrmnRzTYgrRDzmgk5WikLbG5ZfQroCrw7Gjlq28zrtnKtHpHtGw/NGMxGLFoqoCPFYy91rCpiFpB3jY5WT0D2Q84p5G1NN62LW3eNoVUfk3iE0rmw8hI1ptnbKLfVdKi8nq6gn5QYg2B2/I3MD33OvghuOVFNJDIJIpHMcNjmmyudidc4WNXLbvt8l18Vo8OMZcKmOOqAucjbNee7cvPFHSdb8SdNM70ppT3yE/iq8gefRDj3XTUHtDhY3HcbIa0R0z3Hc1dOmwd8osIXuv9ogrHhWL1GGPJEcNSw+sFnjud+S9GzynpqoNZHKKWU/ZnFrncGu9Fblk/jFlrwowJx/vAH+j80/MD/wCKb/T/ADXdDU8q4+VbyOCcAf8AxLf6f5qIwKQ7Khv9P816HKjKnlTxjgeYJP4lv9P81S/BahrrNexw47F6XKoui2lPKnjHn24I8jpTtB7G3/FWMwEuNjU/7PzXbDOh7U2N6QTyp4xxT5PgD9pPuJeYm/xD/dC9AWXUCxTyp4xwhgTN9RJ7oTGBR+vl8B9F3MieRPKnjHD8xRD9/L4D6JjBId8kp8Pou1kRkTyp4xxvMtPxk95J2Cwn0ZHt+K7BalZPKmRxzhEDG6l7j32VFTQwx08j2tcHNFx0iV3iwOWTEYQ3Dqg8GEqzqpjzQF1Zyd4czWkkHW3BVt2rsYG0PdKDroF0tyMz25lPDyz26dG+vauzHCQ0NAsBuXREDOClyIXO9NY5fIkEpcm7guqIQmIWp5GOfBC69yFoDStYiClySmrjHluLWUDCeC6AhCk2LsU0xgZTm+oWhkOUbFrbHbcpcn2Jq45GIUM1UxgZlBY6+qlg+GPonvfI8OLhawGxdYR9im1nYm+sTEA1TDbKxsV1YIVFETbhXhiTG5QpqKjlF0WUkKCNkWTshAkk0IEUwgpoEmmkgRF1AhWXUSFVRsgBCYQKyiQpqJQQISIUyErIiFkrKdkigQSOqkkUESFB7Q4WVhUCgz3ymxXGxmiBidI0eiCQfmF3ZG3HauL5QTOZRMYHFud9jbsF1vn6zfjgUMhbLKwaNfGbjtGxVqcADJgW63BaorqxESkVIpEIqKbHFjrj2oSRG2OQsIkjN+ziuhG9sjA5p0K4sT8hsfRO1bIZTC/MNWH0h+KlWV0bKmemjmHSGvEK1rg4AtNwdikjTCyWrpH2a5zwNjgSD4qx1fXTW/R6je5y0lqVk1nxlYi2rkfme8NPYFstonZCLJIjZIhMpIpJHUWOoTKiSg01WN0kF2xXnf8Ac9Hx+i5FTjVZMTkeIW8Ix+JXPSScyMXqtTMSrmOuKqU95v8ANdKk8oXAhtXEHDrR6HwXDQreZTa9tS1cFUzNBIHjeN47wrzsXhI5HxPD43uY8bHNNiu5QeUDhZla3MPWNGvtH0WLx/pqdO9bSyA3VEEkdRGJIZGvYdjmm6uDVzbRtdLKrbIyoKsqMqtyoyoKsqiQri1RLUFBajKr8iWRBSGqjEGXw6pFv3ZW8MVVay9DOP8ADd8lZ9SvDjau15PC80o+4PmuK3d3LueTQvVyD7n4rr18Y5+u6I1IRq4NUg1cXRRySYiWgMCmGIMwispcmtIYjKE0UCNMRq7KmGqCsMTyaq0NTa1BWGKQYrA1SyoIBqmEWTAQMBOyAFKyCAQpAIsgiiydkIFZFk0WQRI0QFJA2IFZFlOyVkVAqJViRCCtClZKyBJFSQUECkQppWREEiFZZIi6qq0EKeVKyggVEhWEKJCog5qwYhh0ddDkeS0g3BG4rpEKDmojzQ8n3sma5sgLR2apeYLbZXeAXpCEixXyqeMeZdgdv3x91LzGD/eD7n5r0T47ql0dtivlTHD8wX/vH+z80v8Ap938SP6f5ruDtUg1PKpjgf8AT7/4lv8AT/ND8ImghcRK2XLrlDbFegypFqvlTHmKafkXZXfqz/tK3h7CLh7T/qWLFmsjrpo2NygNDj7VxyAdwPsW5NZ3Hpi5vWHiolzeI8V5q3Yi3Yrh5PSZhxCRe3iPFecsm2MvvlbdMNegL29YeKRkZ12+IXEFOB6ZaB2C6kI4G7s3t+iYeTrmRnrGe8FWZ4R++i98LnB0TT0YWe79UGY7gB3Jh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data:image/jpeg;base64,/9j/4AAQSkZJRgABAQAAAQABAAD/2wBDABALDA4MChAODQ4SERATGCgaGBYWGDEjJR0oOjM9PDkzODdASFxOQERXRTc4UG1RV19iZ2hnPk1xeXBkeFxlZ2P/2wBDARESEhgVGC8aGi9jQjhCY2NjY2NjY2NjY2NjY2NjY2NjY2NjY2NjY2NjY2NjY2NjY2NjY2NjY2NjY2NjY2NjY2P/wAARCAHgAoADASIAAhEBAxEB/8QAGwAAAgMBAQEAAAAAAAAAAAAAAAECAwQFBgf/xABKEAABAwIDAwcJBAcHAwUBAAABAAIDBBEFEiExQVETFCJSYXGRBhUyU4GSobHRQmLB4SMzNENUcpMkRGNzgqLwFjWyJWSj0vGD/8QAGQEBAQEBAQEAAAAAAAAAAAAAAAECAwQF/8QAJREBAQEBAAMBAQACAgIDAAAAAAERAhIhMQNBE1EEIjJxIzNh/9oADAMBAAIRAxEAPwD1FbhIIL4Bf7q4ksRY4gixG4r2SzVdDDVt/SNs7c4bQs3lqdPIFqjZdOuwyalu62ePrNGzvXOIWGkLIsmUkBZCaEMCEJoIkbwmDdNIjeNCgkmoh246FSQCaAhAJpJqhoQhAnNPpDapNOYXQonoOzDZvRFgTCQ1TQNCE1QIshNAJpJoJMeY3te3a03C9RE8SRte3Y4XXlV3MGmz0pjO2M/AqxmuihCFpAhCEAhCEAhCEHGx/wDcjvXHXXx49OEdh/BclZqwkk0IqNkJoUCQmhAk0KLzYW3lAm6uuppNFgmgEITQKyE0IEkmkUAoudYdqbnBo1Sa03zO2oBrbanammkgEJoQJNCFQk0JXJcGtaXPdsaNpQBIaLk2C6GH4XJV2lmBjh3De5a8OwcMImrAHP2tZuauwriIRRMhjDI2hrRsAU00lUCEIQCEIQCFnqqyGlbeV2p2NGpK4tZic1Tdo/Rx9UHU95QdOrxSKC7Y7SSdh0HeVxaiqlqX5pXE8BuCoJSUV7FC8+cZqN2QexQOM1W57R/pU8ovi9GuZXYNFUXfDaKTs9ErmHGKz1o90KDsXrT++t/pCnlDKy1VNLSyZJmFp3cD3FULVUV9TURmOWXMw7i0LGQRxKw0khIEHeUW70DTUdEWCCSFGw/4U7IAi6A62jvFFgiw4KiaaotlOy4UxlI3ILLoULDgiw4Iiy6aqAbwCdhwCosunoq7DgEwG8AgYOR1txVlwq8rTuCGEeiQLoLkXUdOAT0QSRftS0T0VDuOKLjiEk7oh3HELXhdQIawBzgGvFj+Cx3SedEHq+Xh9az3glziH10fvBeWa64BTDldTHqOXh9az3gjl4fWs94LzAcmHppj03OIfWs94Jc6pxtmj95eaL1EuTTHpeeU3r2eKOe0vr2eK8zmSzJpjfjVRFLNEY3h4DTfLrvXOzDt8FHN+kspXRRcdvglcdvgndK6AuO1Fx2+CLpXRBfsPgi/YfBGZF0UX7CoA5n3sSAiSQNaeOxEdmtCiJ5vulGb7p8UsyMwRTzHq/FGY9X4pZgjMEDu7q/FGZ3VHilmCMyILu6o8UnOLRcgeKC8AEk6KoHlHZj6I2BFSaHF2YgeKnd3YlmSzKiVz2IuexRzIuglc9ngi7uzwSui6B68R4I14pXUC8v0boN5QSLjfK03PdsWijqH0bi+MMMh+05tyO5Z2gNFgpXQdLzzV9Znuped6zrt9xc66d0R0fO1X6we6E/OtV60e6FzQU8yo3nFKs/vT4BROJVZ/fu+CxZlAyZtGeKDa7Eqobah4UfONY79+8D4rIABqdTxTugm4l7i5xLnHaSb3SUbouglYIt3pXRmVEMyWZYuc24lHOhwK4ttZcjMsfOh1SjnQ6pQayUrrJzr7pS5190oNRse9LOR6Xis3OvulI1X3Cg2ZkXWLnBB0bbsT50er8UGy6Myxc6PU+KOdHqfFBszJ5li5yeqfFHOT1fiqNhcoklpuNnBZecnq/FLnLur8URsDwRcFPOsHLuvcCyfOHdUIN2dGdYecO6o8UucO4DxQb+URywC55ndwCRmdwCo6HOQLXISfUA6g6hc4vcQTwUDK7sQdVta0jtUueNXGzuve6fKO/4FUdjngT563iuNncjO7/gQdnnrUc9auNdx4+CfT7fBUdjnrUjWtPBcjp9vgiz/AL3giOmyuDbtvsU+fDsXJyvvezvBPK/g7wQdbnw7Ec+HFcrK/g7wRlfwd4IOoa4diXPhxC5ha/g7wSySdV/uoOnz4cQlz4cVzeTk6r/dKOSl6knulPQ3Ct/SE3Uufdq53Iy+rk90o5Cb1cnulUdDn3ajn3asHITerk90o5Cb1UnulBu592pc+WLm8/qpPdKXN5/VSe6U9Ddz7tS56eJWLm8/qpPBHNp/VSeCg0msLn9gU+elY+az+pf4Jiln9S/wV9DXzw9qOdlZObVHqn+CfNKj1T/BBrFU7tT505Y+aVPqnqQo6j1T0GvnDipCc3F7WWQUdR6pykKOcXLoyABdBp5XlHWv0R27VYJAN48Vzg1SDFB0OUHEeKOUHELBkRyaK6HKDiPFHKN6w8Vg5NPk1Bu5VvWHijlmdYeKxcn2I5NUajM151cA3hxUhPGPtjxWPk0cmg2c4j648Uc5j64WPIjIg2c5j6yXOo+ssuRPIg086ZxPgg1jNwcVmDE+TQW85a70g7uUxVM4HwVGRHJpqL+dM7fBHOmdvgqciWRXRfztnb4I52zgfBUZEsiDRztnB3gg1TdwKz5UsqBcmlya1liXJrjrpjLkSyLVkRyaaMvJo5NaciMiaM2RPk1oyJ5E0xm5NHJrTk7E8nYmmMvJp8mtORGRNMZeTRya15EsiaYycn2JcmtmRR5NXTGTk0ZFqMaWRNTGXIlkWrIoliGMxakQryxQc1NGrC8g5QOtfTcuiBH1R4LgguZctcWk8F2qajZJTRPJfdzQT0ytIvAj6o8FMcl1fgqxh8fWk98qYw+LjJ75+qYiwGLh8FMPhH2fgqhh0XGT3z9Uxh8P+J75+quC4SQ8P9qlykPD/aqhh0P3/wCofqjzdD9/+ofqmC3lYeH+1PlYeB8FWMOg4P8Afd9VLzbB1Xe+fqmCfKw8D7qOVg4H3VEYbT9V3vn6o820/Vd75+qYJcrBwPgjloOqfBAw2nt6DvfP1S82U/Vd75+qYHy1P1XeCOXp+q7wSGG0/UJ/1H6oOG03q/8AcUwHLwdU+CDPD1XeCPNtN6r/AHFHm6m9UPEpgXOIuDvBLnEXB3gg4dTX/VDxKPN9MB+pamCJqI+DkjPHwcmcPpvUtUTQU3qWpiEZ2cHKJnj4FM0FN6lqXMKb1LPBXBEzR9qgZmf8KtNFT+pZ4KPMoPUs8EwV8rHxHiomZnEeIVvMofVM8EuZw+qZ4IKuWj6w8Qjlo+s3xVvNIvVs8Ec1j9W3wQU8vF1m+8jnEXXb7yv5tH1G+CkKdnUHggz85h67PeVctVEWOsQdDsK38g3qjwXKxGMNq7AADIEGNrNFMMVjWqYas61ioMTDFcGKQYpopDOxGRXhiYYmrjPkRkWnIjImmM2TsRkWnIjIrpjNkRkWjIjImoz5E8ivyIyIKMieRX5E8qCjIjIr8qMqooyIyq/KllQU5UsivyqOVBTkSyK/KllTUW5Esivyoyrk6KMiWRaMqMqgzcmjk1oyoyKjPyaeRX5E8qKoyI5NX5UZURRkRkV+VLKgpyJZFflSyoKciRYr8qRagz5EsivyoyoM5YkWLRlSyoMpjCg9mi1lqqe3RXUYXtXo8OF8Opz/AIYXAkGq9FhQvhlP/LZajNXBqkGqVlIBaRENTyqYanZBENUsqkAnZBENUsqkAnZBENTyqYCdkEA1GVWAIsgryoyqyyLIK8qWVWWSIQUlqC3RWEJWVFJaolquIUSERSWqOVXEKJCCotSyq0hRsgrLUZVZZKyCvKjKrLIsghlTDFMBSAQVlq4+JD+2f6R+K7ZC4+Jj+2/6R+KlWMrQrWtSYFa1t1hog1SDVMBMBQQyp5VZlQGq6qGVGVW5UZU0VZUZVdlRlQU5UZVblRlRFWVGVW5UZVdFOVPKrcqWVBVlRlVlkrIK8qWVW2UbKiuyLKwhKyIrsjKp2RZBpyoyqyyLLi6K8qWVW2RZBVlRlVtkWQVZU8qssiyCrKjKrbIsgqypWVtkiEFeVLKrLIIQVEJFqtsokKiqyLKwhKyIrslZWWSsgrIVUg0V5CqeNFRhlGq9BhAvhkPtHxK4Mo1XfwXXDI/5nfNa5ZrZZMBOyYWmQAnZMJqgATshNAAJ2QFJABOyE0AiyaEQrITSRSSIUkkRAhJSKSCBCiQrCokIIEKNlMpWQQIUbKwhKyqoWRZSslZBGyLKVkWQIBOyYCaIgQuPiY/tp/lC7S42Jj+3H+QKVYoYFc0KtgV7QubQAUgEwFIBFIBMBSATAQKyLKVk7II2RZSsiyCNkrKyyVkELIsp2SsqIWRZTslZEVkJEKwhRsggQlZTslZUQslZTISsgjZClZJBrRZSshcnRGyLKSEEbJ2TsiyBWRZNCCNkWUkWQQsiykQlZBGyVlKyLIIEJEKZCiQiIJEKZCiVRGyiQp2SKCBCqeNFcQq37ERhmC7mB/8AbW9j3fNcWYLs4D+wEcJHfgt8s10bJoTWkAUgkE0Q00k1QwmkE0DCaQTQNCSaAQhJECRTSKKRSKaRQRKRTKRRESkpFJVUUrKSSCKLJoQJFk0IEmhCIS42Jft7v5WrtLi4l+3u/las1YrYrmhUsV7VhpMKQSAUgophNIKQRQiyaEBZCaECRZNCqEkpJIIpKZUSgjZJSKRVEChSKiiFZKyaEEUlJKyo2IQhcnQIQhAIQhAIQhECSaECSKaEVFJSSRESkpFIoIlRKlZIoIpFSSKogVW9WlVvCIxTLr4Af7JKOEn4BcqYLqeT/wConH+IPkt8pXUTQhaZMJqIUggYTSTVQ00kIJISTQNCSEDQkhAIQkgCoppFAikmUiiEUk0kUikpJKhITSUQkJoVCTQhQC4uJft7v5Qu0uLiP7e/uHyUqxWxXNVMavasVtMKQUQphQNMJBNFNCE0QJpJooSTSVAhCSIEimUigiUkykqEVFSKSBJJpIgSKaSDWhSynsSy9y5uhIUsvd4oy9o8UEUJ2HEeKdh1h4oIoUrDrN8QlYddviECQnZvXZ7wR0euz3ggSSfR9ZH74RdnrY/fCIihPNH62P3wkXR+tj98IEVFSzR+uj94JZo/Wx+8gikQpF0frY/eSzRetZ4oIkJWUs8XrGpZ4vWN8CqIEKtwVhlivbMfdNvkoOfH1/8AafogxzBdLyf9CoH3mn4LBNkOx3+0/RbsAtmqADf0TsI48VrlmuwkmktsmEwkmEDTSQiGE0kKhppIQNCSEEkrpXRdA7pXRdJAIQkgCkhCISSaSAQhCKSEIRCQhNVQhCFALi4gP7fJ3D5LtLlVjHurJMrRbTUtB3d6lIzMCvaE2QzHZlH+kK0QVHFvg36LONaiApWUxBU9Zv8At/8AqpCCo64Hu/8A1UxdV2TCnzeo9aB4f/VPm1T64Dw+iYaghWCmqfX/APPBPm1T/Ef88FcNVoVvNqj+IPiUuaz/AMQfEp4mxXY8Cix4FWczm/iHeJ+qXMpP4h3ifqmJqGU8CjK7gfBS5i/+Id4u+qOYu3zu8T9U8TUMruqfBItdwKnzA+ud4n6o83g7ZX/H6q+JqssdwKWR3Aq8YbHvkeU/NcG8uKvinkzFjuBUS0/8K0nDYOB8B9FE4fANx8B9E8TWctPEeKLfeb4q/mMPA/D6I5lCOKYaz2HWb7wSsOs33gtPM4eB8Uc0i4HxTDUxhcA2F3w+il5tg4u+H0WxC5tsfm2D73w+iPNsH3vh9FsQiayeboPvfD6I83Qfe+H0WtCDJ5vg+98PomKCEdb4fRakkGfmUPb8Eczi+94rQhBn5nD973kc0i+97xWhJBRzWL7/AL5RzWLg73yr0kRTzWK98p94o5tF1T7xVt0Kik00J2sv7So82hH2B4lXlJBTzaHqDxS5vD6sK4pFBVzeH1bVF0EXq2+CuUXIMU8MYGjGj2KeENa2aUAWu0fNOfYUsMP9pePufirCuokhC0gTCSYQNNJCIad1FF1RJCSd0AmopoBF0XSQO6SEkDQldCIEISRQkhCASTSRAkmkgE0k0U0ISQCwT/tT/Z8lvWCb9pegsjV4VEauCgmFIKITRTTSTQNMKKaBoQhECEIQJJNJUCAhAQSCaAhaZQcqyrHKsqVYRSTSKKSSaFBpQhC5OgQkhECEIQCEJIGkhJA0JJXQNJCV0DSSJWXEa6PD6KSpkFwwaN6xOwKo0uc1rcziGjiTZRa9jxmY5rxxabr5tiNfPiEzpKp5fc6Mv0W9wUKGvqcPlzUcpjJ2tAuD3hb8GdfTboXKwPFjilEZHtDZWOyvA2X23HsK6Qcs41qSiUXScVBnn2KOGm1W4fcKlNsVeHm1Z3tKsHWSSui60hhNRundBJCV0XQNF0rrBiWLw4eQwxyTzuFxFGNbcSdyDohC8yPKWuY7NNhDhDxY8l3xFl36SrirKds8JJa7iLEHgVTLF6ajdNENJK6LoGUlixPE4sOiDntdJI/RkbNrvoFyo/KSpDs1Rhb2Q3sXMcSR7LBFzXokKqnqIqmBk0Lw+N4uCFZdENJCEAkglK6IaEkIBCSEDCaQTQCEJXRTXPm/aX963krnzftMnegujVwVEavCiphMKIUkAmhCBppJoGhJCBpIQqhIQkgEwkmFYiYQUkErSIOUCpOKgVKsJIoQopIQhBqSQhcXQIQhECEIQBSQUkAkhJA0kJEoBIlBKgSgZK5uOwCqweojuAQ3O2+y7TcfJb3OsqJgJI3Mdq1wIKDxbnxskbHzYm9hfYgyATOiFMW7rq6smfSyOpxd0sZsDbduPcs4rJAHPnLS07XN3Lca9Oz5KsEVFPr0nTG44C1h8l3Wv1XJwtnJYfGTcOkGcg7rrUJbHapWFWOY15rjbHC0PqJBdoOoaOJ+i88/G8aLy8yPbf7IjFh3Cyuxfp+UBkdqBC0921SbXQkF+Y2Gnoq7iznfrZhOOurnmmq2tbNYlrmiwd2W3FdWifaub2g/JeTdZ2KUk8W10gHD/ml16Slfatj7z8kZd3MoSzMhjdJK4NY0XJKgJLrg+VdaGU8FO13Te/M5o4D81RtPlFT5iGRPcBsJIF/YtlFilPWNHJus7e07l5PCn04lzzC7d2beeJWjEqqFr4KynOV7HAGwtdqzvt08ZmvYZk8yztlBaCDoRdSzrTmsLl5qrqgzFKqcguaHBmnYF6EOXCrWmjqJXhgLZCXNB3rPXxv8/qLcV/sxmMLwwHLtXTwWdssczmCzS8ED2Lh87nyF3Jt5K1z0db9y7ODuz07pcmTMbZe5TmOn6XY6wejMqbp5rLbguzJZlSXIDlUcGtq+TxSpmmaXBhEUbRwAufmiTFmGnZMYpMjyWjXgnWjkKiozNDgXZ7EcVhbVOc/JIY3RDYMhC5X3Xq59R2MDmBlnjYLRuAkaOB2FdjMuJhTL1Zl2BjMtrcT+S6+ZdJ8efuZVt07qnPZGdVlYUrrmYrjEWHBrcplmf6LAbWHErBF5Tt5xyVTTmNvWYb27whj0d0XVTJA5oc0gtIuCN6ZfZDEiUArg4hjErpubULS550BG89+4Lmy1GKUjeVmMjW31Oa6mr417EFSusOG1RqqRkj7Ztju8LXmVRIlIlVSTMjF5HtYPvGyXKsc3M1wcOIN0E5JWxsL3uDWgXJJXj8R8oJXVTzSkNZfQkXut/lVVltAIhYZ3Dfw1WDCKGifSsmqAx8kgvZx/BS3F5524ph8o61k3KOcx7d7Mth7F6nDMThxBhMdwW7QVypMMw2SIt5FkbtzmGxXJwOY0mNiEG7CTHfZ3FJdXrm8vdgqMk8UVuVlYy+gzOAuubjmIOw7CpZ4rcqSGMvuJ0v7Nq8XFh89a01E0jS951Mt3Od2lP/aTb8fSWuDhdpBHEG6kvn8QrcCtPSTBzPtsaLNPYR+IXu6eVs8EczfRkaHD2hP/AEfPq5CSprZ3U1DPOxuZ0cZcBxICBVldTUMeeqmbGDsG0nuG1Z6bHcPqnhrJi0nZnaWg+1eZGGT4iec1dUOWeAXHL8ApT4K6CndJDNnLRfKRtU2NeF+vaAggEEEFC8/5LYi6eF1JINYhdh7OC9AtMEhCECTCSYViJpFCRK0iDioFMqJUUISQooQhCDShJC4uhoSRdECEkXQCV0EqJKB3XlMW8qJeVdFh5axjTblSLl3dwC7eN1Bp8Hq5GmzuTIb3nQL5y469i3zNZtx1oMbxcTZm1Uku8scAR8l6vBsWbicLszeTmj0ezh3di8bh9THEx2dp03gLoYdUSU2KtqC3k4z0JG8WnZfuP4pVnx7IlQe6yTn8FU5yyplyqe7QncsOK4pFh0Ic8F8j9GMBtftJ4LyVfi1XXEiWS0Z/ds0b+as51Lcd/FqeLEYXVVHI10tPdr3MOttvttdedETnG8sjnMGtuKjSVj6dssVzyMzbPA+BHau2KGEMNS6dhitmztdduy91vMSXVr8Qjwukp2PzTB4Ju11yN+nZrZTgxiinIAmDCdzxlK8vUzcvKMtxGwZYwdwuq7K+MZ16KsraR9WHRPjlcWZXAG40VbJDzZzBBEGu1IO0nuXGp2B7nFxNhpfgtXKVTG5Q5h0sHZdVm8unPTo0xhnqIY8jI8vSLb2XUicRWR36y8fURuYWlxud57VdS4nVUz2ubJnDTfK/UfVXxZvT3wksVz8WjgMkU8gaHg5ATvvuUMPrnVdGyd8fJl2699OK43lBXCWpZBGXfoTd3Au0P/O9TNJc9ui5/Jv6IZHcFtspIsdqqqaZk1OY2sDnHRum07FmhxEyNBaGEHaHC+VUyYrJTV7X5GS5G7CbWJ4LM5uu3Xcx6+mZyFNFDmLuTYG5jtNlcHLFR1bKykjqIwQ142Hcd4VwfZbcWkOXIxmTOWtbrlvchbXucW6HQrFLCQS7aNpV8dJ1lctsr76xgG3pXXp6HKKSLILDKNFxGR0xNRIRJenaHlobcEdi6MJyNDmOOvArPM3V6610iVElZRVOHpgFWCVrxcHRazGVuZPMvNVnlQ1t20cOa2nKSbPYNvyXDq8Traw/p6hzm9QdFvgExNekxuridUMEEjXyxizw03twuuYKzO4gRMDuK52HOY10jXWa3LfhaysbVQmXKS8Mvtsr/j323P0z09BhOIwQOMNRK2N0hzNc42B3Wuu4HXFwQRxGq+f4k9rp2tabtazbxuqqWsqKMjm0z4hwadPDYl5z1GPLfb6JnSMgXlqbyoka21ZEHgbXx6HwXfL7tuDcEXCz8ajh01dGMUqKqoBc9z8kYAvZoWnE6iCSJ1OYSJXdJrsu9Y6Kpy8rFka5wffUXIW/nj3Rl72MDbEFxbay5X678z/qs8nqlxoTFIdYzp3FasRqjHRyEGxIsuFglUHVAcLhsoNlsxiQ8g0bidVuuMjJQSTtkY+KHOXGxNtl1qr6t7mzU74TlaNXa2KyUjpDcRPOmtht706uonELonv/AFm47e0rDt/HVwGU8jJGTrmut1bO+KkkdG4CQjKy/E6BcbCncnK47iFurnPlpS2ItD7ggu2Bbl9OWbXInwOWez5atkrrfvG5tfasOGzvwfFDCejE4hsjRs12FdcDEDHCY5Ys7hd19i4eOMLMUcHEEujGa2zenNt+td8ye47HlEwSU5c4k5dRqqmQ0skUDHPIcxosGm4sN6rqZHVOCAkkua2xPGyx4ROx8JbNYCI5WutfTgnU9JxcrsSw0prRI2d2zRrQLH2riwZX4/r0QZbj8F0ZwOQe+ls6UNOXSwC87Sl9PUsuHMc128WPanEX9K9V5WQSS0tJI0/oo5LPHabAH8FjgjrGzRtvaInsXpORjrKPkpLljwNh+K8y+N0dXLBI4udEcpAPxCdJwt5tUvE7Z5AY7OGXNe/BeuohydHCy1srA23cF5OghMle1t7tJFwvXt0SHa0Fc3yinMGCVOX0ntyDsvpddAFYMZiE1K1p1OcKsR56lfVumY0Ps1wtlJ7O5WU3O8+Z8wc07Q4379FpxSjfC7MwNZG6xBI0HYqIXBjh02vPYsO89wvJpz4cWlisCy1i75L1y44p2w82qIAA82Y4N+2DqbrrrccKaSEKshASUgrBIKLlIKLitIrKimVFZUIQhAkIQitN0roSXFs0roSQO6V0rpEoGSokpEqipnFPTySu2MaSg4XlfWtFPHSNN3k53dgGxeNJ1W2qfJUyvqHuLi83KyELtz8Y61ponNyOBFyVrqJpDTPLyQMthuXLbYO1UZC4us5xIGzVLNqzrI91g+I89oGOd+sZ0X961OkXh8Nr5aKbNGbtPpNvoV66Odk8DJWHovFwsWY1Pcef8qpc1bA2/oRn4n8lw7roY+/Pisn3Wtb8L/iuauk+Od+pXRndkLMxyk3y30vxUboGpVRJrd5UkilvQaIi9kRyMBJ2k/RbqJjaiI3eA9u1p3KmmsYRdEjRmGW7TxG1SzVlxTU/rHsDSRfashG5dDK0DTVYnNtPbde6qfXaOMPbA1kcLY3BtttwO5ciaR0j3SPN3E3J4oc7RLa1FSgm5OQO3b0SPD3uedpUbRlti4seOOoKg0FRHcwrHm0kEdNLDeNmmdp18F3xUAvDwbxu2EbF4QnLfxXrqQBlFC3qtylXFdOB+Yusbtvce1WGxXPo5sjpYztB0Wxj9ERvo4I+ayHKLvJae0LG9vJyOYfsmy20DgYHfzlZMRcGVROzM0H8F5vz6/8Alsdep/1lZ5XgaHfosbawRQ1Fz6LHOHeAnVPJZtFrrlVcgbST78wLfavU5OK0kNaDtspKBOqd1BroLGraDvBCulIGI33NIb/zxWSlfkqYnHZmCvJvUX29P8V05+M1CvN6t6zFTqH553u2XKrJWL9UHpAg7DovY0tWxtFTvmka0uY3aexeMBuStlM7M0A7RosdfHb8uZ11ldGWK9fmjzNdqOHcp4jn5g8Pe5ziMoupU+IuhsXwslcNA5xsVVV1bqoW5NjG3vpquW+3ov49SLKICAZ8ukYFj8EVNS6qZqMpG7gr6XK+GRp+00j2LmtkNgSPYmpxxvNNwcyoaWOLegBobJBrnShz3FxcdpN9FOVuZzXbrWWqGFpLb7A1TU/x3x0Mm5GYbSN63SStmgLQ7Rw2hc55GYkb1mdWGnJba9zcbgOK3yd/lnM6jWTFyWblgAN4drputuXErJzNVOk1tawvwW4OcaZ9S9rbOOZoA3HYubYuJcdeKvMxy7trTRVcrZY4i4mLNcs3Fdfk2S25NoaDtAC4LHcm/M2xLCupT4jDEAbknqhOocugWc1gc95GQfHsXNfOZyeU1bsDdwUaqtkqntDrNYDo0KoaXUkx1jfWYzWRUWSKQMPo5mixsstPG+RrXyZ3ki+Ym5PtSyCZhjdpm0vwUqXDsXJ5KnvbjnAHx1VvuOfX/XrV9Q91JBoHNkfowD0iezevZUMUzKCnZUuLpxGOUdxK52DeT7KJzaqsfziq3Em4Z3X39q7Dn6cFnc+M32QNja6hUOhEd53ANWV05bUNcToTlK5GJ1n9qqHyO6ERtbuS1JFuLYsZ3to4Irx6Olc7bbdb2rDECHdBhJHHSy0UdKW53yfrJDmctrGBpFmXvvWbXbnnIswqIseXOu4uOY9m5di65UVSyN1iNNx4rWK1lgACXFOemOudaroVcUglYHt2FWLq5BMJJhaiJqDlK+ig4qorKSZSUUISQoBCEIq5CElxbF0EoSQCRSJSKAJXE8p5XNw8QtNjK4N9i7JK875TSXmpWbgSfgkWTbjgzNDYcjdg0XNJsunMbsK5jx0yunLf7z3CGuiHDem3QqxrA8OC24SapBXosCqs9M+EnWM3HcfzXnbFriDtWzCpjDXN10eC0/NS+yXEsdjLcRc+2kjQ4H4H5Bc1b8Zc51cS46Foy9y55VnxL9NSZtUFNmwqobtiQKCUgUG+ncBC1TJ6Wt1RTXEXebqy6Bl2qyPcHTDuWh50WP8AfDvQWP2JA9FD9iQ9H2IB+4qTT0QqzqwKTD0AgUmmq9hT9OEW4aLx8mrV6nB5hJSxFx0MYv3hBKJ7edyA3FwCtZlOwHRc+tljirIpWvBGrX+3etQO09iDs4WXGnJ29JZ8VJ5dp2Hk/wAVdhpIp3Ddm/BUYp0ZoidczT815OP/ALna/wDg5FTLmj0NrLlVzwKdotq83Flur4JG/q7EE6C+/gsmIDLTMDvSAA8Nq9ji5TzvSzJO6XEBAUFjTYjs1WuJ15Gni66wg6rTE+2U8FrlFMjszieJuolG5RcVkNp1K10jumQsbW8SQroHfpQp18dfxudx0tybCFVmsCEw5cX1NjdTTNYTrYi5WMOub+1VvOm2xOikPRKY5885a0NdmY0X1CvZIRC/iFz2uIeRft2LRyrmxHiUsS/+OHmzEkbFhrxcsB2uJHwW2D9WCe1c7EHkztAOwXWuZ7Y/W5+aU9WXxsp2ACKKw7SQotOVhvppr2LK12UKySS7XDcQt48OkXaO3HN+ClTWLiT3Kkm579VOA9Md6uHN9to1lHZqrNyqh1eT2K0+jsWXpiyM5ZPAr1dG4C1iL2XkL2kB4tXoKWYgNNydmqzWO3pYvQI0WWomyys4G4RT1AfFbf8ANYauXY4G/T2/BZYKU3pi6/Fc4xvdMKg8ixkji4yTHQOPoi2/u0Wute1lE1t7Am11zZIqIvNC+R8k7mljZXa5DtDQdx3qxMbqaGsikqacxzTnOHxy3DWkO2hxtpY8BwWunhmggeJ3iSXM4Fw2WvouY+Koq4+QrK/+15Q+NkbsrWEbDbfrbatlHWSVNOH1DSyS5D29o0PsU7zPS87PqEzhmIO5wCvp33fcnYNiwzyAyXGwzW+C1UukbnbysyN2uxS6McN2YkLQCqINIm9uqsuu0+ON+p3RdQui6qLMyRcoIVAUISQCEIQCEJKC66SV0XXF1BSKCVElAyVElBKiSiBxXmPKNxNdTjcA5ekcV5TyncWV9PrYbfkrFlyyudJ8FzpNHkLpO102rDUts7tW+XX9p61SLgq6I2KoCuj2hbrhx9Ko9IEcFCF+WZjtlirpG5ge5ZiLFSHc9604i7PM197gt8Fj0Oxb4sssrC9od36qvEABMAABpuTf4znrWRSaLhRUgdNFpkykNiCkg105PJi/sVhNlGPSNoQTv2oIPN1mk0fdaHlZ5diC11iFFvohKMnKLp3sggNjgnHsR9tDdpQN+xdjAp7U5boTG86HeDr9Vx3bFpwuo5rUGRzS6MjK5qD1j6WlrYxeIagjuKzMjlijY2YdKwBI2EqUM8Rbmic7I7UgFaJAZYS1luN828IOlhdnU7hfUOKpxd5ZyQy30I7lzaOrlhcJY+kNj2X0P5pVda6WdrZpWRukdlAcbAcF55+Vn6eX8dPKeOMjGiScmSxbGbi/FZMTDpY3yE2As0AnU+xdaeKOGE2PRbtvvXAe7PMTe9jovQ5sJ+ChsKtmYGSkbtoUHC4QK6m13QKr2aFO9moC9kWuQm1u8pkX32QClCf0wSiAMjWu1BKm2Mx1OXduUrp+c9tjk27+5RKk3Ye5cn0YgdXsHeVbazbb1fhNA6vrLElsMbem4be4LbjFNR0NK8xh2dwytzOvqVN94z5ya5Ic0yDI4Ejarnuu0jK6/ALNTtsRdoWwgZNgt2K301z/ANojT/swJ09q49Q/PO89tl2yMtPbsXALsznHiSt8PP8A8r1JCJRmJQgbVt4jCthG09qqVjB0QVK1z9bIDq5Xn0FmptA4laP3Z71l6efiO0s7yF3YRcAb1xYhcs/nC7kYykcFKx26EBLQLlU1pPN3ne3XwKuYOiCqqgZoJR90hYYUV7RJQAOF2gXI4rJGMOlacMhdo7pskBvaTaNePZ2Lp1LbYcRba38F5yWvpuRbRSQiNpGd0rTlIdtBHb3qyaldIUsEsMjKOZrsRpXZ3yHa9xGt+w7OxSoJHui/tGUPLiDl2Bc/ntNNUsbRyx0r6duWKV7tHjS7SN+3xC20DBBykPL8u/NdzuJI+CdTIc32lMywFt0oP4LdEMsYHFY5o3OcGbCZAT7NT8lsZq5oWI3XYi/Vt7lNQiH6Nvcp2XeOQQmAixRAhPKUZSqIoTylGUoEkpZSjKUEUKWUpEIGCmvLirrBI1/PKjT7NmWPwW4Y28Cxiee94H4Lg6uyQlZcg43J/Dn+p+Sicbl/h/8A5fyQdghRIK45xub+HH9Q/RI41P8Aw7P6hRHWLSuH5QYVJWNjmj2xk5v5dv4Kw4zUeoj95ypnxipMLxyUbcwIuL3HxSLJtcFzmOPQIsstW0kBwB02rTIRtLT3hQPSYQN/Ytx6e55TGEMcdbFXtbYbCrA4HignsK1rlzxIgd25UzDYVcQS7uVNQbWSJ38Spzlcw8CpYgCaj2Kun117Vtrqdzo2zNGgHS+qfK5ZvLllp4JtFtqmVErbmRKcYDpOkbAapL1XkvhjZKI1MjAS+Q2v1Rp87qW4Sa8+Hg7CLd6bg217i/cvcT4VTPBvBGQdum1YJcDpL3bTMaeOWyz5LjyjrEaCyofsXppsHpoiTybQVgfSsGxoA3K+Rjik6AcAptcDodqZhkc6QhuzpWOht2cVUVpFpbf0doUWnpFaMPgNXOIs4bYXJ327F6SbDcPfRiMxNYWizXj0/Hes3qRvni9TXlDqFbCAYxZPEIoqeYwxPc9zfScdB7FWyZsTMgBceI0VZ+LqavfSyOBBdHfYDqO5d+iq2uIkjcx3f8l5QKcUr4Xh8bspHxVR7WSOnqpGPDnwuBu/IbZuwqGIxxOgdBGxoDukC0bDxXnqbFiNJbg73AaFWzY0A0tjaX6HXZb2rlZ1a789czlkqMVnkgEOe4aSA7sSpHF7bk3INlhtoAr6aYxX0BBN9V1cDqXXqHcBooKJJc4uO0m6A6266Dfh+GvxB3pZIxtdb5LZBgcTaoiacSxAXAAtfvVuG1UbIAYyL7A3hZRrK2KKzn6Ocblrdbrnbd9O/PPMm1nxGhZDrTizRsC5ZK3VeKvmYI4wAN7iNVg71ubnty6zfRsNpGntXRqGgSxPuACFzDoF3MNjjxGhdDIQHEZb8Cs9f7a/O+2UvYTo9p9qbXtIIa5pcRYC+08FmOF1gqzTcgTINvVtxvwXdosCOH/2h745KlouxhHQae3eVm5P69E/Xq/x16CnGHYe2NxHKEXee1eYxmp5zVNcDeNmg1VuLY1JVhsUY5MW/SWdfXhdciV7nCxcSE54v2ufX6z43xOAO7xVzp4zZmduY6WzXXHAHZ4LZRMzVLNNG6lavLf5/v1bOZG+tdydLI7g0rgN2LsYq+0IjG1xv7AuONFefif8rre8MoCEBaeU1eP1bO5ULSB0G9ylb4aIANRtNrgXUyQ1hNtm1Ux6T5hfotvoL6K98rHNdYW0Ky7y+k6bK5zdCSXD5rvNFxx1XCoWF0sTdb+kewLvRizTfRZrHTZDrGFCUdGQdhU4bW1KhVZQ0kHaLLLCyrbbDyeDV4CqN6h3EWHwX0KqANOWE6WXzmT9a/X7RW+E6JdjyfeGNnbssWu/D8Fxl0MFdasezWz4iPktdTYzzcr07JBK5xANxpfir4ReULLSNLYGA7dq6ETOSs47RrZcI7VJ2MxwuMfISuyHLcEWNkefWbqaT3gucQCSbak3Tyjgu2uWN/n4fwr/AHx9Eefv/au98fRYMo4Jho4Jpjb5/dupT/U/JHn+T+F/+T8ljyjgllHBNMazj0n8KP6h+iXn6X+Fb/UP0WXL2It2JtMavPs38K3+ofol59n/AIVn9QrNbsRl7E2mNJxyf+GZ/UKRxuoP92Z77lny9ieXsTaYMo4BGUcAr8qMq4OzPYcEW7FoLFHKoKLdiLK/IkWoM5Cw4sS2geQSLFuvtXULVTUQNmhfGdA4WVlypXlWTvjlDZCbHaHCy0nLfRegrBDPGWujuCNcy8zU0U8TsrQ6SP7JGviuss6Wd3n/APUHzBjyA4uCXORwKk+gljpjM6wt9ngFlJW5jF76XmoF/RKrMgkeLjTtUA1zz0Wl3cLq6Kmkzh0jS0du9PUZvVqcQFzlFgdV0pJwyCMXuC4NPtWVkYaNAoySs6cMmwhZvutc3GV7Sx7mnSxVTjwVkzy95JeXnZmO9VsGZ/sW3OpQsMsjI27XkNC+j4eGw0scTBZjGhrRwC+cQP5KeJ/Ve0+BX0BpLdh0WO1jZJOxulnOPBqxz1DwCRE4d6k51m3BcO4rFVSSBv6xxG8FZVB8jpCSW3WCcEXNlsBe8aEhqzVlmROGpdbU8Eg4FSSZHajQrO5t1bMbSlJdowhBK+mnZLGek0+PYt1Vi7pGFkLXNvtc46+xYHjVQA1Usizqz0kATqSSrI2XF1FoWiIdAJUYyLOI4IUpBaR3eoqgSQUBALRCwvjss610g/R+1SkZ3NLDZwsUKypHTCqSAIG3elZNCoBsUlFNAO2LXhk5pZw69mu0PYsi1wxhzdUzVly69OZWvySgklupaSbHtssGMYp+h5GEkSSjX7rfqVxZXysAYJHho2C6riaTIS4kk6kkrnPzyunX67Mi6KEBpJts0VDtVtcMsSxWuV1cUR6QXoMBpIZGSyyC+oaN3avPE2K7eHVUcNOWucAbk6nsWOvjr+VzrVePRxxVMTYySMhJ1vvXFPpFdCvqRUTZwLADKO3UrnbVZ6jPd8utStdAU2+iO5Ryk7Gk+xVkiba7lbzgFoAabgKt7S1vSaRfZcWUAiy2O7gEofUTZwM1gPZqrsXpaeKmfPDYHTojYbmy4tHUmkqBM1geQCLE22qdXXzVTchs2Pqj8Vjx/wC2us/SeOV0cEaXudO+9x0W9t9q9BC3NGAQvHU9fUU7MkTmho4tur245XMGj2e4l5tc/J7SFpGtgVXV1MUc0Qnb0Sfsi68a7Fq2QWdPJ7Db5KVLUSF7jI97t93vJ+azeGp1LXpMZr2RYfK+mlbny2Gt/gvFLozPbUtmIGdsUTnF3A7vxXOK3zMjPX0KyCd9NJysZAcAVUna+g2nQLTL3VI+0EbzDllLRpfNqtDmyMiJeTmdptWKKWaNjcrwTYC+9JkplxDkyOlDFdzuJds+S88nt2t9L8qeVTsnZbYV5U8qnZOyKhkRlU0IIZUZFMIsqiGWyMqnZCCGVPKpWRZFOyLIQuDoLJEKSSCNkJpIIEKJCmVEoKJm71ikadbbV0Xi7TpdY3jU6WViMRbI8ZHtBYdCOKjJRwNAEcLGkngthFlU83cFuVm+yZG1jbABZ3tDnk7lpdcBVluiajOWrDWNyzA8Quk4arFiAtyZ7wtc32lYSp07bvd3KBV9I27Xu7bLpWGY+i4dhXvqaRstNE9puHNBB46LwR0ee9ewwJ2fB4CdrQWeBssd/GuXRcbCywVrrRm3EBayFz8SdljaN5eFIq5ps0W220WGv0jy7b6krZGbsBWHE9GAbypPo4cgzXPBQGxXlnR3WOioaCusYpOCrbqVrgpJ6skU0TpbC5LR+OxVmhq4rZ6aZv8AoKoiNi1RizVQ1pDrHQ31C0sFmrNWME+kzu9QVlTpO5VKoCgJFAVDW2kH6ILEVvph+iHcpVimpGgPaqFqqW/oz3rKkKEW0J4IVrW3iPaiKk1EJqiTdp7l0aZoLAsEQuXdy6NHrEEiVnqm2eFWwWlA7FfP0qgBVSjLOzuVv0i+Z1oljZt71on/AFSqLbMB4KUimQLVFrED2KmW1rhX0fThc3gis8m1UBaZRZxVDxZxQNnorfRYiaZmR4zMAJFh8PiVz2mxspHYlmkufE62pfVSB7wBa4AG4Xus42q1jM929ipG1BNCFOJnKPy9hKIiNiDsQzUIcLBFNm1TdsVbFcATYAXJVR0YYWx4DO8elIwuPyXGO1el5DJhTqcnURFptxsvMg3APFZU1ZAWNnjdJowOBd3DVVJqj0tZiUFO0XbmkIBDWlW4DK+pFVUyCxe8NHYA3Z8V5YL1nk9/2ln87/msWZG/K9V1E1G6d1hTTUbpgoGkhCoE1G6d0DSQhA0IQgiXtzuZnbdu3XjqEcowfab4rh0sjeS2m19h0t2K+5Owe0rN4m+mpfTqcrH12+KiZ4h+8ae7Vc3Lx1TU8V1vNTF1vgkaqLrHwWBBTxhraaqLifBVurIRvd4LKVVJsTxhrU7Eacdf3Vmkr4L6Z/dWKRUOWvGI3nEIeq8+xV8+YDoxxWEpLXjEbzWx9V/wSNYw7GP+CxBa6PDqyvz8zpnzZPSylot4kJ4wI1LeqVnq3cu1oAy2N11H4BXQ04nqhDTxlzW9OTpAk2FwAd54rSPJuKNuerxekjbqBlO095NvgkmI8s+PKLl3wUBI9rQ1riBwC7L8FjuOUxXDgTu5Ynw6KkzyfDxdtZE8cY2PcPHKt7J9Ykt+OFfW620+I1EEYjZI5rBrYaBbjgMjGF8hytAvcjauWWanK0Ecc35JLL/SzqfY1PxSqLf1z/FRgqpnhxme593AgucTa3Z7VnERLtbAbhe6uc20ZANk9HtOaqle8kSuaOANgFQ6R7tsjj3uJWmjwbEa9hkpKWWZg+01oA9hJAPsTqsExOjiMtTSzxRja91rDwK6+XMTKz8owtY1+baMxba5HZ2rsUOI4BR9N2FyVL9o5Vxdbx08FmwzyaxDFoHT0rW8m1xbmkfluezQ3VuIeSeIYdRPqqmWnEbLXyyEkk6AAW2rF65+GV3ovLmiccj6F0EY2aB/wC5mKeUbsTJjhBpIN4bbM4dp+i82IddSV7jAHYJHgtKagwRz5SJP0YLnEE6k2ukshdeNc9j5XOaWi50AKsaXcV7x+K4NBZ0eZ5ab2Y0NB714qpLHVk5hFo3SOc0cATe3xWa1KoMTHOu5jSe0KQgj3Rt8FIJTO5OEnfsCiudUlpmOUAAaaKpWS7R3KtaYPculALNXNGpA7V1IR0VmrFdUP0DisK6NT+zv7lzkhQtUbf0Te5ZVujbaJo7FaRg2GyabxaRw7UkRfTi+YrrYVUUrKQsnju+5s617LmU2kLjwurI3sZSFuW7zsddANIfUG1yBxSrG5XxP7wnR6ucd90sSPSiHeU/p/EJn5maK7Ldo7ljJu1b4xdje5KRgkuHFp3KyjkDJCCbByKtmWa+5wVG8KwaqjV2hCzv1sfYphxcNUwzO1432uEGc6G6sKqOqmxwsASfBBOE2maOOihUMyTOHHUKyNrHP6LnNINxdXzxCdzSSW200U1ZNY1fRn9OO0FTFI3rnwU46YMe14e7Q3TTxrLJZk7w3ZdRdqFtfSNklc8vcCTewAU24fHcEvcRwttTTxrE3LnJbo2+l1ZG/LMxwINnAra7Do3vc7O8ZjewA0TZQRsc1we4lpuLgK+UPGuttBHFeSLS3ona3TwXpTUvb9lq5b6KNznOLn3cSdvFZlWxgiidPKyJnpPOUe1X4jE2CvnjYAGtdYAdwV7KRkb2vY94c03BvsKuqIGVVQ+aS+d+py6DZZXUxygF67AmZMJgv9q7vEriNoIfv+8urT1MkMLImZQxjQ0abgs26smOsmFzxWS8W+CfOpusPBZxpvTXP51N1h4I51N1vgmDoIXP5zN1/gEuczdc+AVwdFC5pqJvWFLnE3rHJg6aYXL5eX1jvFLlpfWP8Uw11kWXJ5WT1j/FVy1LomhznPLb2PSTDUYImxjQa8VojY+V4ZG0ucdgGq4YxiYfu4/irofKKupwRC5kd9tm7Uyk6j1cWBSOjDpphG7qhua3tUxgLd9Q72MXk3eU+KO2zqo+UGJH9/wDP6p41vz5e0GAxb55fAKM+FUFLEZamqdGwbXPcAvFHHMQO2YeB+qyVNVLVPD5nBzmiwsNiTlL+nP8AI9DXYrhETS2jZUVD9znHK0fifBciTFZHejExo7Tdc9C1kc71a0OrZndUexSjfNKC7OAO5ZUw4t1BIPYria0kS+sHuqoySNJBOoUeVkItnNlBDVoneOB9itp6+emmbNA4xyt2PabEf84LKhDa9NVeWE1dhU1FV0rHPkblEzHWIO4ltlx3zU85Y2JkFKb8XAd5J2LChMNej81MmawVWI0MfF7KlzyR3EWVskEDDr5RFsY+zDG9zvG68sXOboHEDsKWcnaSfapZv0lz49O44Q0Wkkrq+2obMQ0E/P2XWHE54J3QimpObNY1wLdOlc32BcbN3oBskmLrZma3abJtqxFI17QC5puMwuPBZAb6oJVxNegZ5ZYxHGGNljsNhMYXNr8YxDEi3nlS6UMJLQQAG+wLBdAKIvFXUNYGNnlawbGtkcAPYCoGoldo6WQj7zyfmVUSldBaJHcSroIqipJbC0vy2vrsusoKugqJIH54XljrEXHBUTqIqilcGzxuZmFxfYe4qovcdjnDuKvrsRnrxEJy39E0tblFtv8A+LJfRBNs8rDo8+3VWvqOXDQRYtGoWYbVIGxBUw05to7lWrZBmLbbwq1QN9Id660Y6K5Gw34LsM9ELNWK6r9mf3LnLpVP7NJ3LmpCgroxC8Te5c0rqxD9E3uCUjnTi07+9QVtULVDvYqlYjVTC9PIB2/JUh922WnDxcPHaspblcW8DZINVFtcliQ1id2EKdI2zL8UsR9CIdpU/q/xjaC4ho2k2XVa2wtwWKhjzTZjsaL+1dCydEZKxt4w7gVhK6kjczXAjcuYQbHirCp7HEK2n/Wkdird9k3GoU4dHFVGeaPk5XN3bQoN9Jbq2LOxr27QsZY5hGYKCTRcG20LTDNc5X6HceKoi2FDmos9N9lILJBPboSexy1rLpLp5g3VxACuY4HYVmlYXxkA6qltVJGReHMRtuUS11AmnhEUuKPLRyMOU2OeS1/ZvXrKPAqWnAdI3nD+Lh0fYFGpNeYpqGWseGxFg7XuDR8dq3nyYmItzqMSdUMLvjcAL1ZALcpaLcLaKvkYhsY1v8unyV1f8d/28cfJ/EDm5CNk4Av0HW+dvmsstBWU1+XpZowNpLDYe3YvbVmMQYa208xL90QGZx9m72rjTeV0s0UkRowxrrjM2S5t3EWSe2LLHnW6q1oVs1VHLryBznaXWVbdeCtmJLqwKVkgpKKSaEKoSE0KBIQhUJNJCAWXEHAU2oJ1FrLUqKpmeOyDzyEZm9ZvijM3rN8VWQhG3ZqgkA2JAPaUAkjM3rN8Ux0rW17tUAhI6BF0Q0JIQNCSEDSQhAIQkUCO1FkXRdUCW9Suo70EmnVNR2IJugCUBJMIBJNJAJpBNAFK6ZSQMJpBNA2k5m9iiRY2UhoUP0eQgjZbWTPDQA5Y9bXXQjpXGNpLtbcFKsUzSvdEQTcLMCtdTE6OO4NxfVZNEiU7X2LU2V+UdI7FniaHvts3rWyIZbX17kqskxJkuTc2UFfURlo3E9ioRF1M9zS7K4juWiOlbKS98trlZ6VpfIdbNtqt8bA0lo1S3FjJ0mPLWuIANtqvhcXOPKdIbADqh0AdKTmKlG2zNFNFby1kh5JuQbwNFAvd1neK0c2zEm51T5qOJTRkL3dY+KGytZE4CFjnn7btSrZoGsBu433BZnejYbdiCDGkg7AmNCrA0tb2pxxh7ulo2yaYGk21NwrY4i4jo3Ybiyg50DC3Ld2uputzI83ScLC1gOxZ6uNczXPMRicQdh2dyi4LTVtIlGhGioIVl0sVEK6GfkxZ9y34hVkJEKs/GsVkP3vBMVkF9Q73VgI0KjfYri7XUbXUzfsu91Xx4y2L9VLUM/lJH4rjWRZMh5V6OLysqYtlRK8cHsBU6jyvqJogwP5I73Rx2J+Oi8zYIsFMi+ddA18JJJMhJNySNSjzjCPsSH2D6rn2SsrkZ2uiMTiH7uX4fVSGLRD9zIfaFzLIsmQ2uqMaYNkD/eCPPY/hz7/5LlWRZMNrqefP/bf7/wAkvPh/hx7/AOS5vRH2b96MxGyw7ghrpjGpHbKUH/Wfon52nP8AdWjvkt+C5Rc47SSkmGut52k3xwN75fyR52dvEPsc4/guShXDa63nfsZ7rkvO33R7p+q5rWsP7wDvClaJo9IvPAaBMNroedz1R7v5qLsULuz/AEfmuadvBCYmve8hH6tnuhPkmD7DfdC1cmOCOTHBeTXdl5No2NHggMAN8rb9wWnkxwRyY4JoznXaB4BRLdDoNnBauTHBMRgnYro+buFgRw0UQrZhlnlbwe4fEqvKRa4I3r0xwCEIVAhCEAhCEAkU0t6CNiSpC2YAmw3m11NjHyubHEwue7QALp4FhIrxLNIegwZWji4i48FLcGKooxDTMnz5g82bosgWmad7qOGmcCDE5xN+J3ezVZhokDSQhUCAkVJAJJpIAJpBNAJJpIGE0gpIHa4Wl1DPKxszGZmObcELMF6LyVnzmakeAQByjPkR+Kz1cmrPbzpBsAdq7mGHnURY4fpIwL9o3Fdip8n6KoeXtDoXnaWbPDYraDBYKIucx73ucNS5YvcsanLzmMg08bIwNZL3PYP/ANXHAPBe0xfBnVoY6F7WvZf0thv/APi5sPkzUukHOZYwwbQwlxPwCvPUxLLrLT4dIGgZdu0rT5tcRYt+C9FHStYLAKfI23LF6a8Xl5MLflIaLLkVVNJTPDZLa7F78xDgsVdhMFa0CQFrhsc3aFZ2l5eLgc+J4fY2vr2rqt1JOi6DfJdmYZql5bwDAFrOBR5iY5nMB2jKCtXqE5rivgdyJmbq3elGzOQyMFxO5uq9TT0TKeMRtuQN5Vwha3Y0DuCx5Ljjx4eQ0ZhqrOY9gC6vJoyDgpq485LgjpJXP5Wwcd7VnlwWaItMLTLx2Cy9XyYS5NNpjyTcIrJD0mBg+85axgbBGQ95LiLXA/Beh5NHJaq+VMjw1TTGOZzXECxsL6KyMy2DI87zuy3XtTCDtAPsTENhoAPYr5JjwtRFLA8c5BY5wuM28KnOzrt8V759Ox5GdjHEbMwukKOAfuI/dCeRj5+Xs67fFLOzrt8V9C5rH6tnuhLmzOo3wCvmni+eFzTsc3xStq0dq95iULWYbVOytFonHZ2LwgF3tHaFuXWbMMjUhMNd1SfYvfinGmg8FIQaLPmvi+f8m/dG8/6SkWub6TXN/mBC+gmmvvXJxLyfdVzCVs5abW1bmHzSdGPJ2RZegZ5MyA9Krbb7sf5rbD5PUjbcpmlP3lryiY8wyjqpGh0dNM5p2EMOqmMMrzsopz/oXvKeBkbQxoNgLBXhg7VPJcfPvNOIn+4z+7+arqKCspouUqKaSJl7ZnCwuvo+QLh+WADcGb2zN/FJ1pY8UhCS2yaEIQCEIQCEIQCaSEH05C8e2uxwTiQzNcL3yEjKey1l6BmKQFjS8ua4jVtr2K8t5sd5db0LF5ypuu73Sl5zpus/3UyjckDqFhOJ0/F/upedKcdf3UyjxNZpW1A4Sv8A/IqLjJJZzruDGtZs2DYFuqqCWarmkYWZHyFwudbE3XRwdsNFBUMqmCQzEAgC4LQNhv23XfcjljztgdiVu5d2qoMPkJdAZ4j1bBzfjqsBw99yBI0jirKnjWG3/Lot3LYcPf6xvuo83v8AWt9jVdMrGjZ+a2+b3euHgr4KClYbzCWQ8GuDR9VNMrlgFxDQCSdgA2rrUHk9U1BD6i8EfaOkfZu9vgulTVdLSD+z0TYzvIOp9quOMf4H+/8AJYvV/jU5QOHU2E0VXUQ5nSCN1nPOo02BT8mouSwphG17y7v1sPgFlr691ZSPp+TDA+13Zr6XunR4k6kpYoGxNdybQ3MXWv2qe7Fz24WKNY3EqlsfoiQ2/H43WNdGSjEj3PdI67iSdOJuo+b2dd/wXSVnKwBNbhQMH23/AAT5hH13/BNieNc9Nb+YRdZ/wUuYxcX+KbDxrnFJdMUMP3veQaGnaCS11h94q6eLmBNSkAbI5o2AqKqBJNJAwpgJM2KYQK1lvwGfm+MU5vZr3cme4/nZYTsUqeQQ1EUp2RyNefYQfwUpPr6PZSsgWcA4G4OoKlZeZ2RISspkJAIIgJ2UrIsqI5Ui3gp2QQggGngPFSDUwFIIIZdUZVOyLIIWRlUwNU7IKi1FlaQlZBXlUg1SsmghlTyqaLKistTyqSaghlSyqaLIOfjOmD1v+Q/5LwDReaMcXtHxX0DG/wDstb/ku+S8FCL1UI/xW/8AkF14+OfX19GspAKVkwFzaKyLBSsiyCtzARouB5RYhWUBjFPGY43a8vbNc69G27cvQuVUsUc8TopWB7HCzmu1BVlMeNj8o8UZ+8id/NF+avb5W17dHwUz+2xb+Kw41Qx4XXcnDKJInC4be7mdhWQZXtuNQuuRj27v/WFTvo4ffP0WDF8emxSlEEkEcbWvDrtJJ0WAsCrkbYC28pkNV7LbUIO1C0gQkmgEIQgEIQgaRTSOxB6ZJdXD8KDy2WuDmxkXbEDZzxxPAfErqtoMO0tSRjvmJ+S5OuvLI1O4+C9S+iph0aehY9+UkXL8t+BO4dq5GK1dM4CmpIYwBpJKwHpng3s+auRNrmIaC42a0k9guu7heCDoz1je1sX1+i7zZQwWa1vgsuk4teI5vOf3Ev8ATKOa1J2U8vuEL25kbf8AVRn/AEpiUboo/dQ/x9PECgrDsppFbHg1fL6NOR3levAABAaADuTzOsAHOAGwNNkP8fTy7PJnEHekGt8SrB5KVh9KaNnaWH6r0gaXbXO7bvKtghbcECwGxTWeubz9edofJOXnd6uRjqZvUJBeeHYPat8vklQO/VyVEfc4H5hd2/DRMK+U/wBse3nB5HUv8ZU+DPomfI6lP97qR7GfRejQqa8wfIyG+lbLbtYLqTfIymHpVs57mtH4L0qWg12BDXCZ5I4a3R7p3k8X2+QXJ8ocOwzDIQ2BjzPJowGQmwG1y9TVVLIIXzyuyNa0m/VbxXzzEa19fWPnfcX0a2/ot3BXMJ7ZkWQhGiTQhAwqpX6cbbO0qxxsO1ZHvzStA2AqxmsBJcS47TqhIKS2wSSaEEm7FMKtpUwgko7FJRO1B7jyYnM+CxBxuYiY/YNnwsuwF5PyOq8s09I46PHKN7xofhZetC8/Uyus+EkApIWVRsnZCaBWRZNCAsiyaEAkmkUAmophUNJNJA0JIQNNRTQCEJEoBF0rqJKDFjptglb/AJTl4Wm1rYP81n/kF7bH3f8AolZ/lleJpf2+n/zmf+QXXj459fX0k7UAqBdqUBy5trUiuD5RzyRc2Mb3N9K4a4i+xcttRK5oImlI/nP1VnOo9cdVlxCqFFQzVB+w3TtO4eK87y83rpPfKT5HyNyyPc9vBzrhXxVTh2BvxPDpqgvtO5/6MnY63pX7zvXImhmo53RSsdHI3a1wXfjlkjaGxve1o2BpsEpSZiDN+kIFgX6/NblZ8XEY9sgtsPBRlYdDuXZ5CH1MfuhMwxHQxMI/lV1MefI1SXoObU5/cR+6EjSU38PH7qamOAiy73M6b+Hj91LmdN6iPwV0xwkLucypvUM8EcypvUM8E0xw07LtcypfUM8EcypvUtTTHFTyki+5dnmVN6likKaAC3JiwN7dqaY+kyVEMfSknib3vCyS4zRRXJnLv5QvHPq3kdBjQU6anqMQmyixttP2W96npfbsV+LVOLnmlDE9sR9LXVw7TuC1YbhMdGRJKRJPuNtG931V2HYXFDHkaCb+m8711Y4Y4m5WtXLrrHTjqf6Y5HtjYXOIAG0kqLXtfq0h3aNVsqaWKqhdFKwFh2rljyfjhmEtPM5hG5wup5Ru/r1L6jT4p271QKbEoHFzJBIOqSPxCt57VR5GvoHvJNjlGxTW7+ufxMA9qmxhd2AbSVr0tc6BVX5a2X0P+apLrN/QmM5TRoswfFXgaWANkCzQA1O/atXjXG3QL8E7JByd+1SfnImi6LpDUp2XRDCzVM5ziJtjbV30Tq6yKkhzPkY0k2GZwC4GIY3TU9I80tTDNVO6LAx4dYn7Rtw/JWT+pd+Rg8qMTM8xoo3XbGQZSNhduHcPn3Lz6Z9p3kneldS3W5MgQhCKLITUHkAHgNqJVU8mUdp+Czs9IIe4vcSUM2rTLJvKaHCzj3lCrISTQVQt6m0qCkEE0imEINOFzmmxOllBsGygHuOn4r6ICvmQa51wwEutoBtuvpEJdybM4s+wzd65fo3yvJ0SuokouuTad0XUboQSundRRdBIHRO6gCmEEkFARZAkBBSQSshJNAJJpKgQhCAQhCCJUCrClZBysf8A+y1X8v4rxtEL4jTD/FZ816Tyjrn5Z6RoZyYAzHffavO4bri1IP8AFauvPxzv19AO0pg6qN9UArm0y4wxj8LqHPYHFjC9u7ULyUUuXpDVp2heuxU/+lVX+UV4ZknJvN/RO1b5+JXVBuLjUKQWSGXIbE9A7DwWpaXUgmohSQNCSaAQmna+wE+xBFCmI3nYxx9isbSVLvRp5j//ADKLjOhbW4XXO2UsntFlMYNiDv7uR3uH1Q8a56F1WeT1a4dIxN733/BWDybqjtmhHiU1fGuKkuxU+T9VFHmic2fi1uh9l9q5Lmlri1zS1w0IIsQiWWJwCF0oE8pjj3lrS4/BevwmGGWla6nY5lPuzMLS7t11PevFqLmZjcyS93KOt4XWUs19MAa0ACwCRewbXtHtC+ZGCM+k0u/mJKXNKf1EfurHgr6U6rpmenUwt73hZ5cZwyH9ZiFM3vkC+e81px+4j90KQijb6LGjuCeENe3k8psFj24hE7+S7vks0nllg7L5XzP/AJYivI5G9UeCWRvVHgr4Q16STyyoahwiEU0TNpfIAB3aG6ub5V0jW2bURHuYSvK5G9UeCWULUkiPVO8rqUbJL90LyoHytgto6T2QEfNeYsEWCpj0bvKpp2c49jQFS7yqdewhqiOOdo/FcKwRZDHaPlRPfo08hH3prfgqneUtYSbUzLfemJ/BcrRJNMX11dPiD2GdrGtZsaw3F+Pes901Epq4EkJoBCEIETp2rNUP1yDYNqulfkaXb9gWPb3qsX2FIJBSCC2riEkJcGjONb9i59l1lyx03aAC50HBWJUUELe3DZSdXxge0q9mFMLRnlfm35QLK6jk2Vraad0DpxDJyTdS+1gujXUMFPQufG058zRmcbnau7Qta/DoGuALTE0EHeLLN6XHjgpALbimHOoJQb3geeg47uwqilpZ6t4bTxuff7X2R7VrUxu8n6dktaJHGxikYW+3Np8AvaNXJwrCoaC7geUleBdzhoO4LrtGi49Xa6Q07JcE1ho00k0AhCYQAUgogaqQQNCE0EUkykUAmohNUNJCV0DQo3RmQSQoZtEs1kFhWauqOaUM9QBm5KMutxsrC8qmpYZYnMOocLEcQkR4aorJamWZ8rg58vpWFtdmg9irc19NLHPEcrmEOvbYQu55gYJ2u5UhoN7KrEqN0ZL7XH2h+K7Sxzx28NxFlfSiVvReNHt6p+i15l4iiqpMOqw9tyw6OHEfUL1DKoPaHNIIIuCN4WOo1KuxR18MqR/hleGdtK9fXS5sPnH3CvIkK8lThky9B3onZ2LbBJY5Hew/guaQr4ZMwyO27ito6gTCop5c3QeeluPFXqNJBNOJgklawuazMbZnbAu8zyZAjD5q2MNIuMg2jvJRLZHAUo5JInh8T3RvGxzTYhdt1BgVOP7RidncOUb+AWB1DFOXnC6ltW1m1lssgHGx2juUJ1HVw3HmykRVto5NgkGjXd/A/Bdq5XgyCCQQQRoQdoXSw3GJqICN4MsHVJ1b3H8Edee/9vUEngkq6WrhrIuUgeHDeNhHeFaRdHaUXRmCXsUXSMZ6Tmt7zZTRPMOKzVuH01e20zOmNj26OCT8Qo2Gz6qEd7wqn4zQM/vDXfygn5BNS48ehYPOTfVHxR5zb6o+8rlebY3oWEYmzfE/3h9E/OcXqpPeH0TKbG1JYjibL6Qu978lE4kPVH3vyTKbG5CwecjuiHvJHEneqb7yZU8o3pFYPOL/AFTfFLzhJ1GJlPKN6Fz+fyn7LPBLn0vBngrh5R0Lo2rnc9m+74I55Nxb7qYeUdFJc7nk3WHuo51N1x4Jh5R0CUiufzmbrnwS5xN6w+CYeTo2Qudzib1hRy8vrHJh5R0kjqbcNq5vLS+sd4ra7lHwNyNc4uFyUzDdUTSco/7o0Cgp8jL6sp8jL1CiIKY2KQp5SdIyVaKSe36l3wQQdDK5xIvY9qIqCzgXu0BvYLp8kWxtB2gaqIapphC6sZdAbZWMaSdAoKMUafNjv52/NdHDTegp/wDLHyWDFn5KMRFmYymwN7Zba3V2BVTpmOgc1rRE0ZcvDtS/D+uqWNcLOaHDgRdSaAAAAAOAQpgLDRsBWlg0VcLddVcosCaLapgKKE7JgJ2QRATTRZAt6aEwgE0WRZBEqJUioFAJgqJQgHFRJUioFqBFyMyLKJCALtUXSIRZA7pEphqCFRnkG9VTRCZhBFzbxWstuqXNynsVTHk8QpeSeQPROrTw7FLC6stvTvPa36LvYhSNmicbbdvZ2rytVE+CXg9hvcfNdJdjF9O1PKeQkHFq4BXXZO2poXSCwcBZw4FclWCJUd6kUlUaYpM44Pb/AMut8E3KNsdHjaFxwS0gjQha45M1ns0cEWVvla58ZDXFp3EKyHFcsIosXgbVUt+i47WfyncVCKRsrLjQ7xwTdG1wsRcKLZrRU4K4xc5wyXndORmyt/WMHaBt9nguWx7mPD43FrmnRzTYgrRDzmgk5WikLbG5ZfQroCrw7Gjlq28zrtnKtHpHtGw/NGMxGLFoqoCPFYy91rCpiFpB3jY5WT0D2Q84p5G1NN62LW3eNoVUfk3iE0rmw8hI1ptnbKLfVdKi8nq6gn5QYg2B2/I3MD33OvghuOVFNJDIJIpHMcNjmmyudidc4WNXLbvt8l18Vo8OMZcKmOOqAucjbNee7cvPFHSdb8SdNM70ppT3yE/iq8gefRDj3XTUHtDhY3HcbIa0R0z3Hc1dOmwd8osIXuv9ogrHhWL1GGPJEcNSw+sFnjud+S9GzynpqoNZHKKWU/ZnFrncGu9Fblk/jFlrwowJx/vAH+j80/MD/wCKb/T/ADXdDU8q4+VbyOCcAf8AxLf6f5qIwKQ7Khv9P816HKjKnlTxjgeYJP4lv9P81S/BahrrNexw47F6XKoui2lPKnjHn24I8jpTtB7G3/FWMwEuNjU/7PzXbDOh7U2N6QTyp4xxT5PgD9pPuJeYm/xD/dC9AWXUCxTyp4xwhgTN9RJ7oTGBR+vl8B9F3MieRPKnjHD8xRD9/L4D6JjBId8kp8Pou1kRkTyp4xxvMtPxk95J2Cwn0ZHt+K7BalZPKmRxzhEDG6l7j32VFTQwx08j2tcHNFx0iV3iwOWTEYQ3Dqg8GEqzqpjzQF1Zyd4czWkkHW3BVt2rsYG0PdKDroF0tyMz25lPDyz26dG+vauzHCQ0NAsBuXREDOClyIXO9NY5fIkEpcm7guqIQmIWp5GOfBC69yFoDStYiClySmrjHluLWUDCeC6AhCk2LsU0xgZTm+oWhkOUbFrbHbcpcn2Jq45GIUM1UxgZlBY6+qlg+GPonvfI8OLhawGxdYR9im1nYm+sTEA1TDbKxsV1YIVFETbhXhiTG5QpqKjlF0WUkKCNkWTshAkk0IEUwgpoEmmkgRF1AhWXUSFVRsgBCYQKyiQpqJQQISIUyErIiFkrKdkigQSOqkkUESFB7Q4WVhUCgz3ymxXGxmiBidI0eiCQfmF3ZG3HauL5QTOZRMYHFud9jbsF1vn6zfjgUMhbLKwaNfGbjtGxVqcADJgW63BaorqxESkVIpEIqKbHFjrj2oSRG2OQsIkjN+ziuhG9sjA5p0K4sT8hsfRO1bIZTC/MNWH0h+KlWV0bKmemjmHSGvEK1rg4AtNwdikjTCyWrpH2a5zwNjgSD4qx1fXTW/R6je5y0lqVk1nxlYi2rkfme8NPYFstonZCLJIjZIhMpIpJHUWOoTKiSg01WN0kF2xXnf8Ac9Hx+i5FTjVZMTkeIW8Ix+JXPSScyMXqtTMSrmOuKqU95v8ANdKk8oXAhtXEHDrR6HwXDQreZTa9tS1cFUzNBIHjeN47wrzsXhI5HxPD43uY8bHNNiu5QeUDhZla3MPWNGvtH0WLx/pqdO9bSyA3VEEkdRGJIZGvYdjmm6uDVzbRtdLKrbIyoKsqMqtyoyoKsqiQri1RLUFBajKr8iWRBSGqjEGXw6pFv3ZW8MVVay9DOP8ADd8lZ9SvDjau15PC80o+4PmuK3d3LueTQvVyD7n4rr18Y5+u6I1IRq4NUg1cXRRySYiWgMCmGIMwispcmtIYjKE0UCNMRq7KmGqCsMTyaq0NTa1BWGKQYrA1SyoIBqmEWTAQMBOyAFKyCAQpAIsgiiydkIFZFk0WQRI0QFJA2IFZFlOyVkVAqJViRCCtClZKyBJFSQUECkQppWREEiFZZIi6qq0EKeVKyggVEhWEKJCog5qwYhh0ddDkeS0g3BG4rpEKDmojzQ8n3sma5sgLR2apeYLbZXeAXpCEixXyqeMeZdgdv3x91LzGD/eD7n5r0T47ql0dtivlTHD8wX/vH+z80v8Ap938SP6f5ruDtUg1PKpjgf8AT7/4lv8AT/ND8ImghcRK2XLrlDbFegypFqvlTHmKafkXZXfqz/tK3h7CLh7T/qWLFmsjrpo2NygNDj7VxyAdwPsW5NZ3Hpi5vWHiolzeI8V5q3Yi3Yrh5PSZhxCRe3iPFecsm2MvvlbdMNegL29YeKRkZ12+IXEFOB6ZaB2C6kI4G7s3t+iYeTrmRnrGe8FWZ4R++i98LnB0TT0YWe79UGY7gB3Jh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group p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1887" y="1096118"/>
            <a:ext cx="5191125" cy="3893344"/>
          </a:xfrm>
          <a:prstGeom prst="rect">
            <a:avLst/>
          </a:prstGeom>
        </p:spPr>
      </p:pic>
      <p:pic>
        <p:nvPicPr>
          <p:cNvPr id="6" name="Picture 5" descr="IMG_54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196702"/>
            <a:ext cx="5891213" cy="4418410"/>
          </a:xfrm>
          <a:prstGeom prst="rect">
            <a:avLst/>
          </a:prstGeom>
        </p:spPr>
      </p:pic>
      <p:pic>
        <p:nvPicPr>
          <p:cNvPr id="7" name="Picture 6" descr="IMG_26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9824" y="2542741"/>
            <a:ext cx="5705475" cy="4279106"/>
          </a:xfrm>
          <a:prstGeom prst="rect">
            <a:avLst/>
          </a:prstGeom>
        </p:spPr>
      </p:pic>
      <p:pic>
        <p:nvPicPr>
          <p:cNvPr id="10" name="Picture 9" descr="mha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32436" y="-3075"/>
            <a:ext cx="4940489" cy="3705367"/>
          </a:xfrm>
          <a:prstGeom prst="rect">
            <a:avLst/>
          </a:prstGeom>
        </p:spPr>
      </p:pic>
      <p:pic>
        <p:nvPicPr>
          <p:cNvPr id="11" name="Picture 10" descr="mha 3.jpg"/>
          <p:cNvPicPr>
            <a:picLocks noChangeAspect="1"/>
          </p:cNvPicPr>
          <p:nvPr/>
        </p:nvPicPr>
        <p:blipFill rotWithShape="1">
          <a:blip r:embed="rId7" cstate="print"/>
          <a:srcRect t="26836" r="337"/>
          <a:stretch/>
        </p:blipFill>
        <p:spPr>
          <a:xfrm>
            <a:off x="4643059" y="1569710"/>
            <a:ext cx="5151272" cy="2836197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2598874"/>
            <a:ext cx="10515600" cy="1325563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Master of Public Health Graduates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37950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 an appropriate picture of yourself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220" y="1753604"/>
            <a:ext cx="60468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Ahmedabad, Gujarat, India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“The future belongs to those who believe in the beauty of their dreams!”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-Eleanor Roosevelt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Parshad J. </a:t>
            </a:r>
            <a:r>
              <a:rPr lang="en-US" sz="4800" dirty="0" err="1" smtClean="0">
                <a:solidFill>
                  <a:schemeClr val="bg1"/>
                </a:solidFill>
              </a:rPr>
              <a:t>Dhaduk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49" y="1627408"/>
            <a:ext cx="4749324" cy="43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06635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Vadodara, Gujarat,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Being </a:t>
            </a:r>
            <a:r>
              <a:rPr lang="en-US" sz="3600" dirty="0">
                <a:solidFill>
                  <a:schemeClr val="bg1"/>
                </a:solidFill>
              </a:rPr>
              <a:t>graduated is an exciting part of my life as  I end this journey with memories to cherish, and also look forward to chase my </a:t>
            </a:r>
            <a:r>
              <a:rPr lang="en-US" sz="3600" dirty="0" smtClean="0">
                <a:solidFill>
                  <a:schemeClr val="bg1"/>
                </a:solidFill>
              </a:rPr>
              <a:t>dreams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Akash Doshi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8173B2-02D1-4CB5-A4F6-15D072533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49" y="1627408"/>
            <a:ext cx="4630994" cy="42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6283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Elkton, KY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“We are born makers.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 We move what we’re learning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from our heads to our hearts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through our hands.”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err="1" smtClean="0">
                <a:solidFill>
                  <a:schemeClr val="bg1"/>
                </a:solidFill>
              </a:rPr>
              <a:t>Brene</a:t>
            </a:r>
            <a:r>
              <a:rPr lang="en-US" sz="2000" dirty="0" smtClean="0">
                <a:solidFill>
                  <a:schemeClr val="bg1"/>
                </a:solidFill>
              </a:rPr>
              <a:t> Brown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20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Rachel Hudson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64" y="1625416"/>
            <a:ext cx="3364992" cy="42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42523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Pakistan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Nothing </a:t>
            </a:r>
            <a:r>
              <a:rPr lang="en-US" sz="3600" dirty="0">
                <a:solidFill>
                  <a:schemeClr val="bg1"/>
                </a:solidFill>
              </a:rPr>
              <a:t>is impossible, the word itself says 'I'm </a:t>
            </a:r>
            <a:r>
              <a:rPr lang="en-US" sz="3600" dirty="0" smtClean="0">
                <a:solidFill>
                  <a:schemeClr val="bg1"/>
                </a:solidFill>
              </a:rPr>
              <a:t>possible!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Tayyaba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Iram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0" y="1627408"/>
            <a:ext cx="4100053" cy="382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347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276" y="1432329"/>
            <a:ext cx="68022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Junagadh, Gujarat,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T</a:t>
            </a:r>
            <a:r>
              <a:rPr lang="en-US" sz="3600" dirty="0" smtClean="0">
                <a:solidFill>
                  <a:schemeClr val="bg1"/>
                </a:solidFill>
              </a:rPr>
              <a:t>his </a:t>
            </a:r>
            <a:r>
              <a:rPr lang="en-US" sz="3600" dirty="0" smtClean="0">
                <a:solidFill>
                  <a:schemeClr val="bg1"/>
                </a:solidFill>
              </a:rPr>
              <a:t>voyage has been an opportunity </a:t>
            </a:r>
            <a:r>
              <a:rPr lang="en-US" sz="3600" dirty="0">
                <a:solidFill>
                  <a:schemeClr val="bg1"/>
                </a:solidFill>
              </a:rPr>
              <a:t>for professional </a:t>
            </a:r>
            <a:r>
              <a:rPr lang="en-US" sz="3600" dirty="0" smtClean="0">
                <a:solidFill>
                  <a:schemeClr val="bg1"/>
                </a:solidFill>
              </a:rPr>
              <a:t>as well as personal </a:t>
            </a:r>
            <a:r>
              <a:rPr lang="en-US" sz="3600" dirty="0">
                <a:solidFill>
                  <a:schemeClr val="bg1"/>
                </a:solidFill>
              </a:rPr>
              <a:t>diversification</a:t>
            </a:r>
            <a:r>
              <a:rPr lang="en-US" sz="3600" dirty="0" smtClean="0">
                <a:solidFill>
                  <a:schemeClr val="bg1"/>
                </a:solidFill>
              </a:rPr>
              <a:t>. However, I still remain the traveler of both time and space (as Led Zeppelin like to say) until I achieve the perfect paradise I covet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Gunjan Joshi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63" y="1210962"/>
            <a:ext cx="4163673" cy="48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91983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Lexington,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"Our work should equip the next generation of women to outdo us in every field. This is the legacy we'll leave behind</a:t>
            </a:r>
            <a:r>
              <a:rPr lang="en-US" sz="3600" dirty="0" smtClean="0">
                <a:solidFill>
                  <a:schemeClr val="bg1"/>
                </a:solidFill>
              </a:rPr>
              <a:t>.“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err="1">
                <a:solidFill>
                  <a:schemeClr val="bg1"/>
                </a:solidFill>
              </a:rPr>
              <a:t>Rupi</a:t>
            </a:r>
            <a:r>
              <a:rPr lang="en-US" sz="2000" dirty="0">
                <a:solidFill>
                  <a:schemeClr val="bg1"/>
                </a:solidFill>
              </a:rPr>
              <a:t> Kaur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Irma Kocer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62611E9-2668-9147-A949-C6DEC533C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/>
          <a:stretch/>
        </p:blipFill>
        <p:spPr>
          <a:xfrm>
            <a:off x="6474541" y="737420"/>
            <a:ext cx="5088193" cy="49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50104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/>
          <p:nvPr/>
        </p:nvSpPr>
        <p:spPr>
          <a:xfrm>
            <a:off x="280079" y="1219680"/>
            <a:ext cx="6639335" cy="51005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r>
              <a:rPr lang="en-US" sz="3200" b="0" i="0" u="none" strike="noStrike" kern="1200" spc="0" dirty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Hyderabad, </a:t>
            </a:r>
            <a:r>
              <a:rPr lang="en-US" sz="3200" b="0" i="0" u="none" strike="noStrike" kern="1200" spc="0" dirty="0" smtClean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India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endParaRPr lang="en-US" sz="3200" b="0" i="0" u="none" strike="noStrike" kern="1200" spc="0" dirty="0">
              <a:ln>
                <a:noFill/>
              </a:ln>
              <a:solidFill>
                <a:schemeClr val="bg1"/>
              </a:solidFill>
              <a:ea typeface="Lucida Sans Unicode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r>
              <a:rPr lang="en-US" sz="3200" b="0" i="0" u="none" strike="noStrike" kern="1200" spc="0" dirty="0" smtClean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“When </a:t>
            </a:r>
            <a:r>
              <a:rPr lang="en-US" sz="3200" b="0" i="0" u="none" strike="noStrike" kern="1200" spc="0" dirty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do you think people die? When they are shot through the heart by the bullet of a pistol? No. When they are ravaged by an incurable disease? No. When they drink a soup made from a poisonous mushroom!? No! It’s when… they are forgotten.”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r>
              <a:rPr lang="en-US" sz="2000" b="0" i="0" u="none" strike="noStrike" kern="1200" spc="0" dirty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― Dr. </a:t>
            </a:r>
            <a:r>
              <a:rPr lang="en-US" sz="2000" b="0" i="0" u="none" strike="noStrike" kern="1200" spc="0" dirty="0" err="1" smtClean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Hiriluk</a:t>
            </a:r>
            <a:r>
              <a:rPr lang="en-US" sz="2000" b="0" i="0" u="none" strike="noStrike" kern="1200" spc="0" dirty="0" smtClean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, </a:t>
            </a:r>
            <a:r>
              <a:rPr lang="en-US" sz="2000" b="0" i="0" u="none" strike="noStrike" kern="1200" spc="0" dirty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One </a:t>
            </a:r>
            <a:r>
              <a:rPr lang="en-US" sz="2000" b="0" i="0" u="none" strike="noStrike" kern="1200" spc="0" dirty="0" smtClean="0">
                <a:ln>
                  <a:noFill/>
                </a:ln>
                <a:solidFill>
                  <a:schemeClr val="bg1"/>
                </a:solidFill>
                <a:ea typeface="Lucida Sans Unicode" pitchFamily="2"/>
                <a:cs typeface="Mangal" pitchFamily="2"/>
              </a:rPr>
              <a:t>Piece</a:t>
            </a:r>
            <a:endParaRPr lang="en-US" sz="2000" b="0" i="0" u="none" strike="noStrike" kern="1200" spc="0" dirty="0">
              <a:ln>
                <a:noFill/>
              </a:ln>
              <a:solidFill>
                <a:schemeClr val="bg1"/>
              </a:solidFill>
              <a:ea typeface="Lucida Sans Unicode" pitchFamily="2"/>
              <a:cs typeface="Mangal" pitchFamily="2"/>
            </a:endParaRPr>
          </a:p>
        </p:txBody>
      </p:sp>
      <p:sp>
        <p:nvSpPr>
          <p:cNvPr id="4" name="TextBox 1"/>
          <p:cNvSpPr/>
          <p:nvPr/>
        </p:nvSpPr>
        <p:spPr>
          <a:xfrm>
            <a:off x="280080" y="398160"/>
            <a:ext cx="11621520" cy="8423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4800" b="0" i="0" u="none" strike="noStrike" kern="1200" spc="0" dirty="0" err="1">
                <a:ln>
                  <a:noFill/>
                </a:ln>
                <a:solidFill>
                  <a:schemeClr val="bg1"/>
                </a:solidFill>
                <a:latin typeface="Calibri" pitchFamily="18"/>
                <a:ea typeface="Lucida Sans Unicode" pitchFamily="2"/>
                <a:cs typeface="Mangal" pitchFamily="2"/>
              </a:rPr>
              <a:t>Musharaf</a:t>
            </a:r>
            <a:r>
              <a:rPr lang="en-US" sz="48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r>
              <a:rPr lang="en-US" sz="4800" b="0" i="0" u="none" strike="noStrike" kern="1200" spc="0" dirty="0" err="1">
                <a:ln>
                  <a:noFill/>
                </a:ln>
                <a:solidFill>
                  <a:schemeClr val="bg1"/>
                </a:solidFill>
                <a:latin typeface="Calibri" pitchFamily="18"/>
                <a:ea typeface="Lucida Sans Unicode" pitchFamily="2"/>
                <a:cs typeface="Mangal" pitchFamily="2"/>
              </a:rPr>
              <a:t>Mohiuddin</a:t>
            </a:r>
            <a:endParaRPr lang="en-US" sz="4800" b="0" i="0" u="none" strike="noStrike" kern="1200" spc="0" dirty="0">
              <a:ln>
                <a:noFill/>
              </a:ln>
              <a:solidFill>
                <a:schemeClr val="bg1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cxnSp>
        <p:nvCxnSpPr>
          <p:cNvPr id="5" name="Straight Arrow Connector 5"/>
          <p:cNvCxnSpPr/>
          <p:nvPr/>
        </p:nvCxnSpPr>
        <p:spPr>
          <a:xfrm>
            <a:off x="8397000" y="3979440"/>
            <a:ext cx="914400" cy="914400"/>
          </a:xfrm>
          <a:prstGeom prst="bentConnector3">
            <a:avLst/>
          </a:prstGeom>
          <a:noFill/>
          <a:ln w="6480">
            <a:solidFill>
              <a:srgbClr val="5B9BD5"/>
            </a:solidFill>
            <a:prstDash val="solid"/>
            <a:miter/>
            <a:tailEnd type="arrow"/>
          </a:ln>
        </p:spPr>
      </p:cxn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124130" y="1249692"/>
            <a:ext cx="4777469" cy="4886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810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229203"/>
            <a:ext cx="604683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Abuja, Nigeria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  <a:cs typeface="Times New Roman" panose="02020603050405020304" pitchFamily="18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The thing to do, it seems to me, is to prepare yourself so you can be a rainbow in somebody else’s cloud. Somebody who may not look like you. May not call God the same way you call God- if they call God at all. I may not dance your dances or speak your language. But be a blessing to somebody. That’s what I think.”</a:t>
            </a:r>
          </a:p>
          <a:p>
            <a:r>
              <a:rPr lang="en-US" sz="2800" i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Maya Angelou</a:t>
            </a:r>
          </a:p>
          <a:p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292798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Chiamaka Nwazojie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4C0C3C-5402-4D4B-9FCD-6A741981E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91" y="398206"/>
            <a:ext cx="4523674" cy="59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87699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225688"/>
            <a:ext cx="6590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Lagos</a:t>
            </a:r>
            <a:r>
              <a:rPr lang="en-US" sz="3600" dirty="0" smtClean="0">
                <a:solidFill>
                  <a:schemeClr val="bg1"/>
                </a:solidFill>
              </a:rPr>
              <a:t>, Nigeria.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Graduation </a:t>
            </a:r>
            <a:r>
              <a:rPr lang="en-US" sz="3600" dirty="0" smtClean="0">
                <a:solidFill>
                  <a:schemeClr val="bg1"/>
                </a:solidFill>
              </a:rPr>
              <a:t>is only a concept. In real life, you graduate everyday. It is a process that goes on until your last day on earth. So I say, do not let making a living prevent you from making a life you want.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Live well. Love much. Laugh often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Temidayo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Ogungbemi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98" y="1397590"/>
            <a:ext cx="4549369" cy="44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7042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4" y="1802040"/>
            <a:ext cx="12044515" cy="3174909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Master </a:t>
            </a:r>
            <a:r>
              <a:rPr lang="en-US" sz="4800" b="1" dirty="0" smtClean="0">
                <a:solidFill>
                  <a:schemeClr val="bg1"/>
                </a:solidFill>
              </a:rPr>
              <a:t>of Science </a:t>
            </a:r>
            <a:r>
              <a:rPr lang="en-US" sz="4800" b="1" dirty="0" smtClean="0">
                <a:solidFill>
                  <a:schemeClr val="bg1"/>
                </a:solidFill>
              </a:rPr>
              <a:t/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Environmental </a:t>
            </a:r>
            <a:r>
              <a:rPr lang="en-US" sz="4800" b="1" dirty="0" smtClean="0">
                <a:solidFill>
                  <a:schemeClr val="bg1"/>
                </a:solidFill>
              </a:rPr>
              <a:t>&amp; Occupational </a:t>
            </a:r>
            <a:r>
              <a:rPr lang="en-US" sz="4800" b="1" dirty="0" smtClean="0">
                <a:solidFill>
                  <a:schemeClr val="bg1"/>
                </a:solidFill>
              </a:rPr>
              <a:t>Health Science Graduates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220" y="1753604"/>
            <a:ext cx="60468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Ijofin, Ogun State, Nigeria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“Life is not about how fast you run or how high you climb, but how well you bounce.”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 Vivian Komori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Sidikat Olanrewaju Olajuwon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blob:null/c91f1823-20af-4b88-ba53-c42a402ff8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blob:null/c91f1823-20af-4b88-ba53-c42a402ff86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blob:null/c91f1823-20af-4b88-ba53-c42a402ff86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4730" y="986866"/>
            <a:ext cx="4061029" cy="5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642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51349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Louisville, 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>
                <a:solidFill>
                  <a:schemeClr val="bg1"/>
                </a:solidFill>
              </a:rPr>
              <a:t>The world is big and I want to have a good look at it before it gets </a:t>
            </a:r>
            <a:r>
              <a:rPr lang="en-US" sz="3600" dirty="0" smtClean="0">
                <a:solidFill>
                  <a:schemeClr val="bg1"/>
                </a:solidFill>
              </a:rPr>
              <a:t>dark.”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– John Muir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20" y="370214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Victoria Peters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 may contain: one or more peo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83" y="940439"/>
            <a:ext cx="5134981" cy="513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176108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403" y="1556951"/>
            <a:ext cx="60468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Owensboro, KY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“The best way to find yourself is to lose yourself in the service of others.”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Mahatma Gandhi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Neha </a:t>
            </a:r>
            <a:r>
              <a:rPr lang="en-US" sz="4800" dirty="0" err="1" smtClean="0">
                <a:solidFill>
                  <a:schemeClr val="bg1"/>
                </a:solidFill>
              </a:rPr>
              <a:t>Kishor</a:t>
            </a:r>
            <a:r>
              <a:rPr lang="en-US" sz="4800" dirty="0" smtClean="0">
                <a:solidFill>
                  <a:schemeClr val="bg1"/>
                </a:solidFill>
              </a:rPr>
              <a:t> Vora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1643" y="1058721"/>
            <a:ext cx="4081093" cy="50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80839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ha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7956" y="1825625"/>
            <a:ext cx="5976087" cy="4351338"/>
          </a:xfrm>
        </p:spPr>
      </p:pic>
      <p:pic>
        <p:nvPicPr>
          <p:cNvPr id="9" name="Picture 8" descr="mh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2" y="0"/>
            <a:ext cx="5568778" cy="4176584"/>
          </a:xfrm>
          <a:prstGeom prst="rect">
            <a:avLst/>
          </a:prstGeom>
        </p:spPr>
      </p:pic>
      <p:pic>
        <p:nvPicPr>
          <p:cNvPr id="5" name="Content Placeholder 2" descr="IMG_8345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98123" y="2783056"/>
            <a:ext cx="3716074" cy="2787056"/>
          </a:xfrm>
          <a:prstGeom prst="rect">
            <a:avLst/>
          </a:prstGeom>
        </p:spPr>
      </p:pic>
      <p:pic>
        <p:nvPicPr>
          <p:cNvPr id="6" name="Picture 5" descr="IMG_1054.JPG"/>
          <p:cNvPicPr>
            <a:picLocks noChangeAspect="1"/>
          </p:cNvPicPr>
          <p:nvPr/>
        </p:nvPicPr>
        <p:blipFill rotWithShape="1">
          <a:blip r:embed="rId5" cstate="print"/>
          <a:srcRect l="13361" t="32206" r="21160" b="-1"/>
          <a:stretch/>
        </p:blipFill>
        <p:spPr>
          <a:xfrm>
            <a:off x="6552268" y="375814"/>
            <a:ext cx="4506437" cy="3355344"/>
          </a:xfrm>
          <a:prstGeom prst="rect">
            <a:avLst/>
          </a:prstGeom>
        </p:spPr>
      </p:pic>
      <p:pic>
        <p:nvPicPr>
          <p:cNvPr id="8" name="Picture 7" descr="mha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76166" y="2037982"/>
            <a:ext cx="3517995" cy="4690660"/>
          </a:xfrm>
          <a:prstGeom prst="rect">
            <a:avLst/>
          </a:prstGeom>
        </p:spPr>
      </p:pic>
      <p:pic>
        <p:nvPicPr>
          <p:cNvPr id="11" name="Picture 10" descr="gray and studen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4777" y="2053486"/>
            <a:ext cx="3420247" cy="4560329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Louisville, KY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“An investment in knowledge always pays the best interest.” </a:t>
            </a:r>
            <a:r>
              <a:rPr lang="en-US" sz="2000" dirty="0" smtClean="0">
                <a:solidFill>
                  <a:schemeClr val="bg1"/>
                </a:solidFill>
              </a:rPr>
              <a:t>—Benjamin Franklin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Jonathan C. Clements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jonathan.clements\AppData\Local\Microsoft\Windows\Temporary Internet Files\Content.IE5\3WU56GQ2\20170528_120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6345" y="766118"/>
            <a:ext cx="4322169" cy="5762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Hyderabad, India</a:t>
            </a:r>
          </a:p>
          <a:p>
            <a:endParaRPr lang="en-US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WKU </a:t>
            </a:r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 enriched my life in many ways. College has given me chance to sharpen my skills and enabled me to become more successful in life</a:t>
            </a:r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Divya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Gadde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82" y="1256705"/>
            <a:ext cx="5552718" cy="44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646" y="1284047"/>
            <a:ext cx="729772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Hyderabad, Telangana, India.</a:t>
            </a:r>
          </a:p>
          <a:p>
            <a:endParaRPr lang="en-US" sz="34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“It’s the possibility of having a dream come true that makes life interesting” </a:t>
            </a:r>
            <a:r>
              <a:rPr lang="en-US" sz="3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-  Paulo </a:t>
            </a:r>
            <a:r>
              <a:rPr lang="en-US" sz="2000" dirty="0" smtClean="0">
                <a:solidFill>
                  <a:schemeClr val="bg1"/>
                </a:solidFill>
              </a:rPr>
              <a:t>Coelho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3400" dirty="0" smtClean="0">
                <a:solidFill>
                  <a:schemeClr val="bg1"/>
                </a:solidFill>
              </a:rPr>
              <a:t>I thank you for  helping me increase my possibilities and for your infallible presence in my journey. I will revere these moments evermore</a:t>
            </a:r>
            <a:r>
              <a:rPr lang="en-US" sz="3400" dirty="0" smtClean="0">
                <a:solidFill>
                  <a:schemeClr val="bg1"/>
                </a:solidFill>
              </a:rPr>
              <a:t>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Harshitha Ponnala</a:t>
            </a:r>
            <a:endParaRPr lang="en-US" sz="5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17394"/>
          <a:stretch/>
        </p:blipFill>
        <p:spPr bwMode="auto">
          <a:xfrm>
            <a:off x="7772400" y="1321536"/>
            <a:ext cx="4274574" cy="409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332" y="2481308"/>
            <a:ext cx="10515600" cy="1325563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Master </a:t>
            </a:r>
            <a:r>
              <a:rPr lang="en-US" sz="6000" b="1" dirty="0" smtClean="0">
                <a:solidFill>
                  <a:schemeClr val="bg1"/>
                </a:solidFill>
              </a:rPr>
              <a:t>of </a:t>
            </a:r>
            <a:r>
              <a:rPr lang="en-US" sz="6000" b="1" dirty="0" smtClean="0">
                <a:solidFill>
                  <a:schemeClr val="bg1"/>
                </a:solidFill>
              </a:rPr>
              <a:t>Health Administration </a:t>
            </a:r>
            <a:r>
              <a:rPr lang="en-US" sz="6000" b="1" dirty="0" smtClean="0">
                <a:solidFill>
                  <a:schemeClr val="bg1"/>
                </a:solidFill>
              </a:rPr>
              <a:t>Graduates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 an appropriate picture of yourself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655" y="1817104"/>
            <a:ext cx="6046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Lagos, Nigeria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E</a:t>
            </a:r>
            <a:r>
              <a:rPr lang="en-US" sz="3600" dirty="0" smtClean="0">
                <a:solidFill>
                  <a:schemeClr val="bg1"/>
                </a:solidFill>
              </a:rPr>
              <a:t>ffort </a:t>
            </a:r>
            <a:r>
              <a:rPr lang="en-US" sz="3600" dirty="0" smtClean="0">
                <a:solidFill>
                  <a:schemeClr val="bg1"/>
                </a:solidFill>
              </a:rPr>
              <a:t>beats </a:t>
            </a:r>
            <a:r>
              <a:rPr lang="en-US" sz="3600" dirty="0" smtClean="0">
                <a:solidFill>
                  <a:schemeClr val="bg1"/>
                </a:solidFill>
              </a:rPr>
              <a:t>talent.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9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Akintunde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Akinniyi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11" y="1051347"/>
            <a:ext cx="464533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0847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50" y="1627408"/>
            <a:ext cx="4067000" cy="4269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an appropriate picture of yourself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219" y="1753604"/>
            <a:ext cx="61009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Hyderabad,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Have </a:t>
            </a:r>
            <a:r>
              <a:rPr lang="en-US" sz="3600" dirty="0">
                <a:solidFill>
                  <a:schemeClr val="bg1"/>
                </a:solidFill>
              </a:rPr>
              <a:t>the courage to get out of comfort zone where the future of magic begins</a:t>
            </a:r>
            <a:r>
              <a:rPr lang="en-US" sz="3600" dirty="0" smtClean="0">
                <a:solidFill>
                  <a:schemeClr val="bg1"/>
                </a:solidFill>
              </a:rPr>
              <a:t>.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b="1" i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LIVING THE DREAM!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Sravya Patil Bagli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4093B5-0E48-47F3-A740-94EE64D09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3717" y="914400"/>
            <a:ext cx="4843658" cy="50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5036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33226</TotalTime>
  <Words>907</Words>
  <Application>Microsoft Office PowerPoint</Application>
  <PresentationFormat>Widescreen</PresentationFormat>
  <Paragraphs>139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Lucida Sans Unicode</vt:lpstr>
      <vt:lpstr>Mangal</vt:lpstr>
      <vt:lpstr>StarSymbol</vt:lpstr>
      <vt:lpstr>Times New Roman</vt:lpstr>
      <vt:lpstr>Office Theme</vt:lpstr>
      <vt:lpstr>PowerPoint Presentation</vt:lpstr>
      <vt:lpstr>PowerPoint Presentation</vt:lpstr>
      <vt:lpstr>Master of Science  Environmental &amp; Occupational Health Science Graduates</vt:lpstr>
      <vt:lpstr>PowerPoint Presentation</vt:lpstr>
      <vt:lpstr>PowerPoint Presentation</vt:lpstr>
      <vt:lpstr>PowerPoint Presentation</vt:lpstr>
      <vt:lpstr>Master of Health Administration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of Public Health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Kentucky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Khan, Nadia</dc:creator>
  <cp:lastModifiedBy>Gardner, Marilyn</cp:lastModifiedBy>
  <cp:revision>86</cp:revision>
  <dcterms:created xsi:type="dcterms:W3CDTF">2017-04-19T23:32:58Z</dcterms:created>
  <dcterms:modified xsi:type="dcterms:W3CDTF">2018-05-10T02:13:20Z</dcterms:modified>
</cp:coreProperties>
</file>