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2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fld id="{53AB0D62-906E-41F8-B861-9BCF9BC859DF}" type="datetimeFigureOut">
              <a:rPr lang="en-US" smtClean="0"/>
              <a:t>2/8/2017</a:t>
            </a:fld>
            <a:endParaRPr lang="en-US"/>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8CCC8658-6579-4695-9845-3F64104BF626}" type="slidenum">
              <a:rPr lang="en-US" smtClean="0"/>
              <a:t>‹#›</a:t>
            </a:fld>
            <a:endParaRPr lang="en-US"/>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3AB0D62-906E-41F8-B861-9BCF9BC859DF}" type="datetimeFigureOut">
              <a:rPr lang="en-US" smtClean="0"/>
              <a:t>2/8/2017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CCC8658-6579-4695-9845-3F64104BF62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3AB0D62-906E-41F8-B861-9BCF9BC859DF}" type="datetimeFigureOut">
              <a:rPr lang="en-US" smtClean="0"/>
              <a:t>2/8/2017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CCC8658-6579-4695-9845-3F64104BF62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3AB0D62-906E-41F8-B861-9BCF9BC859DF}" type="datetimeFigureOut">
              <a:rPr lang="en-US" smtClean="0"/>
              <a:t>2/8/2017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CCC8658-6579-4695-9845-3F64104BF62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fld id="{53AB0D62-906E-41F8-B861-9BCF9BC859DF}" type="datetimeFigureOut">
              <a:rPr lang="en-US" smtClean="0"/>
              <a:t>2/8/2017</a:t>
            </a:fld>
            <a:endParaRPr lang="en-US"/>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8CCC8658-6579-4695-9845-3F64104BF626}" type="slidenum">
              <a:rPr lang="en-US" smtClean="0"/>
              <a:t>‹#›</a:t>
            </a:fld>
            <a:endParaRPr lang="en-US"/>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3AB0D62-906E-41F8-B861-9BCF9BC859DF}" type="datetimeFigureOut">
              <a:rPr lang="en-US" smtClean="0"/>
              <a:t>2/8/2017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a:xfrm>
            <a:off x="8641080" y="6514568"/>
            <a:ext cx="464288" cy="274320"/>
          </a:xfrm>
        </p:spPr>
        <p:txBody>
          <a:bodyPr/>
          <a:lstStyle>
            <a:extLst/>
          </a:lstStyle>
          <a:p>
            <a:fld id="{8CCC8658-6579-4695-9845-3F64104BF626}" type="slidenum">
              <a:rPr lang="en-US" smtClean="0"/>
              <a:t>‹#›</a:t>
            </a:fld>
            <a:endParaRPr lang="en-US"/>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3AB0D62-906E-41F8-B861-9BCF9BC859DF}" type="datetimeFigureOut">
              <a:rPr lang="en-US" smtClean="0"/>
              <a:t>2/8/2017</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a:xfrm>
            <a:off x="8641080" y="6514568"/>
            <a:ext cx="464288" cy="274320"/>
          </a:xfrm>
        </p:spPr>
        <p:txBody>
          <a:bodyPr/>
          <a:lstStyle>
            <a:extLst/>
          </a:lstStyle>
          <a:p>
            <a:fld id="{8CCC8658-6579-4695-9845-3F64104BF62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53AB0D62-906E-41F8-B861-9BCF9BC859DF}" type="datetimeFigureOut">
              <a:rPr lang="en-US" smtClean="0"/>
              <a:t>2/8/2017</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8CCC8658-6579-4695-9845-3F64104BF626}" type="slidenum">
              <a:rPr lang="en-US" smtClean="0"/>
              <a:t>‹#›</a:t>
            </a:fld>
            <a:endParaRPr lang="en-US"/>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53AB0D62-906E-41F8-B861-9BCF9BC859DF}" type="datetimeFigureOut">
              <a:rPr lang="en-US" smtClean="0"/>
              <a:t>2/8/2017</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8CCC8658-6579-4695-9845-3F64104BF62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fld id="{53AB0D62-906E-41F8-B861-9BCF9BC859DF}" type="datetimeFigureOut">
              <a:rPr lang="en-US" smtClean="0"/>
              <a:t>2/8/2017</a:t>
            </a:fld>
            <a:endParaRPr lang="en-US"/>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8CCC8658-6579-4695-9845-3F64104BF626}" type="slidenum">
              <a:rPr lang="en-US" smtClean="0"/>
              <a:t>‹#›</a:t>
            </a:fld>
            <a:endParaRPr lang="en-US"/>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fld id="{53AB0D62-906E-41F8-B861-9BCF9BC859DF}" type="datetimeFigureOut">
              <a:rPr lang="en-US" smtClean="0"/>
              <a:t>2/8/2017</a:t>
            </a:fld>
            <a:endParaRPr lang="en-US"/>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8CCC8658-6579-4695-9845-3F64104BF626}" type="slidenum">
              <a:rPr lang="en-US" smtClean="0"/>
              <a:t>‹#›</a:t>
            </a:fld>
            <a:endParaRPr lang="en-US"/>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53AB0D62-906E-41F8-B861-9BCF9BC859DF}" type="datetimeFigureOut">
              <a:rPr lang="en-US" smtClean="0"/>
              <a:t>2/8/2017</a:t>
            </a:fld>
            <a:endParaRPr lang="en-US"/>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8CCC8658-6579-4695-9845-3F64104BF626}" type="slidenum">
              <a:rPr lang="en-US" smtClean="0"/>
              <a:t>‹#›</a:t>
            </a:fld>
            <a:endParaRPr lang="en-US"/>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City Park Challenge</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pPr>
              <a:buNone/>
            </a:pPr>
            <a:r>
              <a:rPr lang="en-US" b="1" dirty="0"/>
              <a:t>The City Park Planning Committee is holding a contest for making improvements to local park’s established trail. They have received complaints from community members stating that they would like to have trails that are shorter and trails that are longer to complete. They also complained there wasn’t much variety in the trail in order to provide accessibility to everyone. The current walking trail takes an hour to complete a lap, by beginning and ending at the parking lot</a:t>
            </a:r>
            <a:r>
              <a:rPr lang="en-US" b="1" dirty="0" smtClean="0"/>
              <a:t>.</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Constraints</a:t>
            </a:r>
            <a:endParaRPr lang="en-US" dirty="0"/>
          </a:p>
        </p:txBody>
      </p:sp>
      <p:sp>
        <p:nvSpPr>
          <p:cNvPr id="3" name="Content Placeholder 2"/>
          <p:cNvSpPr>
            <a:spLocks noGrp="1"/>
          </p:cNvSpPr>
          <p:nvPr>
            <p:ph idx="1"/>
          </p:nvPr>
        </p:nvSpPr>
        <p:spPr/>
        <p:txBody>
          <a:bodyPr/>
          <a:lstStyle/>
          <a:p>
            <a:pPr lvl="0"/>
            <a:r>
              <a:rPr lang="en-US" b="1" dirty="0"/>
              <a:t>One new trail must add 30 minutes without backtracking at all.</a:t>
            </a:r>
            <a:endParaRPr lang="en-US" dirty="0"/>
          </a:p>
          <a:p>
            <a:pPr lvl="0"/>
            <a:r>
              <a:rPr lang="en-US" b="1" dirty="0"/>
              <a:t>One new trail must reduce the original time by 30 minutes without backtracking.</a:t>
            </a:r>
            <a:endParaRPr lang="en-US" dirty="0"/>
          </a:p>
          <a:p>
            <a:pPr lvl="0"/>
            <a:r>
              <a:rPr lang="en-US" b="1" dirty="0"/>
              <a:t>The trail may not pass through restricted areas, due to human and environmental impact</a:t>
            </a:r>
            <a:r>
              <a:rPr lang="en-US" b="1" dirty="0" smtClean="0"/>
              <a:t>.</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6</TotalTime>
  <Words>129</Words>
  <Application>Microsoft Office PowerPoint</Application>
  <PresentationFormat>On-screen Show (4:3)</PresentationFormat>
  <Paragraphs>6</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Foundry</vt:lpstr>
      <vt:lpstr>City Park Challenge</vt:lpstr>
      <vt:lpstr>Slide 2</vt:lpstr>
      <vt:lpstr>Constraints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City Park Challenge</dc:title>
  <dc:creator>Maegan Trent</dc:creator>
  <cp:lastModifiedBy>Maegan Trent</cp:lastModifiedBy>
  <cp:revision>1</cp:revision>
  <dcterms:created xsi:type="dcterms:W3CDTF">2017-02-08T23:27:56Z</dcterms:created>
  <dcterms:modified xsi:type="dcterms:W3CDTF">2017-02-08T23:34:02Z</dcterms:modified>
</cp:coreProperties>
</file>