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03"/>
  </p:normalViewPr>
  <p:slideViewPr>
    <p:cSldViewPr snapToGrid="0" snapToObjects="1">
      <p:cViewPr varScale="1">
        <p:scale>
          <a:sx n="114" d="100"/>
          <a:sy n="114" d="100"/>
        </p:scale>
        <p:origin x="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Tuesday, May 24,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36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Tuesday, May 24,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62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Tuesday, May 24,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0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Tuesday, May 24,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70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Tuesday, May 24,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26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Tuesday, May 24,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1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Tuesday, May 24,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73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Tuesday, May 24,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8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Tuesday, May 24,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43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Tuesday, May 24,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94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Tuesday, May 24,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65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Tuesday, May 24, 2022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1059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11" r:id="rId6"/>
    <p:sldLayoutId id="2147483806" r:id="rId7"/>
    <p:sldLayoutId id="2147483807" r:id="rId8"/>
    <p:sldLayoutId id="2147483808" r:id="rId9"/>
    <p:sldLayoutId id="2147483810" r:id="rId10"/>
    <p:sldLayoutId id="214748380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3F794D0-2982-490E-88DA-93D489750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D24A3D-F07A-44A9-BE55-5576292E1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460827"/>
            <a:ext cx="12192003" cy="2397392"/>
          </a:xfrm>
          <a:prstGeom prst="rect">
            <a:avLst/>
          </a:prstGeom>
          <a:gradFill>
            <a:gsLst>
              <a:gs pos="8000">
                <a:schemeClr val="accent6"/>
              </a:gs>
              <a:gs pos="86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04441C9-FD2D-4031-B5C5-67478196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038600" y="4463553"/>
            <a:ext cx="8153401" cy="2394447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81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BF09AEC-6E6E-418F-9974-8730F1B2B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834054">
            <a:off x="2944145" y="2710934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0">
                <a:schemeClr val="accent6">
                  <a:alpha val="12000"/>
                </a:schemeClr>
              </a:gs>
              <a:gs pos="100000">
                <a:schemeClr val="accent6">
                  <a:lumMod val="60000"/>
                  <a:lumOff val="40000"/>
                  <a:alpha val="20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D9D3989-3E00-4727-914E-959DFE8FA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6701" y="4460827"/>
            <a:ext cx="8115300" cy="1945408"/>
          </a:xfrm>
          <a:prstGeom prst="rect">
            <a:avLst/>
          </a:prstGeom>
          <a:gradFill>
            <a:gsLst>
              <a:gs pos="0">
                <a:schemeClr val="accent6">
                  <a:alpha val="16000"/>
                </a:schemeClr>
              </a:gs>
              <a:gs pos="62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60A162-0CEA-0D47-8CB9-DE9AE789D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3807" y="4611271"/>
            <a:ext cx="9436593" cy="1171556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</a:rPr>
              <a:t>Click to add title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106C67-4C9B-8644-948C-44BDC5771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1" y="5970897"/>
            <a:ext cx="9448799" cy="429904"/>
          </a:xfrm>
        </p:spPr>
        <p:txBody>
          <a:bodyPr>
            <a:norm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</a:rPr>
              <a:t>Click to add subtitle </a:t>
            </a: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F4190FA5-09EA-8C4E-81A8-24FA68673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53" y="6289993"/>
            <a:ext cx="2587131" cy="49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48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CDDAA-3A19-CC4B-9243-1EE2F05BA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3B809-6318-0247-9801-2D80C8C3A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B86349C-A580-1546-A7B4-83D370ACB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4" y="6440605"/>
            <a:ext cx="2196815" cy="41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7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C39CD7-43C5-DD49-9BD8-8ADBC18A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add title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100759-C66A-A441-A063-AADA8D5CDB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51DE70-9961-5340-9CD7-08F18F1DB0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Click to add text 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505BF823-A72E-4A47-B141-0FBBDA1EF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4" y="6440605"/>
            <a:ext cx="2196815" cy="41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51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4182A07-5F76-A74E-9A09-F4C004CEF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add title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9FB6438-D6BC-D542-B588-3C5C362340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to add text 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3BE3D0AE-87E3-9C47-A7AD-3A2185A71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4" y="6440605"/>
            <a:ext cx="2196815" cy="41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62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BAC5A-B156-3348-B7F0-B6EA3D334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98337-D4B6-9040-B831-5A418C3C77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4EB3BA-8381-124A-9653-A6B245D393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BA9699E-E803-934C-914A-334C7B970318}"/>
              </a:ext>
            </a:extLst>
          </p:cNvPr>
          <p:cNvSpPr txBox="1">
            <a:spLocks/>
          </p:cNvSpPr>
          <p:nvPr/>
        </p:nvSpPr>
        <p:spPr>
          <a:xfrm>
            <a:off x="3188797" y="4250927"/>
            <a:ext cx="5787778" cy="4994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CLICK TO EDIT TEXT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9E05FD7-510D-0849-8EB2-4FBFC7A2899E}"/>
              </a:ext>
            </a:extLst>
          </p:cNvPr>
          <p:cNvSpPr txBox="1">
            <a:spLocks/>
          </p:cNvSpPr>
          <p:nvPr/>
        </p:nvSpPr>
        <p:spPr>
          <a:xfrm>
            <a:off x="3615517" y="3257766"/>
            <a:ext cx="7723043" cy="19863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6000" dirty="0">
                <a:solidFill>
                  <a:schemeClr val="bg1"/>
                </a:solidFill>
              </a:rPr>
              <a:t>CLICK TO ADD TEXT 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D8ED148C-7197-CA4F-B9D1-9C30D3121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4" y="6440605"/>
            <a:ext cx="2196815" cy="41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76588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{CE03CA0D-E582-594A-88FE-39BFC657FACC}tf10001063</Template>
  <TotalTime>2299</TotalTime>
  <Words>44</Words>
  <Application>Microsoft Macintosh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Gill Sans Nova</vt:lpstr>
      <vt:lpstr>GradientRiseVTI</vt:lpstr>
      <vt:lpstr>Click to add title </vt:lpstr>
      <vt:lpstr>Click to add title </vt:lpstr>
      <vt:lpstr>Click to add title </vt:lpstr>
      <vt:lpstr>Click to add title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Rodriguez</dc:creator>
  <cp:lastModifiedBy>Jennifer Rodriguez</cp:lastModifiedBy>
  <cp:revision>2</cp:revision>
  <dcterms:created xsi:type="dcterms:W3CDTF">2022-05-21T18:19:53Z</dcterms:created>
  <dcterms:modified xsi:type="dcterms:W3CDTF">2022-05-24T22:21:59Z</dcterms:modified>
</cp:coreProperties>
</file>