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5" r:id="rId3"/>
    <p:sldMasterId id="2147483687" r:id="rId4"/>
    <p:sldMasterId id="2147483697" r:id="rId5"/>
  </p:sldMasterIdLst>
  <p:notesMasterIdLst>
    <p:notesMasterId r:id="rId101"/>
  </p:notesMasterIdLst>
  <p:sldIdLst>
    <p:sldId id="267" r:id="rId6"/>
    <p:sldId id="266" r:id="rId7"/>
    <p:sldId id="258" r:id="rId8"/>
    <p:sldId id="259" r:id="rId9"/>
    <p:sldId id="536" r:id="rId10"/>
    <p:sldId id="928" r:id="rId11"/>
    <p:sldId id="929" r:id="rId12"/>
    <p:sldId id="466" r:id="rId13"/>
    <p:sldId id="930" r:id="rId14"/>
    <p:sldId id="931" r:id="rId15"/>
    <p:sldId id="924" r:id="rId16"/>
    <p:sldId id="923" r:id="rId17"/>
    <p:sldId id="694" r:id="rId18"/>
    <p:sldId id="437" r:id="rId19"/>
    <p:sldId id="918" r:id="rId20"/>
    <p:sldId id="438" r:id="rId21"/>
    <p:sldId id="921" r:id="rId22"/>
    <p:sldId id="351" r:id="rId23"/>
    <p:sldId id="271" r:id="rId24"/>
    <p:sldId id="439" r:id="rId25"/>
    <p:sldId id="440" r:id="rId26"/>
    <p:sldId id="441" r:id="rId27"/>
    <p:sldId id="442" r:id="rId28"/>
    <p:sldId id="539" r:id="rId29"/>
    <p:sldId id="922" r:id="rId30"/>
    <p:sldId id="367" r:id="rId31"/>
    <p:sldId id="366" r:id="rId32"/>
    <p:sldId id="369" r:id="rId33"/>
    <p:sldId id="370" r:id="rId34"/>
    <p:sldId id="540" r:id="rId35"/>
    <p:sldId id="723" r:id="rId36"/>
    <p:sldId id="664" r:id="rId37"/>
    <p:sldId id="925" r:id="rId38"/>
    <p:sldId id="674" r:id="rId39"/>
    <p:sldId id="673" r:id="rId40"/>
    <p:sldId id="677" r:id="rId41"/>
    <p:sldId id="675" r:id="rId42"/>
    <p:sldId id="350" r:id="rId43"/>
    <p:sldId id="678" r:id="rId44"/>
    <p:sldId id="932" r:id="rId45"/>
    <p:sldId id="705" r:id="rId46"/>
    <p:sldId id="667" r:id="rId47"/>
    <p:sldId id="666" r:id="rId48"/>
    <p:sldId id="665" r:id="rId49"/>
    <p:sldId id="560" r:id="rId50"/>
    <p:sldId id="659" r:id="rId51"/>
    <p:sldId id="663" r:id="rId52"/>
    <p:sldId id="927" r:id="rId53"/>
    <p:sldId id="652" r:id="rId54"/>
    <p:sldId id="261" r:id="rId55"/>
    <p:sldId id="262" r:id="rId56"/>
    <p:sldId id="263" r:id="rId57"/>
    <p:sldId id="265" r:id="rId58"/>
    <p:sldId id="264" r:id="rId59"/>
    <p:sldId id="972" r:id="rId60"/>
    <p:sldId id="605" r:id="rId61"/>
    <p:sldId id="604" r:id="rId62"/>
    <p:sldId id="984" r:id="rId63"/>
    <p:sldId id="985" r:id="rId64"/>
    <p:sldId id="606" r:id="rId65"/>
    <p:sldId id="607" r:id="rId66"/>
    <p:sldId id="983" r:id="rId67"/>
    <p:sldId id="988" r:id="rId68"/>
    <p:sldId id="989" r:id="rId69"/>
    <p:sldId id="990" r:id="rId70"/>
    <p:sldId id="991" r:id="rId71"/>
    <p:sldId id="610" r:id="rId72"/>
    <p:sldId id="608" r:id="rId73"/>
    <p:sldId id="992" r:id="rId74"/>
    <p:sldId id="993" r:id="rId75"/>
    <p:sldId id="611" r:id="rId76"/>
    <p:sldId id="612" r:id="rId77"/>
    <p:sldId id="613" r:id="rId78"/>
    <p:sldId id="614" r:id="rId79"/>
    <p:sldId id="574" r:id="rId80"/>
    <p:sldId id="268" r:id="rId81"/>
    <p:sldId id="269" r:id="rId82"/>
    <p:sldId id="270" r:id="rId83"/>
    <p:sldId id="256" r:id="rId84"/>
    <p:sldId id="280" r:id="rId85"/>
    <p:sldId id="994" r:id="rId86"/>
    <p:sldId id="281" r:id="rId87"/>
    <p:sldId id="279" r:id="rId88"/>
    <p:sldId id="995" r:id="rId89"/>
    <p:sldId id="996" r:id="rId90"/>
    <p:sldId id="284" r:id="rId91"/>
    <p:sldId id="291" r:id="rId92"/>
    <p:sldId id="285" r:id="rId93"/>
    <p:sldId id="286" r:id="rId94"/>
    <p:sldId id="287" r:id="rId95"/>
    <p:sldId id="997" r:id="rId96"/>
    <p:sldId id="288" r:id="rId97"/>
    <p:sldId id="289" r:id="rId98"/>
    <p:sldId id="290" r:id="rId99"/>
    <p:sldId id="257" r:id="rId10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3E7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A42D6BD-580D-44F6-9405-A6E8516552B4}" v="13" dt="2024-11-11T15:59:43.6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8" d="100"/>
          <a:sy n="78" d="100"/>
        </p:scale>
        <p:origin x="878"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07" Type="http://schemas.microsoft.com/office/2015/10/relationships/revisionInfo" Target="revisionInfo.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presProps" Target="presProps.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microsoft.com/office/2016/11/relationships/changesInfo" Target="changesInfos/changesInfo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theme" Target="theme/theme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ughes, Penny" userId="2cbecc98-4016-440c-b6e0-dc27eea0525f" providerId="ADAL" clId="{AA42D6BD-580D-44F6-9405-A6E8516552B4}"/>
    <pc:docChg chg="undo custSel addSld delSld modSld">
      <pc:chgData name="Hughes, Penny" userId="2cbecc98-4016-440c-b6e0-dc27eea0525f" providerId="ADAL" clId="{AA42D6BD-580D-44F6-9405-A6E8516552B4}" dt="2024-11-06T04:49:45.208" v="191" actId="27636"/>
      <pc:docMkLst>
        <pc:docMk/>
      </pc:docMkLst>
      <pc:sldChg chg="addSp delSp modSp mod">
        <pc:chgData name="Hughes, Penny" userId="2cbecc98-4016-440c-b6e0-dc27eea0525f" providerId="ADAL" clId="{AA42D6BD-580D-44F6-9405-A6E8516552B4}" dt="2024-10-30T13:42:21.360" v="169" actId="164"/>
        <pc:sldMkLst>
          <pc:docMk/>
          <pc:sldMk cId="74114134" sldId="257"/>
        </pc:sldMkLst>
        <pc:grpChg chg="add mod">
          <ac:chgData name="Hughes, Penny" userId="2cbecc98-4016-440c-b6e0-dc27eea0525f" providerId="ADAL" clId="{AA42D6BD-580D-44F6-9405-A6E8516552B4}" dt="2024-10-30T13:42:21.360" v="169" actId="164"/>
          <ac:grpSpMkLst>
            <pc:docMk/>
            <pc:sldMk cId="74114134" sldId="257"/>
            <ac:grpSpMk id="6" creationId="{32968FCD-4E7D-8C73-7ED6-7D7C2DE04D38}"/>
          </ac:grpSpMkLst>
        </pc:grpChg>
        <pc:picChg chg="add mod">
          <ac:chgData name="Hughes, Penny" userId="2cbecc98-4016-440c-b6e0-dc27eea0525f" providerId="ADAL" clId="{AA42D6BD-580D-44F6-9405-A6E8516552B4}" dt="2024-10-30T13:42:21.360" v="169" actId="164"/>
          <ac:picMkLst>
            <pc:docMk/>
            <pc:sldMk cId="74114134" sldId="257"/>
            <ac:picMk id="2" creationId="{679766F4-E18F-EADB-9408-10258EC40C3D}"/>
          </ac:picMkLst>
        </pc:picChg>
        <pc:picChg chg="add mod">
          <ac:chgData name="Hughes, Penny" userId="2cbecc98-4016-440c-b6e0-dc27eea0525f" providerId="ADAL" clId="{AA42D6BD-580D-44F6-9405-A6E8516552B4}" dt="2024-10-30T13:42:21.360" v="169" actId="164"/>
          <ac:picMkLst>
            <pc:docMk/>
            <pc:sldMk cId="74114134" sldId="257"/>
            <ac:picMk id="3" creationId="{68A100F3-741F-6660-B8A3-F3651346A2DF}"/>
          </ac:picMkLst>
        </pc:picChg>
        <pc:picChg chg="del">
          <ac:chgData name="Hughes, Penny" userId="2cbecc98-4016-440c-b6e0-dc27eea0525f" providerId="ADAL" clId="{AA42D6BD-580D-44F6-9405-A6E8516552B4}" dt="2024-10-30T13:40:05.880" v="148" actId="478"/>
          <ac:picMkLst>
            <pc:docMk/>
            <pc:sldMk cId="74114134" sldId="257"/>
            <ac:picMk id="13" creationId="{C3C901D5-0D10-17B1-0620-2E41B6CE9438}"/>
          </ac:picMkLst>
        </pc:picChg>
        <pc:picChg chg="mod">
          <ac:chgData name="Hughes, Penny" userId="2cbecc98-4016-440c-b6e0-dc27eea0525f" providerId="ADAL" clId="{AA42D6BD-580D-44F6-9405-A6E8516552B4}" dt="2024-10-30T13:42:21.360" v="169" actId="164"/>
          <ac:picMkLst>
            <pc:docMk/>
            <pc:sldMk cId="74114134" sldId="257"/>
            <ac:picMk id="15" creationId="{6446AF12-D5D2-9104-DCEB-6BBCA17A2D84}"/>
          </ac:picMkLst>
        </pc:picChg>
        <pc:picChg chg="mod">
          <ac:chgData name="Hughes, Penny" userId="2cbecc98-4016-440c-b6e0-dc27eea0525f" providerId="ADAL" clId="{AA42D6BD-580D-44F6-9405-A6E8516552B4}" dt="2024-10-30T13:42:21.360" v="169" actId="164"/>
          <ac:picMkLst>
            <pc:docMk/>
            <pc:sldMk cId="74114134" sldId="257"/>
            <ac:picMk id="17" creationId="{69F75348-7A4F-7536-3B7F-B49D0BD55577}"/>
          </ac:picMkLst>
        </pc:picChg>
        <pc:picChg chg="mod">
          <ac:chgData name="Hughes, Penny" userId="2cbecc98-4016-440c-b6e0-dc27eea0525f" providerId="ADAL" clId="{AA42D6BD-580D-44F6-9405-A6E8516552B4}" dt="2024-10-30T13:42:21.360" v="169" actId="164"/>
          <ac:picMkLst>
            <pc:docMk/>
            <pc:sldMk cId="74114134" sldId="257"/>
            <ac:picMk id="21" creationId="{BD109AD8-A6ED-D88A-97AB-C7E3F211989D}"/>
          </ac:picMkLst>
        </pc:picChg>
        <pc:picChg chg="mod">
          <ac:chgData name="Hughes, Penny" userId="2cbecc98-4016-440c-b6e0-dc27eea0525f" providerId="ADAL" clId="{AA42D6BD-580D-44F6-9405-A6E8516552B4}" dt="2024-10-30T13:42:21.360" v="169" actId="164"/>
          <ac:picMkLst>
            <pc:docMk/>
            <pc:sldMk cId="74114134" sldId="257"/>
            <ac:picMk id="23" creationId="{E9C724B1-34F2-6E5B-5D24-9D19E7E4C765}"/>
          </ac:picMkLst>
        </pc:picChg>
        <pc:picChg chg="mod">
          <ac:chgData name="Hughes, Penny" userId="2cbecc98-4016-440c-b6e0-dc27eea0525f" providerId="ADAL" clId="{AA42D6BD-580D-44F6-9405-A6E8516552B4}" dt="2024-10-30T13:42:21.360" v="169" actId="164"/>
          <ac:picMkLst>
            <pc:docMk/>
            <pc:sldMk cId="74114134" sldId="257"/>
            <ac:picMk id="25" creationId="{D7F0293A-66E0-DD7D-6BF6-7A98B50AF89B}"/>
          </ac:picMkLst>
        </pc:picChg>
        <pc:picChg chg="mod">
          <ac:chgData name="Hughes, Penny" userId="2cbecc98-4016-440c-b6e0-dc27eea0525f" providerId="ADAL" clId="{AA42D6BD-580D-44F6-9405-A6E8516552B4}" dt="2024-10-30T13:42:21.360" v="169" actId="164"/>
          <ac:picMkLst>
            <pc:docMk/>
            <pc:sldMk cId="74114134" sldId="257"/>
            <ac:picMk id="27" creationId="{204BF345-E2F4-8A22-338C-0B450AD7FEEB}"/>
          </ac:picMkLst>
        </pc:picChg>
        <pc:picChg chg="mod">
          <ac:chgData name="Hughes, Penny" userId="2cbecc98-4016-440c-b6e0-dc27eea0525f" providerId="ADAL" clId="{AA42D6BD-580D-44F6-9405-A6E8516552B4}" dt="2024-10-30T13:42:21.360" v="169" actId="164"/>
          <ac:picMkLst>
            <pc:docMk/>
            <pc:sldMk cId="74114134" sldId="257"/>
            <ac:picMk id="29" creationId="{46354F5F-9F51-C021-3160-1718941FF728}"/>
          </ac:picMkLst>
        </pc:picChg>
        <pc:picChg chg="mod">
          <ac:chgData name="Hughes, Penny" userId="2cbecc98-4016-440c-b6e0-dc27eea0525f" providerId="ADAL" clId="{AA42D6BD-580D-44F6-9405-A6E8516552B4}" dt="2024-10-30T13:42:21.360" v="169" actId="164"/>
          <ac:picMkLst>
            <pc:docMk/>
            <pc:sldMk cId="74114134" sldId="257"/>
            <ac:picMk id="33" creationId="{6C5A6335-6206-166D-9283-A9A1FD21CE05}"/>
          </ac:picMkLst>
        </pc:picChg>
      </pc:sldChg>
      <pc:sldChg chg="addSp delSp modSp mod">
        <pc:chgData name="Hughes, Penny" userId="2cbecc98-4016-440c-b6e0-dc27eea0525f" providerId="ADAL" clId="{AA42D6BD-580D-44F6-9405-A6E8516552B4}" dt="2024-10-30T13:38:20.190" v="128" actId="1076"/>
        <pc:sldMkLst>
          <pc:docMk/>
          <pc:sldMk cId="995900110" sldId="261"/>
        </pc:sldMkLst>
        <pc:spChg chg="mod">
          <ac:chgData name="Hughes, Penny" userId="2cbecc98-4016-440c-b6e0-dc27eea0525f" providerId="ADAL" clId="{AA42D6BD-580D-44F6-9405-A6E8516552B4}" dt="2024-10-30T13:38:16.520" v="127" actId="1076"/>
          <ac:spMkLst>
            <pc:docMk/>
            <pc:sldMk cId="995900110" sldId="261"/>
            <ac:spMk id="10" creationId="{C52A803D-AE57-BAC0-7832-8F02999DCB20}"/>
          </ac:spMkLst>
        </pc:spChg>
        <pc:picChg chg="add mod">
          <ac:chgData name="Hughes, Penny" userId="2cbecc98-4016-440c-b6e0-dc27eea0525f" providerId="ADAL" clId="{AA42D6BD-580D-44F6-9405-A6E8516552B4}" dt="2024-10-30T13:38:20.190" v="128" actId="1076"/>
          <ac:picMkLst>
            <pc:docMk/>
            <pc:sldMk cId="995900110" sldId="261"/>
            <ac:picMk id="6" creationId="{B534AE46-357A-C751-C9DC-0F2A9F671FA9}"/>
          </ac:picMkLst>
        </pc:picChg>
        <pc:picChg chg="del">
          <ac:chgData name="Hughes, Penny" userId="2cbecc98-4016-440c-b6e0-dc27eea0525f" providerId="ADAL" clId="{AA42D6BD-580D-44F6-9405-A6E8516552B4}" dt="2024-10-30T13:37:26.922" v="120" actId="478"/>
          <ac:picMkLst>
            <pc:docMk/>
            <pc:sldMk cId="995900110" sldId="261"/>
            <ac:picMk id="11" creationId="{429BE668-2BEE-776A-3FB1-CC2EC8CB5736}"/>
          </ac:picMkLst>
        </pc:picChg>
      </pc:sldChg>
      <pc:sldChg chg="modSp mod">
        <pc:chgData name="Hughes, Penny" userId="2cbecc98-4016-440c-b6e0-dc27eea0525f" providerId="ADAL" clId="{AA42D6BD-580D-44F6-9405-A6E8516552B4}" dt="2024-10-29T20:56:19.949" v="119" actId="1076"/>
        <pc:sldMkLst>
          <pc:docMk/>
          <pc:sldMk cId="3708975759" sldId="264"/>
        </pc:sldMkLst>
        <pc:spChg chg="mod">
          <ac:chgData name="Hughes, Penny" userId="2cbecc98-4016-440c-b6e0-dc27eea0525f" providerId="ADAL" clId="{AA42D6BD-580D-44F6-9405-A6E8516552B4}" dt="2024-10-29T20:56:19.949" v="119" actId="1076"/>
          <ac:spMkLst>
            <pc:docMk/>
            <pc:sldMk cId="3708975759" sldId="264"/>
            <ac:spMk id="2" creationId="{A536F63B-4558-D5C9-CB2E-CD1FC2105A7B}"/>
          </ac:spMkLst>
        </pc:spChg>
      </pc:sldChg>
      <pc:sldChg chg="modSp mod">
        <pc:chgData name="Hughes, Penny" userId="2cbecc98-4016-440c-b6e0-dc27eea0525f" providerId="ADAL" clId="{AA42D6BD-580D-44F6-9405-A6E8516552B4}" dt="2024-10-28T20:25:48.704" v="6" actId="1076"/>
        <pc:sldMkLst>
          <pc:docMk/>
          <pc:sldMk cId="3947096340" sldId="266"/>
        </pc:sldMkLst>
        <pc:spChg chg="mod">
          <ac:chgData name="Hughes, Penny" userId="2cbecc98-4016-440c-b6e0-dc27eea0525f" providerId="ADAL" clId="{AA42D6BD-580D-44F6-9405-A6E8516552B4}" dt="2024-10-28T20:25:48.704" v="6" actId="1076"/>
          <ac:spMkLst>
            <pc:docMk/>
            <pc:sldMk cId="3947096340" sldId="266"/>
            <ac:spMk id="6" creationId="{CE24090E-B0A8-0121-6F98-49E335C65AF9}"/>
          </ac:spMkLst>
        </pc:spChg>
      </pc:sldChg>
      <pc:sldChg chg="addSp modSp mod">
        <pc:chgData name="Hughes, Penny" userId="2cbecc98-4016-440c-b6e0-dc27eea0525f" providerId="ADAL" clId="{AA42D6BD-580D-44F6-9405-A6E8516552B4}" dt="2024-10-30T13:39:54.940" v="147" actId="1076"/>
        <pc:sldMkLst>
          <pc:docMk/>
          <pc:sldMk cId="2910773216" sldId="268"/>
        </pc:sldMkLst>
        <pc:spChg chg="mod">
          <ac:chgData name="Hughes, Penny" userId="2cbecc98-4016-440c-b6e0-dc27eea0525f" providerId="ADAL" clId="{AA42D6BD-580D-44F6-9405-A6E8516552B4}" dt="2024-10-30T13:38:51.100" v="129" actId="1076"/>
          <ac:spMkLst>
            <pc:docMk/>
            <pc:sldMk cId="2910773216" sldId="268"/>
            <ac:spMk id="9" creationId="{92851060-D068-8BE5-822C-BCFBB0558586}"/>
          </ac:spMkLst>
        </pc:spChg>
        <pc:picChg chg="mod">
          <ac:chgData name="Hughes, Penny" userId="2cbecc98-4016-440c-b6e0-dc27eea0525f" providerId="ADAL" clId="{AA42D6BD-580D-44F6-9405-A6E8516552B4}" dt="2024-10-30T13:39:49.300" v="146" actId="14100"/>
          <ac:picMkLst>
            <pc:docMk/>
            <pc:sldMk cId="2910773216" sldId="268"/>
            <ac:picMk id="3" creationId="{4875890C-D4C2-BBF3-5D76-167F7F439750}"/>
          </ac:picMkLst>
        </pc:picChg>
        <pc:picChg chg="mod">
          <ac:chgData name="Hughes, Penny" userId="2cbecc98-4016-440c-b6e0-dc27eea0525f" providerId="ADAL" clId="{AA42D6BD-580D-44F6-9405-A6E8516552B4}" dt="2024-10-30T13:39:45.620" v="145" actId="1076"/>
          <ac:picMkLst>
            <pc:docMk/>
            <pc:sldMk cId="2910773216" sldId="268"/>
            <ac:picMk id="6" creationId="{AEF5ED1D-AB9B-9363-BFFA-02845554DD90}"/>
          </ac:picMkLst>
        </pc:picChg>
        <pc:picChg chg="add mod">
          <ac:chgData name="Hughes, Penny" userId="2cbecc98-4016-440c-b6e0-dc27eea0525f" providerId="ADAL" clId="{AA42D6BD-580D-44F6-9405-A6E8516552B4}" dt="2024-10-30T13:39:54.940" v="147" actId="1076"/>
          <ac:picMkLst>
            <pc:docMk/>
            <pc:sldMk cId="2910773216" sldId="268"/>
            <ac:picMk id="8" creationId="{3D12133E-476C-63ED-EAB9-E5F2C03BE67F}"/>
          </ac:picMkLst>
        </pc:picChg>
      </pc:sldChg>
      <pc:sldChg chg="add del">
        <pc:chgData name="Hughes, Penny" userId="2cbecc98-4016-440c-b6e0-dc27eea0525f" providerId="ADAL" clId="{AA42D6BD-580D-44F6-9405-A6E8516552B4}" dt="2024-11-06T04:49:45.145" v="190"/>
        <pc:sldMkLst>
          <pc:docMk/>
          <pc:sldMk cId="4022077207" sldId="271"/>
        </pc:sldMkLst>
      </pc:sldChg>
      <pc:sldChg chg="add del">
        <pc:chgData name="Hughes, Penny" userId="2cbecc98-4016-440c-b6e0-dc27eea0525f" providerId="ADAL" clId="{AA42D6BD-580D-44F6-9405-A6E8516552B4}" dt="2024-11-06T04:49:45.145" v="190"/>
        <pc:sldMkLst>
          <pc:docMk/>
          <pc:sldMk cId="1856666610" sldId="350"/>
        </pc:sldMkLst>
      </pc:sldChg>
      <pc:sldChg chg="modSp add del mod">
        <pc:chgData name="Hughes, Penny" userId="2cbecc98-4016-440c-b6e0-dc27eea0525f" providerId="ADAL" clId="{AA42D6BD-580D-44F6-9405-A6E8516552B4}" dt="2024-11-06T04:49:45.145" v="190"/>
        <pc:sldMkLst>
          <pc:docMk/>
          <pc:sldMk cId="876096040" sldId="351"/>
        </pc:sldMkLst>
        <pc:spChg chg="mod">
          <ac:chgData name="Hughes, Penny" userId="2cbecc98-4016-440c-b6e0-dc27eea0525f" providerId="ADAL" clId="{AA42D6BD-580D-44F6-9405-A6E8516552B4}" dt="2024-11-06T04:49:35.440" v="189"/>
          <ac:spMkLst>
            <pc:docMk/>
            <pc:sldMk cId="876096040" sldId="351"/>
            <ac:spMk id="3" creationId="{00000000-0000-0000-0000-000000000000}"/>
          </ac:spMkLst>
        </pc:spChg>
      </pc:sldChg>
      <pc:sldChg chg="add del">
        <pc:chgData name="Hughes, Penny" userId="2cbecc98-4016-440c-b6e0-dc27eea0525f" providerId="ADAL" clId="{AA42D6BD-580D-44F6-9405-A6E8516552B4}" dt="2024-11-06T04:49:45.145" v="190"/>
        <pc:sldMkLst>
          <pc:docMk/>
          <pc:sldMk cId="914917267" sldId="366"/>
        </pc:sldMkLst>
      </pc:sldChg>
      <pc:sldChg chg="add del">
        <pc:chgData name="Hughes, Penny" userId="2cbecc98-4016-440c-b6e0-dc27eea0525f" providerId="ADAL" clId="{AA42D6BD-580D-44F6-9405-A6E8516552B4}" dt="2024-11-06T04:49:45.145" v="190"/>
        <pc:sldMkLst>
          <pc:docMk/>
          <pc:sldMk cId="910781896" sldId="367"/>
        </pc:sldMkLst>
      </pc:sldChg>
      <pc:sldChg chg="add del">
        <pc:chgData name="Hughes, Penny" userId="2cbecc98-4016-440c-b6e0-dc27eea0525f" providerId="ADAL" clId="{AA42D6BD-580D-44F6-9405-A6E8516552B4}" dt="2024-11-06T04:49:45.145" v="190"/>
        <pc:sldMkLst>
          <pc:docMk/>
          <pc:sldMk cId="2362032870" sldId="369"/>
        </pc:sldMkLst>
      </pc:sldChg>
      <pc:sldChg chg="add del">
        <pc:chgData name="Hughes, Penny" userId="2cbecc98-4016-440c-b6e0-dc27eea0525f" providerId="ADAL" clId="{AA42D6BD-580D-44F6-9405-A6E8516552B4}" dt="2024-11-06T04:49:45.145" v="190"/>
        <pc:sldMkLst>
          <pc:docMk/>
          <pc:sldMk cId="377600112" sldId="370"/>
        </pc:sldMkLst>
      </pc:sldChg>
      <pc:sldChg chg="add del">
        <pc:chgData name="Hughes, Penny" userId="2cbecc98-4016-440c-b6e0-dc27eea0525f" providerId="ADAL" clId="{AA42D6BD-580D-44F6-9405-A6E8516552B4}" dt="2024-11-06T04:49:45.145" v="190"/>
        <pc:sldMkLst>
          <pc:docMk/>
          <pc:sldMk cId="2723064172" sldId="437"/>
        </pc:sldMkLst>
      </pc:sldChg>
      <pc:sldChg chg="add del">
        <pc:chgData name="Hughes, Penny" userId="2cbecc98-4016-440c-b6e0-dc27eea0525f" providerId="ADAL" clId="{AA42D6BD-580D-44F6-9405-A6E8516552B4}" dt="2024-11-06T04:49:45.145" v="190"/>
        <pc:sldMkLst>
          <pc:docMk/>
          <pc:sldMk cId="2911628430" sldId="438"/>
        </pc:sldMkLst>
      </pc:sldChg>
      <pc:sldChg chg="add del">
        <pc:chgData name="Hughes, Penny" userId="2cbecc98-4016-440c-b6e0-dc27eea0525f" providerId="ADAL" clId="{AA42D6BD-580D-44F6-9405-A6E8516552B4}" dt="2024-11-06T04:49:45.145" v="190"/>
        <pc:sldMkLst>
          <pc:docMk/>
          <pc:sldMk cId="1494417089" sldId="439"/>
        </pc:sldMkLst>
      </pc:sldChg>
      <pc:sldChg chg="add del">
        <pc:chgData name="Hughes, Penny" userId="2cbecc98-4016-440c-b6e0-dc27eea0525f" providerId="ADAL" clId="{AA42D6BD-580D-44F6-9405-A6E8516552B4}" dt="2024-11-06T04:49:45.145" v="190"/>
        <pc:sldMkLst>
          <pc:docMk/>
          <pc:sldMk cId="3001354574" sldId="440"/>
        </pc:sldMkLst>
      </pc:sldChg>
      <pc:sldChg chg="add del">
        <pc:chgData name="Hughes, Penny" userId="2cbecc98-4016-440c-b6e0-dc27eea0525f" providerId="ADAL" clId="{AA42D6BD-580D-44F6-9405-A6E8516552B4}" dt="2024-11-06T04:49:45.145" v="190"/>
        <pc:sldMkLst>
          <pc:docMk/>
          <pc:sldMk cId="3710616000" sldId="441"/>
        </pc:sldMkLst>
      </pc:sldChg>
      <pc:sldChg chg="add del">
        <pc:chgData name="Hughes, Penny" userId="2cbecc98-4016-440c-b6e0-dc27eea0525f" providerId="ADAL" clId="{AA42D6BD-580D-44F6-9405-A6E8516552B4}" dt="2024-11-06T04:49:45.145" v="190"/>
        <pc:sldMkLst>
          <pc:docMk/>
          <pc:sldMk cId="2619295729" sldId="442"/>
        </pc:sldMkLst>
      </pc:sldChg>
      <pc:sldChg chg="add del">
        <pc:chgData name="Hughes, Penny" userId="2cbecc98-4016-440c-b6e0-dc27eea0525f" providerId="ADAL" clId="{AA42D6BD-580D-44F6-9405-A6E8516552B4}" dt="2024-11-06T04:49:45.145" v="190"/>
        <pc:sldMkLst>
          <pc:docMk/>
          <pc:sldMk cId="3815689914" sldId="466"/>
        </pc:sldMkLst>
      </pc:sldChg>
      <pc:sldChg chg="add del">
        <pc:chgData name="Hughes, Penny" userId="2cbecc98-4016-440c-b6e0-dc27eea0525f" providerId="ADAL" clId="{AA42D6BD-580D-44F6-9405-A6E8516552B4}" dt="2024-11-06T04:49:45.145" v="190"/>
        <pc:sldMkLst>
          <pc:docMk/>
          <pc:sldMk cId="1820825251" sldId="536"/>
        </pc:sldMkLst>
      </pc:sldChg>
      <pc:sldChg chg="add del">
        <pc:chgData name="Hughes, Penny" userId="2cbecc98-4016-440c-b6e0-dc27eea0525f" providerId="ADAL" clId="{AA42D6BD-580D-44F6-9405-A6E8516552B4}" dt="2024-11-06T04:49:45.145" v="190"/>
        <pc:sldMkLst>
          <pc:docMk/>
          <pc:sldMk cId="1545389361" sldId="539"/>
        </pc:sldMkLst>
      </pc:sldChg>
      <pc:sldChg chg="add del">
        <pc:chgData name="Hughes, Penny" userId="2cbecc98-4016-440c-b6e0-dc27eea0525f" providerId="ADAL" clId="{AA42D6BD-580D-44F6-9405-A6E8516552B4}" dt="2024-11-06T04:49:45.145" v="190"/>
        <pc:sldMkLst>
          <pc:docMk/>
          <pc:sldMk cId="1120481625" sldId="540"/>
        </pc:sldMkLst>
      </pc:sldChg>
      <pc:sldChg chg="modSp add del mod">
        <pc:chgData name="Hughes, Penny" userId="2cbecc98-4016-440c-b6e0-dc27eea0525f" providerId="ADAL" clId="{AA42D6BD-580D-44F6-9405-A6E8516552B4}" dt="2024-11-06T04:49:45.145" v="190"/>
        <pc:sldMkLst>
          <pc:docMk/>
          <pc:sldMk cId="1069237634" sldId="560"/>
        </pc:sldMkLst>
        <pc:spChg chg="mod">
          <ac:chgData name="Hughes, Penny" userId="2cbecc98-4016-440c-b6e0-dc27eea0525f" providerId="ADAL" clId="{AA42D6BD-580D-44F6-9405-A6E8516552B4}" dt="2024-11-06T04:49:35.440" v="189"/>
          <ac:spMkLst>
            <pc:docMk/>
            <pc:sldMk cId="1069237634" sldId="560"/>
            <ac:spMk id="3" creationId="{F5A6FC38-9B22-D84D-A1C7-2A8ABC1ABB29}"/>
          </ac:spMkLst>
        </pc:spChg>
      </pc:sldChg>
      <pc:sldChg chg="add del">
        <pc:chgData name="Hughes, Penny" userId="2cbecc98-4016-440c-b6e0-dc27eea0525f" providerId="ADAL" clId="{AA42D6BD-580D-44F6-9405-A6E8516552B4}" dt="2024-11-06T04:49:45.145" v="190"/>
        <pc:sldMkLst>
          <pc:docMk/>
          <pc:sldMk cId="648959546" sldId="652"/>
        </pc:sldMkLst>
      </pc:sldChg>
      <pc:sldChg chg="modSp add del mod">
        <pc:chgData name="Hughes, Penny" userId="2cbecc98-4016-440c-b6e0-dc27eea0525f" providerId="ADAL" clId="{AA42D6BD-580D-44F6-9405-A6E8516552B4}" dt="2024-11-06T04:49:45.145" v="190"/>
        <pc:sldMkLst>
          <pc:docMk/>
          <pc:sldMk cId="1156953818" sldId="659"/>
        </pc:sldMkLst>
        <pc:spChg chg="mod">
          <ac:chgData name="Hughes, Penny" userId="2cbecc98-4016-440c-b6e0-dc27eea0525f" providerId="ADAL" clId="{AA42D6BD-580D-44F6-9405-A6E8516552B4}" dt="2024-11-06T04:49:35.440" v="189"/>
          <ac:spMkLst>
            <pc:docMk/>
            <pc:sldMk cId="1156953818" sldId="659"/>
            <ac:spMk id="3" creationId="{F5A6FC38-9B22-D84D-A1C7-2A8ABC1ABB29}"/>
          </ac:spMkLst>
        </pc:spChg>
      </pc:sldChg>
      <pc:sldChg chg="add del">
        <pc:chgData name="Hughes, Penny" userId="2cbecc98-4016-440c-b6e0-dc27eea0525f" providerId="ADAL" clId="{AA42D6BD-580D-44F6-9405-A6E8516552B4}" dt="2024-11-06T04:49:45.145" v="190"/>
        <pc:sldMkLst>
          <pc:docMk/>
          <pc:sldMk cId="2328604435" sldId="663"/>
        </pc:sldMkLst>
      </pc:sldChg>
      <pc:sldChg chg="modSp add del mod">
        <pc:chgData name="Hughes, Penny" userId="2cbecc98-4016-440c-b6e0-dc27eea0525f" providerId="ADAL" clId="{AA42D6BD-580D-44F6-9405-A6E8516552B4}" dt="2024-11-06T04:49:45.208" v="191" actId="27636"/>
        <pc:sldMkLst>
          <pc:docMk/>
          <pc:sldMk cId="2218894726" sldId="664"/>
        </pc:sldMkLst>
        <pc:spChg chg="mod">
          <ac:chgData name="Hughes, Penny" userId="2cbecc98-4016-440c-b6e0-dc27eea0525f" providerId="ADAL" clId="{AA42D6BD-580D-44F6-9405-A6E8516552B4}" dt="2024-11-06T04:49:45.208" v="191" actId="27636"/>
          <ac:spMkLst>
            <pc:docMk/>
            <pc:sldMk cId="2218894726" sldId="664"/>
            <ac:spMk id="2" creationId="{00000000-0000-0000-0000-000000000000}"/>
          </ac:spMkLst>
        </pc:spChg>
      </pc:sldChg>
      <pc:sldChg chg="modSp add del mod">
        <pc:chgData name="Hughes, Penny" userId="2cbecc98-4016-440c-b6e0-dc27eea0525f" providerId="ADAL" clId="{AA42D6BD-580D-44F6-9405-A6E8516552B4}" dt="2024-11-06T04:49:45.145" v="190"/>
        <pc:sldMkLst>
          <pc:docMk/>
          <pc:sldMk cId="3304453962" sldId="665"/>
        </pc:sldMkLst>
        <pc:spChg chg="mod">
          <ac:chgData name="Hughes, Penny" userId="2cbecc98-4016-440c-b6e0-dc27eea0525f" providerId="ADAL" clId="{AA42D6BD-580D-44F6-9405-A6E8516552B4}" dt="2024-11-06T04:49:35.440" v="189"/>
          <ac:spMkLst>
            <pc:docMk/>
            <pc:sldMk cId="3304453962" sldId="665"/>
            <ac:spMk id="3" creationId="{F5A6FC38-9B22-D84D-A1C7-2A8ABC1ABB29}"/>
          </ac:spMkLst>
        </pc:spChg>
      </pc:sldChg>
      <pc:sldChg chg="add del">
        <pc:chgData name="Hughes, Penny" userId="2cbecc98-4016-440c-b6e0-dc27eea0525f" providerId="ADAL" clId="{AA42D6BD-580D-44F6-9405-A6E8516552B4}" dt="2024-11-06T04:49:45.145" v="190"/>
        <pc:sldMkLst>
          <pc:docMk/>
          <pc:sldMk cId="3944034327" sldId="666"/>
        </pc:sldMkLst>
      </pc:sldChg>
      <pc:sldChg chg="add del">
        <pc:chgData name="Hughes, Penny" userId="2cbecc98-4016-440c-b6e0-dc27eea0525f" providerId="ADAL" clId="{AA42D6BD-580D-44F6-9405-A6E8516552B4}" dt="2024-11-06T04:49:45.145" v="190"/>
        <pc:sldMkLst>
          <pc:docMk/>
          <pc:sldMk cId="2461035823" sldId="667"/>
        </pc:sldMkLst>
      </pc:sldChg>
      <pc:sldChg chg="modSp add del mod">
        <pc:chgData name="Hughes, Penny" userId="2cbecc98-4016-440c-b6e0-dc27eea0525f" providerId="ADAL" clId="{AA42D6BD-580D-44F6-9405-A6E8516552B4}" dt="2024-11-06T04:49:45.145" v="190"/>
        <pc:sldMkLst>
          <pc:docMk/>
          <pc:sldMk cId="325665570" sldId="673"/>
        </pc:sldMkLst>
        <pc:spChg chg="mod">
          <ac:chgData name="Hughes, Penny" userId="2cbecc98-4016-440c-b6e0-dc27eea0525f" providerId="ADAL" clId="{AA42D6BD-580D-44F6-9405-A6E8516552B4}" dt="2024-11-06T04:49:35.440" v="189"/>
          <ac:spMkLst>
            <pc:docMk/>
            <pc:sldMk cId="325665570" sldId="673"/>
            <ac:spMk id="3" creationId="{00000000-0000-0000-0000-000000000000}"/>
          </ac:spMkLst>
        </pc:spChg>
      </pc:sldChg>
      <pc:sldChg chg="add del">
        <pc:chgData name="Hughes, Penny" userId="2cbecc98-4016-440c-b6e0-dc27eea0525f" providerId="ADAL" clId="{AA42D6BD-580D-44F6-9405-A6E8516552B4}" dt="2024-11-06T04:49:45.145" v="190"/>
        <pc:sldMkLst>
          <pc:docMk/>
          <pc:sldMk cId="2954591060" sldId="674"/>
        </pc:sldMkLst>
      </pc:sldChg>
      <pc:sldChg chg="modSp add del mod">
        <pc:chgData name="Hughes, Penny" userId="2cbecc98-4016-440c-b6e0-dc27eea0525f" providerId="ADAL" clId="{AA42D6BD-580D-44F6-9405-A6E8516552B4}" dt="2024-11-06T04:49:45.145" v="190"/>
        <pc:sldMkLst>
          <pc:docMk/>
          <pc:sldMk cId="436221080" sldId="675"/>
        </pc:sldMkLst>
        <pc:spChg chg="mod">
          <ac:chgData name="Hughes, Penny" userId="2cbecc98-4016-440c-b6e0-dc27eea0525f" providerId="ADAL" clId="{AA42D6BD-580D-44F6-9405-A6E8516552B4}" dt="2024-11-06T04:49:35.440" v="189"/>
          <ac:spMkLst>
            <pc:docMk/>
            <pc:sldMk cId="436221080" sldId="675"/>
            <ac:spMk id="3" creationId="{00000000-0000-0000-0000-000000000000}"/>
          </ac:spMkLst>
        </pc:spChg>
      </pc:sldChg>
      <pc:sldChg chg="add del">
        <pc:chgData name="Hughes, Penny" userId="2cbecc98-4016-440c-b6e0-dc27eea0525f" providerId="ADAL" clId="{AA42D6BD-580D-44F6-9405-A6E8516552B4}" dt="2024-11-06T04:49:45.145" v="190"/>
        <pc:sldMkLst>
          <pc:docMk/>
          <pc:sldMk cId="3072436674" sldId="677"/>
        </pc:sldMkLst>
      </pc:sldChg>
      <pc:sldChg chg="add del">
        <pc:chgData name="Hughes, Penny" userId="2cbecc98-4016-440c-b6e0-dc27eea0525f" providerId="ADAL" clId="{AA42D6BD-580D-44F6-9405-A6E8516552B4}" dt="2024-11-06T04:49:45.145" v="190"/>
        <pc:sldMkLst>
          <pc:docMk/>
          <pc:sldMk cId="1587583307" sldId="678"/>
        </pc:sldMkLst>
      </pc:sldChg>
      <pc:sldChg chg="add del">
        <pc:chgData name="Hughes, Penny" userId="2cbecc98-4016-440c-b6e0-dc27eea0525f" providerId="ADAL" clId="{AA42D6BD-580D-44F6-9405-A6E8516552B4}" dt="2024-11-06T04:49:45.145" v="190"/>
        <pc:sldMkLst>
          <pc:docMk/>
          <pc:sldMk cId="1731766825" sldId="694"/>
        </pc:sldMkLst>
      </pc:sldChg>
      <pc:sldChg chg="add del">
        <pc:chgData name="Hughes, Penny" userId="2cbecc98-4016-440c-b6e0-dc27eea0525f" providerId="ADAL" clId="{AA42D6BD-580D-44F6-9405-A6E8516552B4}" dt="2024-11-06T04:49:45.145" v="190"/>
        <pc:sldMkLst>
          <pc:docMk/>
          <pc:sldMk cId="548233874" sldId="705"/>
        </pc:sldMkLst>
      </pc:sldChg>
      <pc:sldChg chg="add del">
        <pc:chgData name="Hughes, Penny" userId="2cbecc98-4016-440c-b6e0-dc27eea0525f" providerId="ADAL" clId="{AA42D6BD-580D-44F6-9405-A6E8516552B4}" dt="2024-11-06T04:49:45.145" v="190"/>
        <pc:sldMkLst>
          <pc:docMk/>
          <pc:sldMk cId="116620536" sldId="723"/>
        </pc:sldMkLst>
      </pc:sldChg>
      <pc:sldChg chg="add del">
        <pc:chgData name="Hughes, Penny" userId="2cbecc98-4016-440c-b6e0-dc27eea0525f" providerId="ADAL" clId="{AA42D6BD-580D-44F6-9405-A6E8516552B4}" dt="2024-11-06T04:49:45.145" v="190"/>
        <pc:sldMkLst>
          <pc:docMk/>
          <pc:sldMk cId="628648858" sldId="918"/>
        </pc:sldMkLst>
      </pc:sldChg>
      <pc:sldChg chg="add del">
        <pc:chgData name="Hughes, Penny" userId="2cbecc98-4016-440c-b6e0-dc27eea0525f" providerId="ADAL" clId="{AA42D6BD-580D-44F6-9405-A6E8516552B4}" dt="2024-11-06T04:49:45.145" v="190"/>
        <pc:sldMkLst>
          <pc:docMk/>
          <pc:sldMk cId="4020307178" sldId="921"/>
        </pc:sldMkLst>
      </pc:sldChg>
      <pc:sldChg chg="add del">
        <pc:chgData name="Hughes, Penny" userId="2cbecc98-4016-440c-b6e0-dc27eea0525f" providerId="ADAL" clId="{AA42D6BD-580D-44F6-9405-A6E8516552B4}" dt="2024-11-06T04:49:45.145" v="190"/>
        <pc:sldMkLst>
          <pc:docMk/>
          <pc:sldMk cId="1168034915" sldId="922"/>
        </pc:sldMkLst>
      </pc:sldChg>
      <pc:sldChg chg="add del">
        <pc:chgData name="Hughes, Penny" userId="2cbecc98-4016-440c-b6e0-dc27eea0525f" providerId="ADAL" clId="{AA42D6BD-580D-44F6-9405-A6E8516552B4}" dt="2024-11-06T04:49:45.145" v="190"/>
        <pc:sldMkLst>
          <pc:docMk/>
          <pc:sldMk cId="2186556723" sldId="923"/>
        </pc:sldMkLst>
      </pc:sldChg>
      <pc:sldChg chg="add del">
        <pc:chgData name="Hughes, Penny" userId="2cbecc98-4016-440c-b6e0-dc27eea0525f" providerId="ADAL" clId="{AA42D6BD-580D-44F6-9405-A6E8516552B4}" dt="2024-11-06T04:49:45.145" v="190"/>
        <pc:sldMkLst>
          <pc:docMk/>
          <pc:sldMk cId="3548760225" sldId="924"/>
        </pc:sldMkLst>
      </pc:sldChg>
      <pc:sldChg chg="add del">
        <pc:chgData name="Hughes, Penny" userId="2cbecc98-4016-440c-b6e0-dc27eea0525f" providerId="ADAL" clId="{AA42D6BD-580D-44F6-9405-A6E8516552B4}" dt="2024-11-06T04:49:45.145" v="190"/>
        <pc:sldMkLst>
          <pc:docMk/>
          <pc:sldMk cId="955806746" sldId="925"/>
        </pc:sldMkLst>
      </pc:sldChg>
      <pc:sldChg chg="add del">
        <pc:chgData name="Hughes, Penny" userId="2cbecc98-4016-440c-b6e0-dc27eea0525f" providerId="ADAL" clId="{AA42D6BD-580D-44F6-9405-A6E8516552B4}" dt="2024-11-06T04:49:45.145" v="190"/>
        <pc:sldMkLst>
          <pc:docMk/>
          <pc:sldMk cId="953726497" sldId="927"/>
        </pc:sldMkLst>
      </pc:sldChg>
      <pc:sldChg chg="add del">
        <pc:chgData name="Hughes, Penny" userId="2cbecc98-4016-440c-b6e0-dc27eea0525f" providerId="ADAL" clId="{AA42D6BD-580D-44F6-9405-A6E8516552B4}" dt="2024-11-06T04:49:45.145" v="190"/>
        <pc:sldMkLst>
          <pc:docMk/>
          <pc:sldMk cId="1240054915" sldId="928"/>
        </pc:sldMkLst>
      </pc:sldChg>
      <pc:sldChg chg="add del">
        <pc:chgData name="Hughes, Penny" userId="2cbecc98-4016-440c-b6e0-dc27eea0525f" providerId="ADAL" clId="{AA42D6BD-580D-44F6-9405-A6E8516552B4}" dt="2024-11-06T04:49:45.145" v="190"/>
        <pc:sldMkLst>
          <pc:docMk/>
          <pc:sldMk cId="3229709662" sldId="929"/>
        </pc:sldMkLst>
      </pc:sldChg>
      <pc:sldChg chg="add del">
        <pc:chgData name="Hughes, Penny" userId="2cbecc98-4016-440c-b6e0-dc27eea0525f" providerId="ADAL" clId="{AA42D6BD-580D-44F6-9405-A6E8516552B4}" dt="2024-11-06T04:49:45.145" v="190"/>
        <pc:sldMkLst>
          <pc:docMk/>
          <pc:sldMk cId="1896540667" sldId="930"/>
        </pc:sldMkLst>
      </pc:sldChg>
      <pc:sldChg chg="add del">
        <pc:chgData name="Hughes, Penny" userId="2cbecc98-4016-440c-b6e0-dc27eea0525f" providerId="ADAL" clId="{AA42D6BD-580D-44F6-9405-A6E8516552B4}" dt="2024-11-06T04:49:45.145" v="190"/>
        <pc:sldMkLst>
          <pc:docMk/>
          <pc:sldMk cId="747901628" sldId="931"/>
        </pc:sldMkLst>
      </pc:sldChg>
      <pc:sldChg chg="add del">
        <pc:chgData name="Hughes, Penny" userId="2cbecc98-4016-440c-b6e0-dc27eea0525f" providerId="ADAL" clId="{AA42D6BD-580D-44F6-9405-A6E8516552B4}" dt="2024-11-06T04:49:45.145" v="190"/>
        <pc:sldMkLst>
          <pc:docMk/>
          <pc:sldMk cId="3158642604" sldId="932"/>
        </pc:sldMkLst>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5" Type="http://schemas.openxmlformats.org/officeDocument/2006/relationships/image" Target="../media/image41.png"/><Relationship Id="rId10" Type="http://schemas.openxmlformats.org/officeDocument/2006/relationships/image" Target="../media/image46.svg"/><Relationship Id="rId4" Type="http://schemas.openxmlformats.org/officeDocument/2006/relationships/image" Target="../media/image40.svg"/><Relationship Id="rId9" Type="http://schemas.openxmlformats.org/officeDocument/2006/relationships/image" Target="../media/image45.png"/></Relationships>
</file>

<file path=ppt/diagrams/_rels/data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svg"/><Relationship Id="rId1" Type="http://schemas.openxmlformats.org/officeDocument/2006/relationships/image" Target="../media/image69.png"/><Relationship Id="rId6" Type="http://schemas.openxmlformats.org/officeDocument/2006/relationships/image" Target="../media/image74.svg"/><Relationship Id="rId5" Type="http://schemas.openxmlformats.org/officeDocument/2006/relationships/image" Target="../media/image73.png"/><Relationship Id="rId4" Type="http://schemas.openxmlformats.org/officeDocument/2006/relationships/image" Target="../media/image72.svg"/></Relationships>
</file>

<file path=ppt/diagrams/_rels/drawing1.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5" Type="http://schemas.openxmlformats.org/officeDocument/2006/relationships/image" Target="../media/image41.png"/><Relationship Id="rId10" Type="http://schemas.openxmlformats.org/officeDocument/2006/relationships/image" Target="../media/image46.svg"/><Relationship Id="rId4" Type="http://schemas.openxmlformats.org/officeDocument/2006/relationships/image" Target="../media/image40.svg"/><Relationship Id="rId9" Type="http://schemas.openxmlformats.org/officeDocument/2006/relationships/image" Target="../media/image45.png"/></Relationships>
</file>

<file path=ppt/diagrams/_rels/drawing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svg"/><Relationship Id="rId1" Type="http://schemas.openxmlformats.org/officeDocument/2006/relationships/image" Target="../media/image69.png"/><Relationship Id="rId6" Type="http://schemas.openxmlformats.org/officeDocument/2006/relationships/image" Target="../media/image74.svg"/><Relationship Id="rId5" Type="http://schemas.openxmlformats.org/officeDocument/2006/relationships/image" Target="../media/image73.png"/><Relationship Id="rId4" Type="http://schemas.openxmlformats.org/officeDocument/2006/relationships/image" Target="../media/image72.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25CAC21-1495-4B3D-8158-334D8E1161E1}"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B05240BC-40F2-496F-9CE6-629524488849}">
      <dgm:prSet custT="1"/>
      <dgm:spPr/>
      <dgm:t>
        <a:bodyPr/>
        <a:lstStyle/>
        <a:p>
          <a:pPr>
            <a:lnSpc>
              <a:spcPct val="100000"/>
            </a:lnSpc>
          </a:pPr>
          <a:r>
            <a:rPr lang="en-US" sz="3200" cap="none" dirty="0">
              <a:latin typeface="Gill Sans MT" panose="020B0502020104020203" pitchFamily="34" charset="0"/>
            </a:rPr>
            <a:t>Mentors</a:t>
          </a:r>
        </a:p>
      </dgm:t>
    </dgm:pt>
    <dgm:pt modelId="{9A1138F9-6F03-4423-86B1-633E1B5E4A88}" type="parTrans" cxnId="{0789084C-3F8F-49A7-BD43-B84C35D09986}">
      <dgm:prSet/>
      <dgm:spPr/>
      <dgm:t>
        <a:bodyPr/>
        <a:lstStyle/>
        <a:p>
          <a:endParaRPr lang="en-US"/>
        </a:p>
      </dgm:t>
    </dgm:pt>
    <dgm:pt modelId="{830F93B5-BC29-438F-86A1-08CAEE97F4DD}" type="sibTrans" cxnId="{0789084C-3F8F-49A7-BD43-B84C35D09986}">
      <dgm:prSet/>
      <dgm:spPr/>
      <dgm:t>
        <a:bodyPr/>
        <a:lstStyle/>
        <a:p>
          <a:pPr>
            <a:lnSpc>
              <a:spcPct val="100000"/>
            </a:lnSpc>
          </a:pPr>
          <a:endParaRPr lang="en-US"/>
        </a:p>
      </dgm:t>
    </dgm:pt>
    <dgm:pt modelId="{74EB7F1D-7CC7-48F1-8305-43BC3D390302}">
      <dgm:prSet custT="1"/>
      <dgm:spPr/>
      <dgm:t>
        <a:bodyPr/>
        <a:lstStyle/>
        <a:p>
          <a:pPr>
            <a:lnSpc>
              <a:spcPct val="100000"/>
            </a:lnSpc>
          </a:pPr>
          <a:r>
            <a:rPr lang="en-US" sz="3200" cap="none" dirty="0">
              <a:latin typeface="Gill Sans MT" panose="020B0502020104020203" pitchFamily="34" charset="0"/>
            </a:rPr>
            <a:t>Capital</a:t>
          </a:r>
        </a:p>
      </dgm:t>
    </dgm:pt>
    <dgm:pt modelId="{E3435E93-7A25-4CE5-9451-82FA508052C6}" type="parTrans" cxnId="{D7E35CD1-6C1B-4E3C-BB72-9E16715CD900}">
      <dgm:prSet/>
      <dgm:spPr/>
      <dgm:t>
        <a:bodyPr/>
        <a:lstStyle/>
        <a:p>
          <a:endParaRPr lang="en-US"/>
        </a:p>
      </dgm:t>
    </dgm:pt>
    <dgm:pt modelId="{E3408ADD-50BA-47B6-8674-74DB0E00AD65}" type="sibTrans" cxnId="{D7E35CD1-6C1B-4E3C-BB72-9E16715CD900}">
      <dgm:prSet/>
      <dgm:spPr/>
      <dgm:t>
        <a:bodyPr/>
        <a:lstStyle/>
        <a:p>
          <a:pPr>
            <a:lnSpc>
              <a:spcPct val="100000"/>
            </a:lnSpc>
          </a:pPr>
          <a:endParaRPr lang="en-US"/>
        </a:p>
      </dgm:t>
    </dgm:pt>
    <dgm:pt modelId="{F6A8B5C5-941C-4A25-8E80-6A87BEEA85DB}">
      <dgm:prSet custT="1"/>
      <dgm:spPr/>
      <dgm:t>
        <a:bodyPr/>
        <a:lstStyle/>
        <a:p>
          <a:pPr>
            <a:lnSpc>
              <a:spcPct val="100000"/>
            </a:lnSpc>
          </a:pPr>
          <a:r>
            <a:rPr lang="en-US" sz="3200" cap="none">
              <a:latin typeface="Gill Sans MT" panose="020B0502020104020203" pitchFamily="34" charset="0"/>
            </a:rPr>
            <a:t>Customers</a:t>
          </a:r>
        </a:p>
      </dgm:t>
    </dgm:pt>
    <dgm:pt modelId="{63CAB3B5-D1AC-4757-A8C8-0513DF3A918B}" type="parTrans" cxnId="{4D5F7379-EA13-4952-B337-14E32161CD47}">
      <dgm:prSet/>
      <dgm:spPr/>
      <dgm:t>
        <a:bodyPr/>
        <a:lstStyle/>
        <a:p>
          <a:endParaRPr lang="en-US"/>
        </a:p>
      </dgm:t>
    </dgm:pt>
    <dgm:pt modelId="{D5699A50-C671-423F-9B00-36F3FEE30A12}" type="sibTrans" cxnId="{4D5F7379-EA13-4952-B337-14E32161CD47}">
      <dgm:prSet/>
      <dgm:spPr/>
      <dgm:t>
        <a:bodyPr/>
        <a:lstStyle/>
        <a:p>
          <a:pPr>
            <a:lnSpc>
              <a:spcPct val="100000"/>
            </a:lnSpc>
          </a:pPr>
          <a:endParaRPr lang="en-US"/>
        </a:p>
      </dgm:t>
    </dgm:pt>
    <dgm:pt modelId="{D75DBAD7-5021-4088-BEE5-08E953F23937}">
      <dgm:prSet custT="1"/>
      <dgm:spPr/>
      <dgm:t>
        <a:bodyPr/>
        <a:lstStyle/>
        <a:p>
          <a:pPr>
            <a:lnSpc>
              <a:spcPct val="100000"/>
            </a:lnSpc>
          </a:pPr>
          <a:r>
            <a:rPr lang="en-US" sz="3200" cap="none">
              <a:latin typeface="Gill Sans MT" panose="020B0502020104020203" pitchFamily="34" charset="0"/>
            </a:rPr>
            <a:t>Connections</a:t>
          </a:r>
          <a:endParaRPr lang="en-US" sz="3200" cap="none" dirty="0">
            <a:latin typeface="Gill Sans MT" panose="020B0502020104020203" pitchFamily="34" charset="0"/>
          </a:endParaRPr>
        </a:p>
      </dgm:t>
    </dgm:pt>
    <dgm:pt modelId="{AF81B230-8365-48A9-941E-7066BA6051EF}" type="parTrans" cxnId="{28F19168-1280-4FE0-8914-08AE104461AA}">
      <dgm:prSet/>
      <dgm:spPr/>
      <dgm:t>
        <a:bodyPr/>
        <a:lstStyle/>
        <a:p>
          <a:endParaRPr lang="en-US"/>
        </a:p>
      </dgm:t>
    </dgm:pt>
    <dgm:pt modelId="{705FA36A-DCE1-4CE1-8211-7A003EBB9783}" type="sibTrans" cxnId="{28F19168-1280-4FE0-8914-08AE104461AA}">
      <dgm:prSet/>
      <dgm:spPr/>
      <dgm:t>
        <a:bodyPr/>
        <a:lstStyle/>
        <a:p>
          <a:pPr>
            <a:lnSpc>
              <a:spcPct val="100000"/>
            </a:lnSpc>
          </a:pPr>
          <a:endParaRPr lang="en-US"/>
        </a:p>
      </dgm:t>
    </dgm:pt>
    <dgm:pt modelId="{D966D41D-5178-4089-B06B-B6C30281AA5A}">
      <dgm:prSet custT="1"/>
      <dgm:spPr/>
      <dgm:t>
        <a:bodyPr/>
        <a:lstStyle/>
        <a:p>
          <a:pPr>
            <a:lnSpc>
              <a:spcPct val="100000"/>
            </a:lnSpc>
          </a:pPr>
          <a:r>
            <a:rPr lang="en-US" sz="3200" cap="none">
              <a:latin typeface="Gill Sans MT" panose="020B0502020104020203" pitchFamily="34" charset="0"/>
            </a:rPr>
            <a:t>Community</a:t>
          </a:r>
        </a:p>
      </dgm:t>
    </dgm:pt>
    <dgm:pt modelId="{4586EEFC-BD2D-4FBA-B327-5E967A5E9D17}" type="parTrans" cxnId="{E92B3AC7-ED5A-400A-825B-63BA9D36CD6A}">
      <dgm:prSet/>
      <dgm:spPr/>
      <dgm:t>
        <a:bodyPr/>
        <a:lstStyle/>
        <a:p>
          <a:endParaRPr lang="en-US"/>
        </a:p>
      </dgm:t>
    </dgm:pt>
    <dgm:pt modelId="{03397F7D-93C7-4D2D-B264-B4F5FB314F1F}" type="sibTrans" cxnId="{E92B3AC7-ED5A-400A-825B-63BA9D36CD6A}">
      <dgm:prSet/>
      <dgm:spPr/>
      <dgm:t>
        <a:bodyPr/>
        <a:lstStyle/>
        <a:p>
          <a:pPr>
            <a:lnSpc>
              <a:spcPct val="100000"/>
            </a:lnSpc>
          </a:pPr>
          <a:endParaRPr lang="en-US"/>
        </a:p>
      </dgm:t>
    </dgm:pt>
    <dgm:pt modelId="{D20B649C-C53F-4EEC-84F4-3E38AD874143}">
      <dgm:prSet custT="1"/>
      <dgm:spPr/>
      <dgm:t>
        <a:bodyPr/>
        <a:lstStyle/>
        <a:p>
          <a:pPr>
            <a:lnSpc>
              <a:spcPct val="100000"/>
            </a:lnSpc>
          </a:pPr>
          <a:r>
            <a:rPr lang="en-US" sz="3200" cap="none">
              <a:latin typeface="Gill Sans MT" panose="020B0502020104020203" pitchFamily="34" charset="0"/>
            </a:rPr>
            <a:t>Talent</a:t>
          </a:r>
          <a:endParaRPr lang="en-US" sz="3200" cap="none" dirty="0">
            <a:latin typeface="Gill Sans MT" panose="020B0502020104020203" pitchFamily="34" charset="0"/>
          </a:endParaRPr>
        </a:p>
      </dgm:t>
    </dgm:pt>
    <dgm:pt modelId="{A4B64FF5-13C6-4B7B-B81B-36AD44D06B38}" type="parTrans" cxnId="{1742E937-EDC6-4D8D-A21A-A3E3C92F2CDC}">
      <dgm:prSet/>
      <dgm:spPr/>
      <dgm:t>
        <a:bodyPr/>
        <a:lstStyle/>
        <a:p>
          <a:endParaRPr lang="en-US"/>
        </a:p>
      </dgm:t>
    </dgm:pt>
    <dgm:pt modelId="{0CE667D9-A8B4-4604-B930-B1826D44434C}" type="sibTrans" cxnId="{1742E937-EDC6-4D8D-A21A-A3E3C92F2CDC}">
      <dgm:prSet/>
      <dgm:spPr/>
      <dgm:t>
        <a:bodyPr/>
        <a:lstStyle/>
        <a:p>
          <a:endParaRPr lang="en-US"/>
        </a:p>
      </dgm:t>
    </dgm:pt>
    <dgm:pt modelId="{EF333741-27F6-480D-BBC1-32A8A2FFB350}" type="pres">
      <dgm:prSet presAssocID="{E25CAC21-1495-4B3D-8158-334D8E1161E1}" presName="root" presStyleCnt="0">
        <dgm:presLayoutVars>
          <dgm:dir/>
          <dgm:resizeHandles val="exact"/>
        </dgm:presLayoutVars>
      </dgm:prSet>
      <dgm:spPr/>
    </dgm:pt>
    <dgm:pt modelId="{D61CE401-3A13-4858-83E0-40D55812492B}" type="pres">
      <dgm:prSet presAssocID="{E25CAC21-1495-4B3D-8158-334D8E1161E1}" presName="container" presStyleCnt="0">
        <dgm:presLayoutVars>
          <dgm:dir/>
          <dgm:resizeHandles val="exact"/>
        </dgm:presLayoutVars>
      </dgm:prSet>
      <dgm:spPr/>
    </dgm:pt>
    <dgm:pt modelId="{BB57E57A-55BB-4E5B-A46C-54EA469B5EAF}" type="pres">
      <dgm:prSet presAssocID="{B05240BC-40F2-496F-9CE6-629524488849}" presName="compNode" presStyleCnt="0"/>
      <dgm:spPr/>
    </dgm:pt>
    <dgm:pt modelId="{2A817406-7C80-4AF7-86AE-92C1FD1DCAE7}" type="pres">
      <dgm:prSet presAssocID="{B05240BC-40F2-496F-9CE6-629524488849}" presName="iconBgRect" presStyleLbl="bgShp" presStyleIdx="0" presStyleCnt="6"/>
      <dgm:spPr/>
    </dgm:pt>
    <dgm:pt modelId="{9EB66846-8FCB-474B-BCC3-91B721BA6F58}" type="pres">
      <dgm:prSet presAssocID="{B05240BC-40F2-496F-9CE6-629524488849}"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Teacher"/>
        </a:ext>
      </dgm:extLst>
    </dgm:pt>
    <dgm:pt modelId="{00732D19-BE46-4C98-8209-89582A605E64}" type="pres">
      <dgm:prSet presAssocID="{B05240BC-40F2-496F-9CE6-629524488849}" presName="spaceRect" presStyleCnt="0"/>
      <dgm:spPr/>
    </dgm:pt>
    <dgm:pt modelId="{E9DC75D1-786F-46D7-BC30-834D652BB162}" type="pres">
      <dgm:prSet presAssocID="{B05240BC-40F2-496F-9CE6-629524488849}" presName="textRect" presStyleLbl="revTx" presStyleIdx="0" presStyleCnt="6">
        <dgm:presLayoutVars>
          <dgm:chMax val="1"/>
          <dgm:chPref val="1"/>
        </dgm:presLayoutVars>
      </dgm:prSet>
      <dgm:spPr/>
    </dgm:pt>
    <dgm:pt modelId="{66540FF9-F057-4D94-833C-F2433A58EDC7}" type="pres">
      <dgm:prSet presAssocID="{830F93B5-BC29-438F-86A1-08CAEE97F4DD}" presName="sibTrans" presStyleLbl="sibTrans2D1" presStyleIdx="0" presStyleCnt="0"/>
      <dgm:spPr/>
    </dgm:pt>
    <dgm:pt modelId="{F0AF0D69-96E5-42F7-89F3-B0B84C88A0B9}" type="pres">
      <dgm:prSet presAssocID="{74EB7F1D-7CC7-48F1-8305-43BC3D390302}" presName="compNode" presStyleCnt="0"/>
      <dgm:spPr/>
    </dgm:pt>
    <dgm:pt modelId="{0C5466FC-DB66-41FF-8946-E182DA5A404C}" type="pres">
      <dgm:prSet presAssocID="{74EB7F1D-7CC7-48F1-8305-43BC3D390302}" presName="iconBgRect" presStyleLbl="bgShp" presStyleIdx="1" presStyleCnt="6"/>
      <dgm:spPr/>
    </dgm:pt>
    <dgm:pt modelId="{C2FE8EC8-2057-40EA-83FD-4ED26C70D696}" type="pres">
      <dgm:prSet presAssocID="{74EB7F1D-7CC7-48F1-8305-43BC3D390302}"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ank"/>
        </a:ext>
      </dgm:extLst>
    </dgm:pt>
    <dgm:pt modelId="{3544148D-78DE-4069-AC14-75249EC7A3D8}" type="pres">
      <dgm:prSet presAssocID="{74EB7F1D-7CC7-48F1-8305-43BC3D390302}" presName="spaceRect" presStyleCnt="0"/>
      <dgm:spPr/>
    </dgm:pt>
    <dgm:pt modelId="{B0533B2D-877E-4378-B02D-791F917AE4EF}" type="pres">
      <dgm:prSet presAssocID="{74EB7F1D-7CC7-48F1-8305-43BC3D390302}" presName="textRect" presStyleLbl="revTx" presStyleIdx="1" presStyleCnt="6">
        <dgm:presLayoutVars>
          <dgm:chMax val="1"/>
          <dgm:chPref val="1"/>
        </dgm:presLayoutVars>
      </dgm:prSet>
      <dgm:spPr/>
    </dgm:pt>
    <dgm:pt modelId="{84B18D3F-8E6F-4013-8F71-66F9F462F0CF}" type="pres">
      <dgm:prSet presAssocID="{E3408ADD-50BA-47B6-8674-74DB0E00AD65}" presName="sibTrans" presStyleLbl="sibTrans2D1" presStyleIdx="0" presStyleCnt="0"/>
      <dgm:spPr/>
    </dgm:pt>
    <dgm:pt modelId="{570A2AC3-4B37-40A2-A6E9-6E8DECC92C6A}" type="pres">
      <dgm:prSet presAssocID="{F6A8B5C5-941C-4A25-8E80-6A87BEEA85DB}" presName="compNode" presStyleCnt="0"/>
      <dgm:spPr/>
    </dgm:pt>
    <dgm:pt modelId="{0CF7DCC7-0C3D-4070-BEA7-A3315942695F}" type="pres">
      <dgm:prSet presAssocID="{F6A8B5C5-941C-4A25-8E80-6A87BEEA85DB}" presName="iconBgRect" presStyleLbl="bgShp" presStyleIdx="2" presStyleCnt="6"/>
      <dgm:spPr/>
    </dgm:pt>
    <dgm:pt modelId="{CFAFEE4F-BADF-4D2E-8D68-3F55B5789841}" type="pres">
      <dgm:prSet presAssocID="{F6A8B5C5-941C-4A25-8E80-6A87BEEA85DB}"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ustomer Review"/>
        </a:ext>
      </dgm:extLst>
    </dgm:pt>
    <dgm:pt modelId="{F3780B36-5EAA-495C-AA9A-AAD7E9BE1987}" type="pres">
      <dgm:prSet presAssocID="{F6A8B5C5-941C-4A25-8E80-6A87BEEA85DB}" presName="spaceRect" presStyleCnt="0"/>
      <dgm:spPr/>
    </dgm:pt>
    <dgm:pt modelId="{332AA6AC-E1CB-4316-8592-6CEBD9691C4B}" type="pres">
      <dgm:prSet presAssocID="{F6A8B5C5-941C-4A25-8E80-6A87BEEA85DB}" presName="textRect" presStyleLbl="revTx" presStyleIdx="2" presStyleCnt="6">
        <dgm:presLayoutVars>
          <dgm:chMax val="1"/>
          <dgm:chPref val="1"/>
        </dgm:presLayoutVars>
      </dgm:prSet>
      <dgm:spPr/>
    </dgm:pt>
    <dgm:pt modelId="{FD1CD97F-55BA-46D7-B809-BC441F74BCDB}" type="pres">
      <dgm:prSet presAssocID="{D5699A50-C671-423F-9B00-36F3FEE30A12}" presName="sibTrans" presStyleLbl="sibTrans2D1" presStyleIdx="0" presStyleCnt="0"/>
      <dgm:spPr/>
    </dgm:pt>
    <dgm:pt modelId="{199C6824-45BE-49F8-9CC7-6CD0BD50FF71}" type="pres">
      <dgm:prSet presAssocID="{D75DBAD7-5021-4088-BEE5-08E953F23937}" presName="compNode" presStyleCnt="0"/>
      <dgm:spPr/>
    </dgm:pt>
    <dgm:pt modelId="{13597382-DEC3-4C04-B483-48EDCB09A596}" type="pres">
      <dgm:prSet presAssocID="{D75DBAD7-5021-4088-BEE5-08E953F23937}" presName="iconBgRect" presStyleLbl="bgShp" presStyleIdx="3" presStyleCnt="6"/>
      <dgm:spPr/>
    </dgm:pt>
    <dgm:pt modelId="{4C56BD26-FB1B-4BF9-A219-154C82025E32}" type="pres">
      <dgm:prSet presAssocID="{D75DBAD7-5021-4088-BEE5-08E953F23937}"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Connections"/>
        </a:ext>
      </dgm:extLst>
    </dgm:pt>
    <dgm:pt modelId="{CAB41D0E-474F-4F75-B3F3-8616FE8D577E}" type="pres">
      <dgm:prSet presAssocID="{D75DBAD7-5021-4088-BEE5-08E953F23937}" presName="spaceRect" presStyleCnt="0"/>
      <dgm:spPr/>
    </dgm:pt>
    <dgm:pt modelId="{BBC036B5-1A43-4809-A083-BDCEA1B8187D}" type="pres">
      <dgm:prSet presAssocID="{D75DBAD7-5021-4088-BEE5-08E953F23937}" presName="textRect" presStyleLbl="revTx" presStyleIdx="3" presStyleCnt="6">
        <dgm:presLayoutVars>
          <dgm:chMax val="1"/>
          <dgm:chPref val="1"/>
        </dgm:presLayoutVars>
      </dgm:prSet>
      <dgm:spPr/>
    </dgm:pt>
    <dgm:pt modelId="{C86777EE-457A-4F7C-8A80-918D1650C70F}" type="pres">
      <dgm:prSet presAssocID="{705FA36A-DCE1-4CE1-8211-7A003EBB9783}" presName="sibTrans" presStyleLbl="sibTrans2D1" presStyleIdx="0" presStyleCnt="0"/>
      <dgm:spPr/>
    </dgm:pt>
    <dgm:pt modelId="{C0BE1397-A7A5-4A12-B13D-642A54E83E87}" type="pres">
      <dgm:prSet presAssocID="{D966D41D-5178-4089-B06B-B6C30281AA5A}" presName="compNode" presStyleCnt="0"/>
      <dgm:spPr/>
    </dgm:pt>
    <dgm:pt modelId="{9ADF6402-A707-428A-BCCF-469555EA3E2A}" type="pres">
      <dgm:prSet presAssocID="{D966D41D-5178-4089-B06B-B6C30281AA5A}" presName="iconBgRect" presStyleLbl="bgShp" presStyleIdx="4" presStyleCnt="6"/>
      <dgm:spPr/>
    </dgm:pt>
    <dgm:pt modelId="{F3FB2BCF-45DB-46F1-A5AF-B55AE600EF95}" type="pres">
      <dgm:prSet presAssocID="{D966D41D-5178-4089-B06B-B6C30281AA5A}"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Users"/>
        </a:ext>
      </dgm:extLst>
    </dgm:pt>
    <dgm:pt modelId="{C15A90FF-063B-41FE-B314-C10FBD8875E2}" type="pres">
      <dgm:prSet presAssocID="{D966D41D-5178-4089-B06B-B6C30281AA5A}" presName="spaceRect" presStyleCnt="0"/>
      <dgm:spPr/>
    </dgm:pt>
    <dgm:pt modelId="{5E11A2FC-A2D9-4906-AF82-D74BBE8106C0}" type="pres">
      <dgm:prSet presAssocID="{D966D41D-5178-4089-B06B-B6C30281AA5A}" presName="textRect" presStyleLbl="revTx" presStyleIdx="4" presStyleCnt="6">
        <dgm:presLayoutVars>
          <dgm:chMax val="1"/>
          <dgm:chPref val="1"/>
        </dgm:presLayoutVars>
      </dgm:prSet>
      <dgm:spPr/>
    </dgm:pt>
    <dgm:pt modelId="{D90E97F0-D1D9-4D61-8352-49B0B10D4856}" type="pres">
      <dgm:prSet presAssocID="{03397F7D-93C7-4D2D-B264-B4F5FB314F1F}" presName="sibTrans" presStyleLbl="sibTrans2D1" presStyleIdx="0" presStyleCnt="0"/>
      <dgm:spPr/>
    </dgm:pt>
    <dgm:pt modelId="{97C4E5BD-66F8-450E-A0F9-65B3ABD46330}" type="pres">
      <dgm:prSet presAssocID="{D20B649C-C53F-4EEC-84F4-3E38AD874143}" presName="compNode" presStyleCnt="0"/>
      <dgm:spPr/>
    </dgm:pt>
    <dgm:pt modelId="{8C018620-3501-4C17-B1F9-1BD329B8C670}" type="pres">
      <dgm:prSet presAssocID="{D20B649C-C53F-4EEC-84F4-3E38AD874143}" presName="iconBgRect" presStyleLbl="bgShp" presStyleIdx="5" presStyleCnt="6"/>
      <dgm:spPr/>
    </dgm:pt>
    <dgm:pt modelId="{B22354D2-49A1-47F5-A68B-792961798717}" type="pres">
      <dgm:prSet presAssocID="{D20B649C-C53F-4EEC-84F4-3E38AD874143}" presName="iconRect" presStyleLbl="node1" presStyleIdx="5" presStyleCnt="6"/>
      <dgm:spPr/>
    </dgm:pt>
    <dgm:pt modelId="{BA3A5E32-8030-4FAE-9086-5BB607928067}" type="pres">
      <dgm:prSet presAssocID="{D20B649C-C53F-4EEC-84F4-3E38AD874143}" presName="spaceRect" presStyleCnt="0"/>
      <dgm:spPr/>
    </dgm:pt>
    <dgm:pt modelId="{9067322A-0354-4C14-8859-023493E00649}" type="pres">
      <dgm:prSet presAssocID="{D20B649C-C53F-4EEC-84F4-3E38AD874143}" presName="textRect" presStyleLbl="revTx" presStyleIdx="5" presStyleCnt="6">
        <dgm:presLayoutVars>
          <dgm:chMax val="1"/>
          <dgm:chPref val="1"/>
        </dgm:presLayoutVars>
      </dgm:prSet>
      <dgm:spPr/>
    </dgm:pt>
  </dgm:ptLst>
  <dgm:cxnLst>
    <dgm:cxn modelId="{1742E937-EDC6-4D8D-A21A-A3E3C92F2CDC}" srcId="{E25CAC21-1495-4B3D-8158-334D8E1161E1}" destId="{D20B649C-C53F-4EEC-84F4-3E38AD874143}" srcOrd="5" destOrd="0" parTransId="{A4B64FF5-13C6-4B7B-B81B-36AD44D06B38}" sibTransId="{0CE667D9-A8B4-4604-B930-B1826D44434C}"/>
    <dgm:cxn modelId="{28F19168-1280-4FE0-8914-08AE104461AA}" srcId="{E25CAC21-1495-4B3D-8158-334D8E1161E1}" destId="{D75DBAD7-5021-4088-BEE5-08E953F23937}" srcOrd="3" destOrd="0" parTransId="{AF81B230-8365-48A9-941E-7066BA6051EF}" sibTransId="{705FA36A-DCE1-4CE1-8211-7A003EBB9783}"/>
    <dgm:cxn modelId="{0789084C-3F8F-49A7-BD43-B84C35D09986}" srcId="{E25CAC21-1495-4B3D-8158-334D8E1161E1}" destId="{B05240BC-40F2-496F-9CE6-629524488849}" srcOrd="0" destOrd="0" parTransId="{9A1138F9-6F03-4423-86B1-633E1B5E4A88}" sibTransId="{830F93B5-BC29-438F-86A1-08CAEE97F4DD}"/>
    <dgm:cxn modelId="{4D5F7379-EA13-4952-B337-14E32161CD47}" srcId="{E25CAC21-1495-4B3D-8158-334D8E1161E1}" destId="{F6A8B5C5-941C-4A25-8E80-6A87BEEA85DB}" srcOrd="2" destOrd="0" parTransId="{63CAB3B5-D1AC-4757-A8C8-0513DF3A918B}" sibTransId="{D5699A50-C671-423F-9B00-36F3FEE30A12}"/>
    <dgm:cxn modelId="{F149A07A-7265-435A-A7B0-7F710E4BD8BA}" type="presOf" srcId="{E25CAC21-1495-4B3D-8158-334D8E1161E1}" destId="{EF333741-27F6-480D-BBC1-32A8A2FFB350}" srcOrd="0" destOrd="0" presId="urn:microsoft.com/office/officeart/2018/2/layout/IconCircleList"/>
    <dgm:cxn modelId="{1CE2C281-78C9-4CEA-85B5-FC4F4EA92742}" type="presOf" srcId="{B05240BC-40F2-496F-9CE6-629524488849}" destId="{E9DC75D1-786F-46D7-BC30-834D652BB162}" srcOrd="0" destOrd="0" presId="urn:microsoft.com/office/officeart/2018/2/layout/IconCircleList"/>
    <dgm:cxn modelId="{92477C91-F1E4-48F0-8178-A26CC7B7C350}" type="presOf" srcId="{D966D41D-5178-4089-B06B-B6C30281AA5A}" destId="{5E11A2FC-A2D9-4906-AF82-D74BBE8106C0}" srcOrd="0" destOrd="0" presId="urn:microsoft.com/office/officeart/2018/2/layout/IconCircleList"/>
    <dgm:cxn modelId="{B030AD9B-9DDF-4410-A2F0-0E2ACC56BC69}" type="presOf" srcId="{E3408ADD-50BA-47B6-8674-74DB0E00AD65}" destId="{84B18D3F-8E6F-4013-8F71-66F9F462F0CF}" srcOrd="0" destOrd="0" presId="urn:microsoft.com/office/officeart/2018/2/layout/IconCircleList"/>
    <dgm:cxn modelId="{9EB7A8B3-1332-48E2-84DE-5ABB4B206BFB}" type="presOf" srcId="{830F93B5-BC29-438F-86A1-08CAEE97F4DD}" destId="{66540FF9-F057-4D94-833C-F2433A58EDC7}" srcOrd="0" destOrd="0" presId="urn:microsoft.com/office/officeart/2018/2/layout/IconCircleList"/>
    <dgm:cxn modelId="{070CEBC2-5B73-4728-87A8-45106277E770}" type="presOf" srcId="{F6A8B5C5-941C-4A25-8E80-6A87BEEA85DB}" destId="{332AA6AC-E1CB-4316-8592-6CEBD9691C4B}" srcOrd="0" destOrd="0" presId="urn:microsoft.com/office/officeart/2018/2/layout/IconCircleList"/>
    <dgm:cxn modelId="{E92B3AC7-ED5A-400A-825B-63BA9D36CD6A}" srcId="{E25CAC21-1495-4B3D-8158-334D8E1161E1}" destId="{D966D41D-5178-4089-B06B-B6C30281AA5A}" srcOrd="4" destOrd="0" parTransId="{4586EEFC-BD2D-4FBA-B327-5E967A5E9D17}" sibTransId="{03397F7D-93C7-4D2D-B264-B4F5FB314F1F}"/>
    <dgm:cxn modelId="{440A16D0-6C0A-401E-8CCB-31477929AE6D}" type="presOf" srcId="{D75DBAD7-5021-4088-BEE5-08E953F23937}" destId="{BBC036B5-1A43-4809-A083-BDCEA1B8187D}" srcOrd="0" destOrd="0" presId="urn:microsoft.com/office/officeart/2018/2/layout/IconCircleList"/>
    <dgm:cxn modelId="{D7E35CD1-6C1B-4E3C-BB72-9E16715CD900}" srcId="{E25CAC21-1495-4B3D-8158-334D8E1161E1}" destId="{74EB7F1D-7CC7-48F1-8305-43BC3D390302}" srcOrd="1" destOrd="0" parTransId="{E3435E93-7A25-4CE5-9451-82FA508052C6}" sibTransId="{E3408ADD-50BA-47B6-8674-74DB0E00AD65}"/>
    <dgm:cxn modelId="{D0C99CD1-5B55-45C0-813F-60C3484CFC74}" type="presOf" srcId="{74EB7F1D-7CC7-48F1-8305-43BC3D390302}" destId="{B0533B2D-877E-4378-B02D-791F917AE4EF}" srcOrd="0" destOrd="0" presId="urn:microsoft.com/office/officeart/2018/2/layout/IconCircleList"/>
    <dgm:cxn modelId="{F89C38EA-7EBE-4726-8EAD-DE8C51CF784C}" type="presOf" srcId="{D5699A50-C671-423F-9B00-36F3FEE30A12}" destId="{FD1CD97F-55BA-46D7-B809-BC441F74BCDB}" srcOrd="0" destOrd="0" presId="urn:microsoft.com/office/officeart/2018/2/layout/IconCircleList"/>
    <dgm:cxn modelId="{369523ED-60FC-486A-8A34-CC5D4F417C95}" type="presOf" srcId="{03397F7D-93C7-4D2D-B264-B4F5FB314F1F}" destId="{D90E97F0-D1D9-4D61-8352-49B0B10D4856}" srcOrd="0" destOrd="0" presId="urn:microsoft.com/office/officeart/2018/2/layout/IconCircleList"/>
    <dgm:cxn modelId="{621849EE-E93A-4A9E-A530-A27F01A3BB8C}" type="presOf" srcId="{D20B649C-C53F-4EEC-84F4-3E38AD874143}" destId="{9067322A-0354-4C14-8859-023493E00649}" srcOrd="0" destOrd="0" presId="urn:microsoft.com/office/officeart/2018/2/layout/IconCircleList"/>
    <dgm:cxn modelId="{B1FB08FA-C631-4A79-9823-ACD751FB682C}" type="presOf" srcId="{705FA36A-DCE1-4CE1-8211-7A003EBB9783}" destId="{C86777EE-457A-4F7C-8A80-918D1650C70F}" srcOrd="0" destOrd="0" presId="urn:microsoft.com/office/officeart/2018/2/layout/IconCircleList"/>
    <dgm:cxn modelId="{2C77D0F9-9A92-4F02-A0C7-5F0249FBEAFE}" type="presParOf" srcId="{EF333741-27F6-480D-BBC1-32A8A2FFB350}" destId="{D61CE401-3A13-4858-83E0-40D55812492B}" srcOrd="0" destOrd="0" presId="urn:microsoft.com/office/officeart/2018/2/layout/IconCircleList"/>
    <dgm:cxn modelId="{551AB062-98E2-4787-9BEA-DF356FAD5A50}" type="presParOf" srcId="{D61CE401-3A13-4858-83E0-40D55812492B}" destId="{BB57E57A-55BB-4E5B-A46C-54EA469B5EAF}" srcOrd="0" destOrd="0" presId="urn:microsoft.com/office/officeart/2018/2/layout/IconCircleList"/>
    <dgm:cxn modelId="{AFD2F190-E914-43CF-B5C4-CAA1A540B774}" type="presParOf" srcId="{BB57E57A-55BB-4E5B-A46C-54EA469B5EAF}" destId="{2A817406-7C80-4AF7-86AE-92C1FD1DCAE7}" srcOrd="0" destOrd="0" presId="urn:microsoft.com/office/officeart/2018/2/layout/IconCircleList"/>
    <dgm:cxn modelId="{59C02DA6-7148-4F6E-BD14-A003C103DFCD}" type="presParOf" srcId="{BB57E57A-55BB-4E5B-A46C-54EA469B5EAF}" destId="{9EB66846-8FCB-474B-BCC3-91B721BA6F58}" srcOrd="1" destOrd="0" presId="urn:microsoft.com/office/officeart/2018/2/layout/IconCircleList"/>
    <dgm:cxn modelId="{EFE8C0E4-7AD3-4AC8-8835-388A58C0283D}" type="presParOf" srcId="{BB57E57A-55BB-4E5B-A46C-54EA469B5EAF}" destId="{00732D19-BE46-4C98-8209-89582A605E64}" srcOrd="2" destOrd="0" presId="urn:microsoft.com/office/officeart/2018/2/layout/IconCircleList"/>
    <dgm:cxn modelId="{6EC961BF-775B-4E8E-8925-C35218D961A8}" type="presParOf" srcId="{BB57E57A-55BB-4E5B-A46C-54EA469B5EAF}" destId="{E9DC75D1-786F-46D7-BC30-834D652BB162}" srcOrd="3" destOrd="0" presId="urn:microsoft.com/office/officeart/2018/2/layout/IconCircleList"/>
    <dgm:cxn modelId="{490C320D-5C4C-48F9-8379-BAFFD2DB68F1}" type="presParOf" srcId="{D61CE401-3A13-4858-83E0-40D55812492B}" destId="{66540FF9-F057-4D94-833C-F2433A58EDC7}" srcOrd="1" destOrd="0" presId="urn:microsoft.com/office/officeart/2018/2/layout/IconCircleList"/>
    <dgm:cxn modelId="{3560BC75-0AA7-402D-B99F-33BA67E2A7B3}" type="presParOf" srcId="{D61CE401-3A13-4858-83E0-40D55812492B}" destId="{F0AF0D69-96E5-42F7-89F3-B0B84C88A0B9}" srcOrd="2" destOrd="0" presId="urn:microsoft.com/office/officeart/2018/2/layout/IconCircleList"/>
    <dgm:cxn modelId="{9B626612-E56B-4CBB-B782-F57DFAC8EBF4}" type="presParOf" srcId="{F0AF0D69-96E5-42F7-89F3-B0B84C88A0B9}" destId="{0C5466FC-DB66-41FF-8946-E182DA5A404C}" srcOrd="0" destOrd="0" presId="urn:microsoft.com/office/officeart/2018/2/layout/IconCircleList"/>
    <dgm:cxn modelId="{887DDE98-5F47-4E30-8671-492EF29D303A}" type="presParOf" srcId="{F0AF0D69-96E5-42F7-89F3-B0B84C88A0B9}" destId="{C2FE8EC8-2057-40EA-83FD-4ED26C70D696}" srcOrd="1" destOrd="0" presId="urn:microsoft.com/office/officeart/2018/2/layout/IconCircleList"/>
    <dgm:cxn modelId="{FB649315-B7D5-4713-8737-72F09AC022AD}" type="presParOf" srcId="{F0AF0D69-96E5-42F7-89F3-B0B84C88A0B9}" destId="{3544148D-78DE-4069-AC14-75249EC7A3D8}" srcOrd="2" destOrd="0" presId="urn:microsoft.com/office/officeart/2018/2/layout/IconCircleList"/>
    <dgm:cxn modelId="{91B5562B-3978-4E0F-9D23-37B10540CC7F}" type="presParOf" srcId="{F0AF0D69-96E5-42F7-89F3-B0B84C88A0B9}" destId="{B0533B2D-877E-4378-B02D-791F917AE4EF}" srcOrd="3" destOrd="0" presId="urn:microsoft.com/office/officeart/2018/2/layout/IconCircleList"/>
    <dgm:cxn modelId="{B43BF98B-C307-4A4B-9ABF-1D6926E37E14}" type="presParOf" srcId="{D61CE401-3A13-4858-83E0-40D55812492B}" destId="{84B18D3F-8E6F-4013-8F71-66F9F462F0CF}" srcOrd="3" destOrd="0" presId="urn:microsoft.com/office/officeart/2018/2/layout/IconCircleList"/>
    <dgm:cxn modelId="{D151C03E-0E7A-481C-B32D-366F640B1736}" type="presParOf" srcId="{D61CE401-3A13-4858-83E0-40D55812492B}" destId="{570A2AC3-4B37-40A2-A6E9-6E8DECC92C6A}" srcOrd="4" destOrd="0" presId="urn:microsoft.com/office/officeart/2018/2/layout/IconCircleList"/>
    <dgm:cxn modelId="{2D2BDB14-7A98-48DB-B109-66A6BB00AB70}" type="presParOf" srcId="{570A2AC3-4B37-40A2-A6E9-6E8DECC92C6A}" destId="{0CF7DCC7-0C3D-4070-BEA7-A3315942695F}" srcOrd="0" destOrd="0" presId="urn:microsoft.com/office/officeart/2018/2/layout/IconCircleList"/>
    <dgm:cxn modelId="{EDE6FDCA-0780-4B52-B871-29469FB7AE11}" type="presParOf" srcId="{570A2AC3-4B37-40A2-A6E9-6E8DECC92C6A}" destId="{CFAFEE4F-BADF-4D2E-8D68-3F55B5789841}" srcOrd="1" destOrd="0" presId="urn:microsoft.com/office/officeart/2018/2/layout/IconCircleList"/>
    <dgm:cxn modelId="{19A023F8-373A-4FA3-B531-4D05572E6D46}" type="presParOf" srcId="{570A2AC3-4B37-40A2-A6E9-6E8DECC92C6A}" destId="{F3780B36-5EAA-495C-AA9A-AAD7E9BE1987}" srcOrd="2" destOrd="0" presId="urn:microsoft.com/office/officeart/2018/2/layout/IconCircleList"/>
    <dgm:cxn modelId="{78AE2C7B-EAB3-455A-BE61-191BB1EA1C87}" type="presParOf" srcId="{570A2AC3-4B37-40A2-A6E9-6E8DECC92C6A}" destId="{332AA6AC-E1CB-4316-8592-6CEBD9691C4B}" srcOrd="3" destOrd="0" presId="urn:microsoft.com/office/officeart/2018/2/layout/IconCircleList"/>
    <dgm:cxn modelId="{5BF251C6-9503-403C-93CA-2500D2FF671F}" type="presParOf" srcId="{D61CE401-3A13-4858-83E0-40D55812492B}" destId="{FD1CD97F-55BA-46D7-B809-BC441F74BCDB}" srcOrd="5" destOrd="0" presId="urn:microsoft.com/office/officeart/2018/2/layout/IconCircleList"/>
    <dgm:cxn modelId="{B42C34AA-7231-4C6D-9FC1-168A376685D0}" type="presParOf" srcId="{D61CE401-3A13-4858-83E0-40D55812492B}" destId="{199C6824-45BE-49F8-9CC7-6CD0BD50FF71}" srcOrd="6" destOrd="0" presId="urn:microsoft.com/office/officeart/2018/2/layout/IconCircleList"/>
    <dgm:cxn modelId="{960550B8-B98F-4120-B164-A21A38683C02}" type="presParOf" srcId="{199C6824-45BE-49F8-9CC7-6CD0BD50FF71}" destId="{13597382-DEC3-4C04-B483-48EDCB09A596}" srcOrd="0" destOrd="0" presId="urn:microsoft.com/office/officeart/2018/2/layout/IconCircleList"/>
    <dgm:cxn modelId="{B2C5222E-55E6-4DA8-9488-7BE0C9E97785}" type="presParOf" srcId="{199C6824-45BE-49F8-9CC7-6CD0BD50FF71}" destId="{4C56BD26-FB1B-4BF9-A219-154C82025E32}" srcOrd="1" destOrd="0" presId="urn:microsoft.com/office/officeart/2018/2/layout/IconCircleList"/>
    <dgm:cxn modelId="{70146C02-E269-493D-A338-E99DB8DA53E7}" type="presParOf" srcId="{199C6824-45BE-49F8-9CC7-6CD0BD50FF71}" destId="{CAB41D0E-474F-4F75-B3F3-8616FE8D577E}" srcOrd="2" destOrd="0" presId="urn:microsoft.com/office/officeart/2018/2/layout/IconCircleList"/>
    <dgm:cxn modelId="{77B909EB-A576-454B-A316-3B0828A295EE}" type="presParOf" srcId="{199C6824-45BE-49F8-9CC7-6CD0BD50FF71}" destId="{BBC036B5-1A43-4809-A083-BDCEA1B8187D}" srcOrd="3" destOrd="0" presId="urn:microsoft.com/office/officeart/2018/2/layout/IconCircleList"/>
    <dgm:cxn modelId="{BCB0F19A-A9BE-4BE1-A41C-125F82F418C8}" type="presParOf" srcId="{D61CE401-3A13-4858-83E0-40D55812492B}" destId="{C86777EE-457A-4F7C-8A80-918D1650C70F}" srcOrd="7" destOrd="0" presId="urn:microsoft.com/office/officeart/2018/2/layout/IconCircleList"/>
    <dgm:cxn modelId="{288C4F1C-9E40-44F7-BA25-066D95E02246}" type="presParOf" srcId="{D61CE401-3A13-4858-83E0-40D55812492B}" destId="{C0BE1397-A7A5-4A12-B13D-642A54E83E87}" srcOrd="8" destOrd="0" presId="urn:microsoft.com/office/officeart/2018/2/layout/IconCircleList"/>
    <dgm:cxn modelId="{12E11842-AF59-4642-BABD-BA1F2A4B6E95}" type="presParOf" srcId="{C0BE1397-A7A5-4A12-B13D-642A54E83E87}" destId="{9ADF6402-A707-428A-BCCF-469555EA3E2A}" srcOrd="0" destOrd="0" presId="urn:microsoft.com/office/officeart/2018/2/layout/IconCircleList"/>
    <dgm:cxn modelId="{0D00B4C1-31E3-4314-BAEC-03A9631094A6}" type="presParOf" srcId="{C0BE1397-A7A5-4A12-B13D-642A54E83E87}" destId="{F3FB2BCF-45DB-46F1-A5AF-B55AE600EF95}" srcOrd="1" destOrd="0" presId="urn:microsoft.com/office/officeart/2018/2/layout/IconCircleList"/>
    <dgm:cxn modelId="{2D17BE9C-8B33-48A5-94C4-401234BA9082}" type="presParOf" srcId="{C0BE1397-A7A5-4A12-B13D-642A54E83E87}" destId="{C15A90FF-063B-41FE-B314-C10FBD8875E2}" srcOrd="2" destOrd="0" presId="urn:microsoft.com/office/officeart/2018/2/layout/IconCircleList"/>
    <dgm:cxn modelId="{2AE74855-1FB1-4809-9415-160CFAAD1C51}" type="presParOf" srcId="{C0BE1397-A7A5-4A12-B13D-642A54E83E87}" destId="{5E11A2FC-A2D9-4906-AF82-D74BBE8106C0}" srcOrd="3" destOrd="0" presId="urn:microsoft.com/office/officeart/2018/2/layout/IconCircleList"/>
    <dgm:cxn modelId="{27696AF7-50E0-43FB-BC48-A06EC3D409EB}" type="presParOf" srcId="{D61CE401-3A13-4858-83E0-40D55812492B}" destId="{D90E97F0-D1D9-4D61-8352-49B0B10D4856}" srcOrd="9" destOrd="0" presId="urn:microsoft.com/office/officeart/2018/2/layout/IconCircleList"/>
    <dgm:cxn modelId="{93064699-412B-4865-B9F9-37B32B8B95DC}" type="presParOf" srcId="{D61CE401-3A13-4858-83E0-40D55812492B}" destId="{97C4E5BD-66F8-450E-A0F9-65B3ABD46330}" srcOrd="10" destOrd="0" presId="urn:microsoft.com/office/officeart/2018/2/layout/IconCircleList"/>
    <dgm:cxn modelId="{AD4338C0-AE60-4B0E-BECF-125FAB0B2105}" type="presParOf" srcId="{97C4E5BD-66F8-450E-A0F9-65B3ABD46330}" destId="{8C018620-3501-4C17-B1F9-1BD329B8C670}" srcOrd="0" destOrd="0" presId="urn:microsoft.com/office/officeart/2018/2/layout/IconCircleList"/>
    <dgm:cxn modelId="{E6E46E5B-6A7B-4978-8448-48EC82B51E21}" type="presParOf" srcId="{97C4E5BD-66F8-450E-A0F9-65B3ABD46330}" destId="{B22354D2-49A1-47F5-A68B-792961798717}" srcOrd="1" destOrd="0" presId="urn:microsoft.com/office/officeart/2018/2/layout/IconCircleList"/>
    <dgm:cxn modelId="{7074F537-8E92-4E89-BAED-B0903520A7FB}" type="presParOf" srcId="{97C4E5BD-66F8-450E-A0F9-65B3ABD46330}" destId="{BA3A5E32-8030-4FAE-9086-5BB607928067}" srcOrd="2" destOrd="0" presId="urn:microsoft.com/office/officeart/2018/2/layout/IconCircleList"/>
    <dgm:cxn modelId="{9FD1ACC1-6506-4BA5-8568-02A195004BAB}" type="presParOf" srcId="{97C4E5BD-66F8-450E-A0F9-65B3ABD46330}" destId="{9067322A-0354-4C14-8859-023493E00649}"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E7AD0E1-D1DE-465B-9B99-6BD4CAF346DC}" type="doc">
      <dgm:prSet loTypeId="urn:microsoft.com/office/officeart/2018/5/layout/IconCircleLabelList" loCatId="icon" qsTypeId="urn:microsoft.com/office/officeart/2005/8/quickstyle/simple1" qsCatId="simple" csTypeId="urn:microsoft.com/office/officeart/2005/8/colors/accent2_2" csCatId="accent2" phldr="1"/>
      <dgm:spPr/>
      <dgm:t>
        <a:bodyPr/>
        <a:lstStyle/>
        <a:p>
          <a:endParaRPr lang="en-US"/>
        </a:p>
      </dgm:t>
    </dgm:pt>
    <dgm:pt modelId="{61B21E7F-FF27-4335-9D29-EC087023B16E}">
      <dgm:prSet/>
      <dgm:spPr/>
      <dgm:t>
        <a:bodyPr/>
        <a:lstStyle/>
        <a:p>
          <a:pPr>
            <a:defRPr cap="all"/>
          </a:pPr>
          <a:r>
            <a:rPr lang="en-US"/>
            <a:t>Paid Pilots</a:t>
          </a:r>
        </a:p>
      </dgm:t>
    </dgm:pt>
    <dgm:pt modelId="{F20F2B3E-951F-4785-9AEF-5B4259593009}" type="parTrans" cxnId="{9FF1FE9A-44E3-46D6-8EB6-6B6426BEE9E8}">
      <dgm:prSet/>
      <dgm:spPr/>
      <dgm:t>
        <a:bodyPr/>
        <a:lstStyle/>
        <a:p>
          <a:endParaRPr lang="en-US"/>
        </a:p>
      </dgm:t>
    </dgm:pt>
    <dgm:pt modelId="{1CF91F57-96F1-4D1E-8037-3FBCE4724226}" type="sibTrans" cxnId="{9FF1FE9A-44E3-46D6-8EB6-6B6426BEE9E8}">
      <dgm:prSet/>
      <dgm:spPr/>
      <dgm:t>
        <a:bodyPr/>
        <a:lstStyle/>
        <a:p>
          <a:endParaRPr lang="en-US"/>
        </a:p>
      </dgm:t>
    </dgm:pt>
    <dgm:pt modelId="{C752CCEA-8ADE-4609-9906-78655465C699}">
      <dgm:prSet/>
      <dgm:spPr/>
      <dgm:t>
        <a:bodyPr/>
        <a:lstStyle/>
        <a:p>
          <a:pPr>
            <a:defRPr cap="all"/>
          </a:pPr>
          <a:r>
            <a:rPr lang="en-US"/>
            <a:t>Corporate Partnerships</a:t>
          </a:r>
        </a:p>
      </dgm:t>
    </dgm:pt>
    <dgm:pt modelId="{8ABCA7A3-6B05-475F-963C-AC200434EDF2}" type="parTrans" cxnId="{26CB8615-7665-498D-8F37-1A01188F7B28}">
      <dgm:prSet/>
      <dgm:spPr/>
      <dgm:t>
        <a:bodyPr/>
        <a:lstStyle/>
        <a:p>
          <a:endParaRPr lang="en-US"/>
        </a:p>
      </dgm:t>
    </dgm:pt>
    <dgm:pt modelId="{05353916-E98B-465D-9F42-162C08FEBDE3}" type="sibTrans" cxnId="{26CB8615-7665-498D-8F37-1A01188F7B28}">
      <dgm:prSet/>
      <dgm:spPr/>
      <dgm:t>
        <a:bodyPr/>
        <a:lstStyle/>
        <a:p>
          <a:endParaRPr lang="en-US"/>
        </a:p>
      </dgm:t>
    </dgm:pt>
    <dgm:pt modelId="{B54E6E9A-C91E-401D-9F9E-C31699A8B96B}">
      <dgm:prSet/>
      <dgm:spPr/>
      <dgm:t>
        <a:bodyPr/>
        <a:lstStyle/>
        <a:p>
          <a:pPr>
            <a:defRPr cap="all"/>
          </a:pPr>
          <a:r>
            <a:rPr lang="en-US"/>
            <a:t>Strategic Investments</a:t>
          </a:r>
        </a:p>
      </dgm:t>
    </dgm:pt>
    <dgm:pt modelId="{C21424E2-11FA-4546-94F3-A1F7534A7FD0}" type="parTrans" cxnId="{6C7766FD-B2E4-4FD3-A1DF-BFB904097502}">
      <dgm:prSet/>
      <dgm:spPr/>
      <dgm:t>
        <a:bodyPr/>
        <a:lstStyle/>
        <a:p>
          <a:endParaRPr lang="en-US"/>
        </a:p>
      </dgm:t>
    </dgm:pt>
    <dgm:pt modelId="{6B5FBA4C-E0EF-49CB-8DBD-044A1966D3A0}" type="sibTrans" cxnId="{6C7766FD-B2E4-4FD3-A1DF-BFB904097502}">
      <dgm:prSet/>
      <dgm:spPr/>
      <dgm:t>
        <a:bodyPr/>
        <a:lstStyle/>
        <a:p>
          <a:endParaRPr lang="en-US"/>
        </a:p>
      </dgm:t>
    </dgm:pt>
    <dgm:pt modelId="{167D3818-3216-4C7B-89FD-C905009DDDFE}" type="pres">
      <dgm:prSet presAssocID="{CE7AD0E1-D1DE-465B-9B99-6BD4CAF346DC}" presName="root" presStyleCnt="0">
        <dgm:presLayoutVars>
          <dgm:dir/>
          <dgm:resizeHandles val="exact"/>
        </dgm:presLayoutVars>
      </dgm:prSet>
      <dgm:spPr/>
    </dgm:pt>
    <dgm:pt modelId="{0A34A092-922A-40C3-A809-B6E56397A6CA}" type="pres">
      <dgm:prSet presAssocID="{61B21E7F-FF27-4335-9D29-EC087023B16E}" presName="compNode" presStyleCnt="0"/>
      <dgm:spPr/>
    </dgm:pt>
    <dgm:pt modelId="{744830BB-073B-48FA-A3B6-9172BFF69868}" type="pres">
      <dgm:prSet presAssocID="{61B21E7F-FF27-4335-9D29-EC087023B16E}" presName="iconBgRect" presStyleLbl="bgShp" presStyleIdx="0" presStyleCnt="3"/>
      <dgm:spPr/>
    </dgm:pt>
    <dgm:pt modelId="{B7BEE85F-DA1A-4B59-9F87-AFC0E404FA5C}" type="pres">
      <dgm:prSet presAssocID="{61B21E7F-FF27-4335-9D29-EC087023B16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Airplane"/>
        </a:ext>
      </dgm:extLst>
    </dgm:pt>
    <dgm:pt modelId="{4FF34F19-6D60-4385-92C5-A7DBCFB5429C}" type="pres">
      <dgm:prSet presAssocID="{61B21E7F-FF27-4335-9D29-EC087023B16E}" presName="spaceRect" presStyleCnt="0"/>
      <dgm:spPr/>
    </dgm:pt>
    <dgm:pt modelId="{C2965B08-02B4-4755-A812-1DF53C4EDD2C}" type="pres">
      <dgm:prSet presAssocID="{61B21E7F-FF27-4335-9D29-EC087023B16E}" presName="textRect" presStyleLbl="revTx" presStyleIdx="0" presStyleCnt="3">
        <dgm:presLayoutVars>
          <dgm:chMax val="1"/>
          <dgm:chPref val="1"/>
        </dgm:presLayoutVars>
      </dgm:prSet>
      <dgm:spPr/>
    </dgm:pt>
    <dgm:pt modelId="{78123E84-F293-4EC7-8769-4A32502F9A0B}" type="pres">
      <dgm:prSet presAssocID="{1CF91F57-96F1-4D1E-8037-3FBCE4724226}" presName="sibTrans" presStyleCnt="0"/>
      <dgm:spPr/>
    </dgm:pt>
    <dgm:pt modelId="{9305C048-1A1F-4CAF-80DC-0AA676267C6F}" type="pres">
      <dgm:prSet presAssocID="{C752CCEA-8ADE-4609-9906-78655465C699}" presName="compNode" presStyleCnt="0"/>
      <dgm:spPr/>
    </dgm:pt>
    <dgm:pt modelId="{E287C480-85ED-46B9-B890-0D81BEC6C1CD}" type="pres">
      <dgm:prSet presAssocID="{C752CCEA-8ADE-4609-9906-78655465C699}" presName="iconBgRect" presStyleLbl="bgShp" presStyleIdx="1" presStyleCnt="3"/>
      <dgm:spPr/>
    </dgm:pt>
    <dgm:pt modelId="{FAA03DBF-C882-4F1A-928E-0CEDAD3FBA38}" type="pres">
      <dgm:prSet presAssocID="{C752CCEA-8ADE-4609-9906-78655465C699}"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andshake"/>
        </a:ext>
      </dgm:extLst>
    </dgm:pt>
    <dgm:pt modelId="{F31216F7-1D28-44BE-8174-A7FCE1CA2119}" type="pres">
      <dgm:prSet presAssocID="{C752CCEA-8ADE-4609-9906-78655465C699}" presName="spaceRect" presStyleCnt="0"/>
      <dgm:spPr/>
    </dgm:pt>
    <dgm:pt modelId="{AEF944EB-C704-492E-B182-9976625AB517}" type="pres">
      <dgm:prSet presAssocID="{C752CCEA-8ADE-4609-9906-78655465C699}" presName="textRect" presStyleLbl="revTx" presStyleIdx="1" presStyleCnt="3">
        <dgm:presLayoutVars>
          <dgm:chMax val="1"/>
          <dgm:chPref val="1"/>
        </dgm:presLayoutVars>
      </dgm:prSet>
      <dgm:spPr/>
    </dgm:pt>
    <dgm:pt modelId="{031547E7-4816-4259-988B-72A328B65A93}" type="pres">
      <dgm:prSet presAssocID="{05353916-E98B-465D-9F42-162C08FEBDE3}" presName="sibTrans" presStyleCnt="0"/>
      <dgm:spPr/>
    </dgm:pt>
    <dgm:pt modelId="{1D005F32-5D3C-4B14-854C-1585DBBACA40}" type="pres">
      <dgm:prSet presAssocID="{B54E6E9A-C91E-401D-9F9E-C31699A8B96B}" presName="compNode" presStyleCnt="0"/>
      <dgm:spPr/>
    </dgm:pt>
    <dgm:pt modelId="{2E32E0BF-4D04-4092-B444-BA25C70897BB}" type="pres">
      <dgm:prSet presAssocID="{B54E6E9A-C91E-401D-9F9E-C31699A8B96B}" presName="iconBgRect" presStyleLbl="bgShp" presStyleIdx="2" presStyleCnt="3"/>
      <dgm:spPr/>
    </dgm:pt>
    <dgm:pt modelId="{C5A9321A-4923-48FA-8A93-41A49A5A8015}" type="pres">
      <dgm:prSet presAssocID="{B54E6E9A-C91E-401D-9F9E-C31699A8B96B}"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Upward trend"/>
        </a:ext>
      </dgm:extLst>
    </dgm:pt>
    <dgm:pt modelId="{BAEA7513-E151-4A0C-B2BA-CD9DD6FEC648}" type="pres">
      <dgm:prSet presAssocID="{B54E6E9A-C91E-401D-9F9E-C31699A8B96B}" presName="spaceRect" presStyleCnt="0"/>
      <dgm:spPr/>
    </dgm:pt>
    <dgm:pt modelId="{7AD67065-B174-4541-8C28-72FEFA7DEDFF}" type="pres">
      <dgm:prSet presAssocID="{B54E6E9A-C91E-401D-9F9E-C31699A8B96B}" presName="textRect" presStyleLbl="revTx" presStyleIdx="2" presStyleCnt="3">
        <dgm:presLayoutVars>
          <dgm:chMax val="1"/>
          <dgm:chPref val="1"/>
        </dgm:presLayoutVars>
      </dgm:prSet>
      <dgm:spPr/>
    </dgm:pt>
  </dgm:ptLst>
  <dgm:cxnLst>
    <dgm:cxn modelId="{26CB8615-7665-498D-8F37-1A01188F7B28}" srcId="{CE7AD0E1-D1DE-465B-9B99-6BD4CAF346DC}" destId="{C752CCEA-8ADE-4609-9906-78655465C699}" srcOrd="1" destOrd="0" parTransId="{8ABCA7A3-6B05-475F-963C-AC200434EDF2}" sibTransId="{05353916-E98B-465D-9F42-162C08FEBDE3}"/>
    <dgm:cxn modelId="{8703E72B-7584-459A-89AC-DB6176E1694E}" type="presOf" srcId="{B54E6E9A-C91E-401D-9F9E-C31699A8B96B}" destId="{7AD67065-B174-4541-8C28-72FEFA7DEDFF}" srcOrd="0" destOrd="0" presId="urn:microsoft.com/office/officeart/2018/5/layout/IconCircleLabelList"/>
    <dgm:cxn modelId="{3B1F625E-424A-4B7F-AD34-0CB7C4EA3447}" type="presOf" srcId="{CE7AD0E1-D1DE-465B-9B99-6BD4CAF346DC}" destId="{167D3818-3216-4C7B-89FD-C905009DDDFE}" srcOrd="0" destOrd="0" presId="urn:microsoft.com/office/officeart/2018/5/layout/IconCircleLabelList"/>
    <dgm:cxn modelId="{9FF1FE9A-44E3-46D6-8EB6-6B6426BEE9E8}" srcId="{CE7AD0E1-D1DE-465B-9B99-6BD4CAF346DC}" destId="{61B21E7F-FF27-4335-9D29-EC087023B16E}" srcOrd="0" destOrd="0" parTransId="{F20F2B3E-951F-4785-9AEF-5B4259593009}" sibTransId="{1CF91F57-96F1-4D1E-8037-3FBCE4724226}"/>
    <dgm:cxn modelId="{A1D0AAD8-F66B-4E16-B394-389A8635B829}" type="presOf" srcId="{C752CCEA-8ADE-4609-9906-78655465C699}" destId="{AEF944EB-C704-492E-B182-9976625AB517}" srcOrd="0" destOrd="0" presId="urn:microsoft.com/office/officeart/2018/5/layout/IconCircleLabelList"/>
    <dgm:cxn modelId="{F7E0ECF9-C08C-4EBE-B8AC-D44D657357D5}" type="presOf" srcId="{61B21E7F-FF27-4335-9D29-EC087023B16E}" destId="{C2965B08-02B4-4755-A812-1DF53C4EDD2C}" srcOrd="0" destOrd="0" presId="urn:microsoft.com/office/officeart/2018/5/layout/IconCircleLabelList"/>
    <dgm:cxn modelId="{6C7766FD-B2E4-4FD3-A1DF-BFB904097502}" srcId="{CE7AD0E1-D1DE-465B-9B99-6BD4CAF346DC}" destId="{B54E6E9A-C91E-401D-9F9E-C31699A8B96B}" srcOrd="2" destOrd="0" parTransId="{C21424E2-11FA-4546-94F3-A1F7534A7FD0}" sibTransId="{6B5FBA4C-E0EF-49CB-8DBD-044A1966D3A0}"/>
    <dgm:cxn modelId="{AC725929-EB53-4FC5-B18B-28B9D760746D}" type="presParOf" srcId="{167D3818-3216-4C7B-89FD-C905009DDDFE}" destId="{0A34A092-922A-40C3-A809-B6E56397A6CA}" srcOrd="0" destOrd="0" presId="urn:microsoft.com/office/officeart/2018/5/layout/IconCircleLabelList"/>
    <dgm:cxn modelId="{BF23C856-78F3-4D9A-A488-11F3035AE078}" type="presParOf" srcId="{0A34A092-922A-40C3-A809-B6E56397A6CA}" destId="{744830BB-073B-48FA-A3B6-9172BFF69868}" srcOrd="0" destOrd="0" presId="urn:microsoft.com/office/officeart/2018/5/layout/IconCircleLabelList"/>
    <dgm:cxn modelId="{DF1F7494-3642-40B1-BA9F-EA553C3FFBF8}" type="presParOf" srcId="{0A34A092-922A-40C3-A809-B6E56397A6CA}" destId="{B7BEE85F-DA1A-4B59-9F87-AFC0E404FA5C}" srcOrd="1" destOrd="0" presId="urn:microsoft.com/office/officeart/2018/5/layout/IconCircleLabelList"/>
    <dgm:cxn modelId="{26E27742-38A7-4C7F-9B8D-763ACFD4B772}" type="presParOf" srcId="{0A34A092-922A-40C3-A809-B6E56397A6CA}" destId="{4FF34F19-6D60-4385-92C5-A7DBCFB5429C}" srcOrd="2" destOrd="0" presId="urn:microsoft.com/office/officeart/2018/5/layout/IconCircleLabelList"/>
    <dgm:cxn modelId="{1532D0AE-4B4D-4210-9592-DDB394AA343F}" type="presParOf" srcId="{0A34A092-922A-40C3-A809-B6E56397A6CA}" destId="{C2965B08-02B4-4755-A812-1DF53C4EDD2C}" srcOrd="3" destOrd="0" presId="urn:microsoft.com/office/officeart/2018/5/layout/IconCircleLabelList"/>
    <dgm:cxn modelId="{F8986A5E-CAC7-4716-9F0B-9C3A93F454D1}" type="presParOf" srcId="{167D3818-3216-4C7B-89FD-C905009DDDFE}" destId="{78123E84-F293-4EC7-8769-4A32502F9A0B}" srcOrd="1" destOrd="0" presId="urn:microsoft.com/office/officeart/2018/5/layout/IconCircleLabelList"/>
    <dgm:cxn modelId="{DD1C4D87-494E-4292-9FFE-C73254DC1CF2}" type="presParOf" srcId="{167D3818-3216-4C7B-89FD-C905009DDDFE}" destId="{9305C048-1A1F-4CAF-80DC-0AA676267C6F}" srcOrd="2" destOrd="0" presId="urn:microsoft.com/office/officeart/2018/5/layout/IconCircleLabelList"/>
    <dgm:cxn modelId="{D1F5E9AA-6BCE-4989-8F56-5976BA335143}" type="presParOf" srcId="{9305C048-1A1F-4CAF-80DC-0AA676267C6F}" destId="{E287C480-85ED-46B9-B890-0D81BEC6C1CD}" srcOrd="0" destOrd="0" presId="urn:microsoft.com/office/officeart/2018/5/layout/IconCircleLabelList"/>
    <dgm:cxn modelId="{7A7D83F6-C36F-47AE-A1DB-6B763FDF1A38}" type="presParOf" srcId="{9305C048-1A1F-4CAF-80DC-0AA676267C6F}" destId="{FAA03DBF-C882-4F1A-928E-0CEDAD3FBA38}" srcOrd="1" destOrd="0" presId="urn:microsoft.com/office/officeart/2018/5/layout/IconCircleLabelList"/>
    <dgm:cxn modelId="{1F2DBC3E-3B3E-44E7-BAFA-8E4A4D41734D}" type="presParOf" srcId="{9305C048-1A1F-4CAF-80DC-0AA676267C6F}" destId="{F31216F7-1D28-44BE-8174-A7FCE1CA2119}" srcOrd="2" destOrd="0" presId="urn:microsoft.com/office/officeart/2018/5/layout/IconCircleLabelList"/>
    <dgm:cxn modelId="{AA36E334-7F9B-4D48-8DCA-32D3CC6D4BFB}" type="presParOf" srcId="{9305C048-1A1F-4CAF-80DC-0AA676267C6F}" destId="{AEF944EB-C704-492E-B182-9976625AB517}" srcOrd="3" destOrd="0" presId="urn:microsoft.com/office/officeart/2018/5/layout/IconCircleLabelList"/>
    <dgm:cxn modelId="{864221B9-F936-4DED-9C15-5E0FCF3DD16F}" type="presParOf" srcId="{167D3818-3216-4C7B-89FD-C905009DDDFE}" destId="{031547E7-4816-4259-988B-72A328B65A93}" srcOrd="3" destOrd="0" presId="urn:microsoft.com/office/officeart/2018/5/layout/IconCircleLabelList"/>
    <dgm:cxn modelId="{B3A900AA-6602-49CA-8EC2-AB50C847E800}" type="presParOf" srcId="{167D3818-3216-4C7B-89FD-C905009DDDFE}" destId="{1D005F32-5D3C-4B14-854C-1585DBBACA40}" srcOrd="4" destOrd="0" presId="urn:microsoft.com/office/officeart/2018/5/layout/IconCircleLabelList"/>
    <dgm:cxn modelId="{1FA89CD0-1A25-4F4D-BC67-12066FD78A82}" type="presParOf" srcId="{1D005F32-5D3C-4B14-854C-1585DBBACA40}" destId="{2E32E0BF-4D04-4092-B444-BA25C70897BB}" srcOrd="0" destOrd="0" presId="urn:microsoft.com/office/officeart/2018/5/layout/IconCircleLabelList"/>
    <dgm:cxn modelId="{11E198D0-2847-4521-AEEF-E8B043F93A4C}" type="presParOf" srcId="{1D005F32-5D3C-4B14-854C-1585DBBACA40}" destId="{C5A9321A-4923-48FA-8A93-41A49A5A8015}" srcOrd="1" destOrd="0" presId="urn:microsoft.com/office/officeart/2018/5/layout/IconCircleLabelList"/>
    <dgm:cxn modelId="{15CCD6DE-E788-43F7-BC7F-B267826AB05C}" type="presParOf" srcId="{1D005F32-5D3C-4B14-854C-1585DBBACA40}" destId="{BAEA7513-E151-4A0C-B2BA-CD9DD6FEC648}" srcOrd="2" destOrd="0" presId="urn:microsoft.com/office/officeart/2018/5/layout/IconCircleLabelList"/>
    <dgm:cxn modelId="{876A642B-29AF-4FF8-A536-2CC520F66767}" type="presParOf" srcId="{1D005F32-5D3C-4B14-854C-1585DBBACA40}" destId="{7AD67065-B174-4541-8C28-72FEFA7DEDFF}"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817406-7C80-4AF7-86AE-92C1FD1DCAE7}">
      <dsp:nvSpPr>
        <dsp:cNvPr id="0" name=""/>
        <dsp:cNvSpPr/>
      </dsp:nvSpPr>
      <dsp:spPr>
        <a:xfrm>
          <a:off x="1662586" y="86260"/>
          <a:ext cx="979455" cy="97945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EB66846-8FCB-474B-BCC3-91B721BA6F58}">
      <dsp:nvSpPr>
        <dsp:cNvPr id="0" name=""/>
        <dsp:cNvSpPr/>
      </dsp:nvSpPr>
      <dsp:spPr>
        <a:xfrm>
          <a:off x="1868271" y="291946"/>
          <a:ext cx="568084" cy="56808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9DC75D1-786F-46D7-BC30-834D652BB162}">
      <dsp:nvSpPr>
        <dsp:cNvPr id="0" name=""/>
        <dsp:cNvSpPr/>
      </dsp:nvSpPr>
      <dsp:spPr>
        <a:xfrm>
          <a:off x="2851925" y="86260"/>
          <a:ext cx="2308717" cy="9794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422400">
            <a:lnSpc>
              <a:spcPct val="100000"/>
            </a:lnSpc>
            <a:spcBef>
              <a:spcPct val="0"/>
            </a:spcBef>
            <a:spcAft>
              <a:spcPct val="35000"/>
            </a:spcAft>
            <a:buNone/>
          </a:pPr>
          <a:r>
            <a:rPr lang="en-US" sz="3200" kern="1200" cap="none" dirty="0">
              <a:latin typeface="Gill Sans MT" panose="020B0502020104020203" pitchFamily="34" charset="0"/>
            </a:rPr>
            <a:t>Mentors</a:t>
          </a:r>
        </a:p>
      </dsp:txBody>
      <dsp:txXfrm>
        <a:off x="2851925" y="86260"/>
        <a:ext cx="2308717" cy="979455"/>
      </dsp:txXfrm>
    </dsp:sp>
    <dsp:sp modelId="{0C5466FC-DB66-41FF-8946-E182DA5A404C}">
      <dsp:nvSpPr>
        <dsp:cNvPr id="0" name=""/>
        <dsp:cNvSpPr/>
      </dsp:nvSpPr>
      <dsp:spPr>
        <a:xfrm>
          <a:off x="5562919" y="86260"/>
          <a:ext cx="979455" cy="97945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FE8EC8-2057-40EA-83FD-4ED26C70D696}">
      <dsp:nvSpPr>
        <dsp:cNvPr id="0" name=""/>
        <dsp:cNvSpPr/>
      </dsp:nvSpPr>
      <dsp:spPr>
        <a:xfrm>
          <a:off x="5768604" y="291946"/>
          <a:ext cx="568084" cy="56808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0533B2D-877E-4378-B02D-791F917AE4EF}">
      <dsp:nvSpPr>
        <dsp:cNvPr id="0" name=""/>
        <dsp:cNvSpPr/>
      </dsp:nvSpPr>
      <dsp:spPr>
        <a:xfrm>
          <a:off x="6752258" y="86260"/>
          <a:ext cx="2308717" cy="9794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422400">
            <a:lnSpc>
              <a:spcPct val="100000"/>
            </a:lnSpc>
            <a:spcBef>
              <a:spcPct val="0"/>
            </a:spcBef>
            <a:spcAft>
              <a:spcPct val="35000"/>
            </a:spcAft>
            <a:buNone/>
          </a:pPr>
          <a:r>
            <a:rPr lang="en-US" sz="3200" kern="1200" cap="none" dirty="0">
              <a:latin typeface="Gill Sans MT" panose="020B0502020104020203" pitchFamily="34" charset="0"/>
            </a:rPr>
            <a:t>Capital</a:t>
          </a:r>
        </a:p>
      </dsp:txBody>
      <dsp:txXfrm>
        <a:off x="6752258" y="86260"/>
        <a:ext cx="2308717" cy="979455"/>
      </dsp:txXfrm>
    </dsp:sp>
    <dsp:sp modelId="{0CF7DCC7-0C3D-4070-BEA7-A3315942695F}">
      <dsp:nvSpPr>
        <dsp:cNvPr id="0" name=""/>
        <dsp:cNvSpPr/>
      </dsp:nvSpPr>
      <dsp:spPr>
        <a:xfrm>
          <a:off x="1662586" y="1867005"/>
          <a:ext cx="979455" cy="97945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FAFEE4F-BADF-4D2E-8D68-3F55B5789841}">
      <dsp:nvSpPr>
        <dsp:cNvPr id="0" name=""/>
        <dsp:cNvSpPr/>
      </dsp:nvSpPr>
      <dsp:spPr>
        <a:xfrm>
          <a:off x="1868271" y="2072691"/>
          <a:ext cx="568084" cy="56808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2AA6AC-E1CB-4316-8592-6CEBD9691C4B}">
      <dsp:nvSpPr>
        <dsp:cNvPr id="0" name=""/>
        <dsp:cNvSpPr/>
      </dsp:nvSpPr>
      <dsp:spPr>
        <a:xfrm>
          <a:off x="2851925" y="1867005"/>
          <a:ext cx="2308717" cy="9794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422400">
            <a:lnSpc>
              <a:spcPct val="100000"/>
            </a:lnSpc>
            <a:spcBef>
              <a:spcPct val="0"/>
            </a:spcBef>
            <a:spcAft>
              <a:spcPct val="35000"/>
            </a:spcAft>
            <a:buNone/>
          </a:pPr>
          <a:r>
            <a:rPr lang="en-US" sz="3200" kern="1200" cap="none">
              <a:latin typeface="Gill Sans MT" panose="020B0502020104020203" pitchFamily="34" charset="0"/>
            </a:rPr>
            <a:t>Customers</a:t>
          </a:r>
        </a:p>
      </dsp:txBody>
      <dsp:txXfrm>
        <a:off x="2851925" y="1867005"/>
        <a:ext cx="2308717" cy="979455"/>
      </dsp:txXfrm>
    </dsp:sp>
    <dsp:sp modelId="{13597382-DEC3-4C04-B483-48EDCB09A596}">
      <dsp:nvSpPr>
        <dsp:cNvPr id="0" name=""/>
        <dsp:cNvSpPr/>
      </dsp:nvSpPr>
      <dsp:spPr>
        <a:xfrm>
          <a:off x="5562919" y="1867005"/>
          <a:ext cx="979455" cy="97945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C56BD26-FB1B-4BF9-A219-154C82025E32}">
      <dsp:nvSpPr>
        <dsp:cNvPr id="0" name=""/>
        <dsp:cNvSpPr/>
      </dsp:nvSpPr>
      <dsp:spPr>
        <a:xfrm>
          <a:off x="5768604" y="2072691"/>
          <a:ext cx="568084" cy="56808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C036B5-1A43-4809-A083-BDCEA1B8187D}">
      <dsp:nvSpPr>
        <dsp:cNvPr id="0" name=""/>
        <dsp:cNvSpPr/>
      </dsp:nvSpPr>
      <dsp:spPr>
        <a:xfrm>
          <a:off x="6752258" y="1867005"/>
          <a:ext cx="2308717" cy="9794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422400">
            <a:lnSpc>
              <a:spcPct val="100000"/>
            </a:lnSpc>
            <a:spcBef>
              <a:spcPct val="0"/>
            </a:spcBef>
            <a:spcAft>
              <a:spcPct val="35000"/>
            </a:spcAft>
            <a:buNone/>
          </a:pPr>
          <a:r>
            <a:rPr lang="en-US" sz="3200" kern="1200" cap="none">
              <a:latin typeface="Gill Sans MT" panose="020B0502020104020203" pitchFamily="34" charset="0"/>
            </a:rPr>
            <a:t>Connections</a:t>
          </a:r>
          <a:endParaRPr lang="en-US" sz="3200" kern="1200" cap="none" dirty="0">
            <a:latin typeface="Gill Sans MT" panose="020B0502020104020203" pitchFamily="34" charset="0"/>
          </a:endParaRPr>
        </a:p>
      </dsp:txBody>
      <dsp:txXfrm>
        <a:off x="6752258" y="1867005"/>
        <a:ext cx="2308717" cy="979455"/>
      </dsp:txXfrm>
    </dsp:sp>
    <dsp:sp modelId="{9ADF6402-A707-428A-BCCF-469555EA3E2A}">
      <dsp:nvSpPr>
        <dsp:cNvPr id="0" name=""/>
        <dsp:cNvSpPr/>
      </dsp:nvSpPr>
      <dsp:spPr>
        <a:xfrm>
          <a:off x="1662586" y="3647750"/>
          <a:ext cx="979455" cy="97945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3FB2BCF-45DB-46F1-A5AF-B55AE600EF95}">
      <dsp:nvSpPr>
        <dsp:cNvPr id="0" name=""/>
        <dsp:cNvSpPr/>
      </dsp:nvSpPr>
      <dsp:spPr>
        <a:xfrm>
          <a:off x="1868271" y="3853436"/>
          <a:ext cx="568084" cy="56808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E11A2FC-A2D9-4906-AF82-D74BBE8106C0}">
      <dsp:nvSpPr>
        <dsp:cNvPr id="0" name=""/>
        <dsp:cNvSpPr/>
      </dsp:nvSpPr>
      <dsp:spPr>
        <a:xfrm>
          <a:off x="2851925" y="3647750"/>
          <a:ext cx="2308717" cy="9794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422400">
            <a:lnSpc>
              <a:spcPct val="100000"/>
            </a:lnSpc>
            <a:spcBef>
              <a:spcPct val="0"/>
            </a:spcBef>
            <a:spcAft>
              <a:spcPct val="35000"/>
            </a:spcAft>
            <a:buNone/>
          </a:pPr>
          <a:r>
            <a:rPr lang="en-US" sz="3200" kern="1200" cap="none">
              <a:latin typeface="Gill Sans MT" panose="020B0502020104020203" pitchFamily="34" charset="0"/>
            </a:rPr>
            <a:t>Community</a:t>
          </a:r>
        </a:p>
      </dsp:txBody>
      <dsp:txXfrm>
        <a:off x="2851925" y="3647750"/>
        <a:ext cx="2308717" cy="979455"/>
      </dsp:txXfrm>
    </dsp:sp>
    <dsp:sp modelId="{8C018620-3501-4C17-B1F9-1BD329B8C670}">
      <dsp:nvSpPr>
        <dsp:cNvPr id="0" name=""/>
        <dsp:cNvSpPr/>
      </dsp:nvSpPr>
      <dsp:spPr>
        <a:xfrm>
          <a:off x="5562919" y="3647750"/>
          <a:ext cx="979455" cy="97945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22354D2-49A1-47F5-A68B-792961798717}">
      <dsp:nvSpPr>
        <dsp:cNvPr id="0" name=""/>
        <dsp:cNvSpPr/>
      </dsp:nvSpPr>
      <dsp:spPr>
        <a:xfrm>
          <a:off x="5768604" y="3853436"/>
          <a:ext cx="568084" cy="56808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67322A-0354-4C14-8859-023493E00649}">
      <dsp:nvSpPr>
        <dsp:cNvPr id="0" name=""/>
        <dsp:cNvSpPr/>
      </dsp:nvSpPr>
      <dsp:spPr>
        <a:xfrm>
          <a:off x="6752258" y="3647750"/>
          <a:ext cx="2308717" cy="9794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422400">
            <a:lnSpc>
              <a:spcPct val="100000"/>
            </a:lnSpc>
            <a:spcBef>
              <a:spcPct val="0"/>
            </a:spcBef>
            <a:spcAft>
              <a:spcPct val="35000"/>
            </a:spcAft>
            <a:buNone/>
          </a:pPr>
          <a:r>
            <a:rPr lang="en-US" sz="3200" kern="1200" cap="none">
              <a:latin typeface="Gill Sans MT" panose="020B0502020104020203" pitchFamily="34" charset="0"/>
            </a:rPr>
            <a:t>Talent</a:t>
          </a:r>
          <a:endParaRPr lang="en-US" sz="3200" kern="1200" cap="none" dirty="0">
            <a:latin typeface="Gill Sans MT" panose="020B0502020104020203" pitchFamily="34" charset="0"/>
          </a:endParaRPr>
        </a:p>
      </dsp:txBody>
      <dsp:txXfrm>
        <a:off x="6752258" y="3647750"/>
        <a:ext cx="2308717" cy="9794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4830BB-073B-48FA-A3B6-9172BFF69868}">
      <dsp:nvSpPr>
        <dsp:cNvPr id="0" name=""/>
        <dsp:cNvSpPr/>
      </dsp:nvSpPr>
      <dsp:spPr>
        <a:xfrm>
          <a:off x="679050" y="476570"/>
          <a:ext cx="1887187" cy="1887187"/>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7BEE85F-DA1A-4B59-9F87-AFC0E404FA5C}">
      <dsp:nvSpPr>
        <dsp:cNvPr id="0" name=""/>
        <dsp:cNvSpPr/>
      </dsp:nvSpPr>
      <dsp:spPr>
        <a:xfrm>
          <a:off x="1081237" y="878758"/>
          <a:ext cx="1082812" cy="10828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2965B08-02B4-4755-A812-1DF53C4EDD2C}">
      <dsp:nvSpPr>
        <dsp:cNvPr id="0" name=""/>
        <dsp:cNvSpPr/>
      </dsp:nvSpPr>
      <dsp:spPr>
        <a:xfrm>
          <a:off x="75768" y="2951571"/>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defRPr cap="all"/>
          </a:pPr>
          <a:r>
            <a:rPr lang="en-US" sz="2500" kern="1200"/>
            <a:t>Paid Pilots</a:t>
          </a:r>
        </a:p>
      </dsp:txBody>
      <dsp:txXfrm>
        <a:off x="75768" y="2951571"/>
        <a:ext cx="3093750" cy="720000"/>
      </dsp:txXfrm>
    </dsp:sp>
    <dsp:sp modelId="{E287C480-85ED-46B9-B890-0D81BEC6C1CD}">
      <dsp:nvSpPr>
        <dsp:cNvPr id="0" name=""/>
        <dsp:cNvSpPr/>
      </dsp:nvSpPr>
      <dsp:spPr>
        <a:xfrm>
          <a:off x="4314206" y="476570"/>
          <a:ext cx="1887187" cy="1887187"/>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AA03DBF-C882-4F1A-928E-0CEDAD3FBA38}">
      <dsp:nvSpPr>
        <dsp:cNvPr id="0" name=""/>
        <dsp:cNvSpPr/>
      </dsp:nvSpPr>
      <dsp:spPr>
        <a:xfrm>
          <a:off x="4716393" y="878758"/>
          <a:ext cx="1082812" cy="10828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EF944EB-C704-492E-B182-9976625AB517}">
      <dsp:nvSpPr>
        <dsp:cNvPr id="0" name=""/>
        <dsp:cNvSpPr/>
      </dsp:nvSpPr>
      <dsp:spPr>
        <a:xfrm>
          <a:off x="3710925" y="2951571"/>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defRPr cap="all"/>
          </a:pPr>
          <a:r>
            <a:rPr lang="en-US" sz="2500" kern="1200"/>
            <a:t>Corporate Partnerships</a:t>
          </a:r>
        </a:p>
      </dsp:txBody>
      <dsp:txXfrm>
        <a:off x="3710925" y="2951571"/>
        <a:ext cx="3093750" cy="720000"/>
      </dsp:txXfrm>
    </dsp:sp>
    <dsp:sp modelId="{2E32E0BF-4D04-4092-B444-BA25C70897BB}">
      <dsp:nvSpPr>
        <dsp:cNvPr id="0" name=""/>
        <dsp:cNvSpPr/>
      </dsp:nvSpPr>
      <dsp:spPr>
        <a:xfrm>
          <a:off x="7949362" y="476570"/>
          <a:ext cx="1887187" cy="1887187"/>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5A9321A-4923-48FA-8A93-41A49A5A8015}">
      <dsp:nvSpPr>
        <dsp:cNvPr id="0" name=""/>
        <dsp:cNvSpPr/>
      </dsp:nvSpPr>
      <dsp:spPr>
        <a:xfrm>
          <a:off x="8351550" y="878758"/>
          <a:ext cx="1082812" cy="108281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AD67065-B174-4541-8C28-72FEFA7DEDFF}">
      <dsp:nvSpPr>
        <dsp:cNvPr id="0" name=""/>
        <dsp:cNvSpPr/>
      </dsp:nvSpPr>
      <dsp:spPr>
        <a:xfrm>
          <a:off x="7346081" y="2951571"/>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defRPr cap="all"/>
          </a:pPr>
          <a:r>
            <a:rPr lang="en-US" sz="2500" kern="1200"/>
            <a:t>Strategic Investments</a:t>
          </a:r>
        </a:p>
      </dsp:txBody>
      <dsp:txXfrm>
        <a:off x="7346081" y="2951571"/>
        <a:ext cx="3093750" cy="720000"/>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061050-9880-45BE-AF02-56E95AE21471}" type="datetimeFigureOut">
              <a:rPr lang="en-US" smtClean="0"/>
              <a:t>11/11/2024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D6C319-ABC3-4D96-A456-123E236F4193}" type="slidenum">
              <a:rPr lang="en-US" smtClean="0"/>
              <a:t>‹#›</a:t>
            </a:fld>
            <a:endParaRPr lang="en-US"/>
          </a:p>
        </p:txBody>
      </p:sp>
    </p:spTree>
    <p:extLst>
      <p:ext uri="{BB962C8B-B14F-4D97-AF65-F5344CB8AC3E}">
        <p14:creationId xmlns:p14="http://schemas.microsoft.com/office/powerpoint/2010/main" val="7971578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4DD508-1DDA-5043-9221-B9F072B1E99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446188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funding source has its unique dynamics, so the best choice depends on the stage of the startup, the industry, and the founder’s long-term goals.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F062AF-DD38-7845-87ED-67DD224B53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71734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Gill Sans MT" panose="020B0502020104020203" pitchFamily="34" charset="0"/>
              </a:rPr>
              <a:t>Personal savings or “bootstrapping”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Gill Sans MT" panose="020B0502020104020203" pitchFamily="34" charset="0"/>
            </a:endParaRPr>
          </a:p>
          <a:p>
            <a:r>
              <a:rPr lang="en-US" b="1" dirty="0"/>
              <a:t>Personal Savings</a:t>
            </a:r>
          </a:p>
          <a:p>
            <a:pPr>
              <a:buFont typeface="Arial" panose="020B0604020202020204" pitchFamily="34" charset="0"/>
              <a:buChar char="•"/>
            </a:pPr>
            <a:r>
              <a:rPr lang="en-US" b="1" dirty="0"/>
              <a:t>Pros</a:t>
            </a:r>
            <a:r>
              <a:rPr lang="en-US" dirty="0"/>
              <a:t>: Retain full control and ownership; no debt or investor interference.</a:t>
            </a:r>
          </a:p>
          <a:p>
            <a:pPr>
              <a:buFont typeface="Arial" panose="020B0604020202020204" pitchFamily="34" charset="0"/>
              <a:buChar char="•"/>
            </a:pPr>
            <a:r>
              <a:rPr lang="en-US" b="1" dirty="0"/>
              <a:t>Cons</a:t>
            </a:r>
            <a:r>
              <a:rPr lang="en-US" dirty="0"/>
              <a:t>: High personal financial risk; limited to available savings.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Gill Sans MT" panose="020B0502020104020203" pitchFamily="34" charset="0"/>
            </a:endParaRPr>
          </a:p>
          <a:p>
            <a:r>
              <a:rPr lang="en-US" b="1" dirty="0"/>
              <a:t>Friends and Family</a:t>
            </a:r>
          </a:p>
          <a:p>
            <a:pPr>
              <a:buFont typeface="Arial" panose="020B0604020202020204" pitchFamily="34" charset="0"/>
              <a:buChar char="•"/>
            </a:pPr>
            <a:r>
              <a:rPr lang="en-US" b="1" dirty="0"/>
              <a:t>Pros</a:t>
            </a:r>
            <a:r>
              <a:rPr lang="en-US" dirty="0"/>
              <a:t>: Flexible terms; may offer funding with minimal legal formalities.</a:t>
            </a:r>
          </a:p>
          <a:p>
            <a:pPr>
              <a:buFont typeface="Arial" panose="020B0604020202020204" pitchFamily="34" charset="0"/>
              <a:buChar char="•"/>
            </a:pPr>
            <a:r>
              <a:rPr lang="en-US" b="1" dirty="0"/>
              <a:t>Cons</a:t>
            </a:r>
            <a:r>
              <a:rPr lang="en-US" dirty="0"/>
              <a:t>: Potential strain on relationships if the business struggles; may come with informal expectations.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Gill Sans MT" panose="020B05020201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Gill Sans MT" panose="020B0502020104020203" pitchFamily="34" charset="0"/>
              </a:rPr>
              <a:t>Best -- Find first or more customers to grow revenue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F062AF-DD38-7845-87ED-67DD224B53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89547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competitions are regional, some are statewide including 5Across and Venture Sharks.</a:t>
            </a:r>
          </a:p>
          <a:p>
            <a:endParaRPr lang="en-US" dirty="0"/>
          </a:p>
          <a:p>
            <a:r>
              <a:rPr lang="en-US" dirty="0"/>
              <a:t>KY Pitch – business plan competition for all private and public college and university students building a startup.</a:t>
            </a:r>
          </a:p>
          <a:p>
            <a:endParaRPr lang="en-US" dirty="0"/>
          </a:p>
          <a:p>
            <a:r>
              <a:rPr lang="en-US" dirty="0"/>
              <a:t>CREATE Next Big Idea pitch competition</a:t>
            </a:r>
          </a:p>
          <a:p>
            <a:endParaRPr lang="en-US" dirty="0"/>
          </a:p>
          <a:p>
            <a:r>
              <a:rPr lang="en-US" b="1" dirty="0"/>
              <a:t>Grants and Competitions</a:t>
            </a:r>
          </a:p>
          <a:p>
            <a:pPr>
              <a:buFont typeface="Arial" panose="020B0604020202020204" pitchFamily="34" charset="0"/>
              <a:buChar char="•"/>
            </a:pPr>
            <a:r>
              <a:rPr lang="en-US" b="1" dirty="0"/>
              <a:t>Pros</a:t>
            </a:r>
            <a:r>
              <a:rPr lang="en-US" dirty="0"/>
              <a:t>: No repayment or equity exchange required; recognition can boost credibility.</a:t>
            </a:r>
          </a:p>
          <a:p>
            <a:pPr>
              <a:buFont typeface="Arial" panose="020B0604020202020204" pitchFamily="34" charset="0"/>
              <a:buChar char="•"/>
            </a:pPr>
            <a:r>
              <a:rPr lang="en-US" b="1" dirty="0"/>
              <a:t>Cons</a:t>
            </a:r>
            <a:r>
              <a:rPr lang="en-US" dirty="0"/>
              <a:t>: Highly competitive; limited amounts; often tied to specific industries, like tech, science, or social impact.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F062AF-DD38-7845-87ED-67DD224B53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58344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Gill Sans MT" panose="020B0502020104020203" pitchFamily="34" charset="0"/>
              </a:rPr>
              <a:t>The key is knowing which platform can better set you up for success.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prstClr val="black"/>
              </a:solidFill>
              <a:latin typeface="Gill Sans MT" panose="020B05020201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Gill Sans MT" panose="020B0502020104020203" pitchFamily="34" charset="0"/>
              </a:rPr>
              <a:t>Crowdfunding – for smaller amounts of funding and some early validation</a:t>
            </a:r>
          </a:p>
          <a:p>
            <a:pPr marL="168244" marR="0" lvl="0" indent="-168244"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200" b="0" i="0" u="none" strike="noStrike" kern="1200" cap="none" spc="0" normalizeH="0" baseline="0" noProof="0" dirty="0">
                <a:ln>
                  <a:noFill/>
                </a:ln>
                <a:solidFill>
                  <a:prstClr val="black"/>
                </a:solidFill>
                <a:effectLst/>
                <a:uLnTx/>
                <a:uFillTx/>
                <a:latin typeface="Gill Sans MT" panose="020B0502020104020203" pitchFamily="34" charset="0"/>
              </a:rPr>
              <a:t>GoFundMe – personal story</a:t>
            </a:r>
          </a:p>
          <a:p>
            <a:pPr marL="168244" marR="0" lvl="0" indent="-168244"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200" b="0" i="0" u="none" strike="noStrike" kern="1200" cap="none" spc="0" normalizeH="0" baseline="0" noProof="0" dirty="0">
                <a:ln>
                  <a:noFill/>
                </a:ln>
                <a:solidFill>
                  <a:prstClr val="black"/>
                </a:solidFill>
                <a:effectLst/>
                <a:uLnTx/>
                <a:uFillTx/>
                <a:latin typeface="Gill Sans MT" panose="020B0502020104020203" pitchFamily="34" charset="0"/>
              </a:rPr>
              <a:t>IndieGoGo -- a broader collection of projects, including tech and design, health and fitness, education, transportation, phones and accessories</a:t>
            </a:r>
          </a:p>
          <a:p>
            <a:pPr marL="168244" marR="0" lvl="0" indent="-168244"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200" b="0" i="0" u="none" strike="noStrike" kern="1200" cap="none" spc="0" normalizeH="0" baseline="0" noProof="0" dirty="0">
                <a:ln>
                  <a:noFill/>
                </a:ln>
                <a:solidFill>
                  <a:prstClr val="black"/>
                </a:solidFill>
                <a:effectLst/>
                <a:uLnTx/>
                <a:uFillTx/>
                <a:latin typeface="Gill Sans MT" panose="020B0502020104020203" pitchFamily="34" charset="0"/>
              </a:rPr>
              <a:t>Kickstarter -- sharing creative or serviceable products and media</a:t>
            </a:r>
          </a:p>
          <a:p>
            <a:pPr marL="168244" marR="0" lvl="0" indent="-168244"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solidFill>
                  <a:prstClr val="black"/>
                </a:solidFill>
                <a:latin typeface="Gill Sans MT" panose="020B0502020104020203" pitchFamily="34" charset="0"/>
              </a:rPr>
              <a:t>Start Engine -  more tech focused</a:t>
            </a:r>
            <a:endParaRPr kumimoji="0" lang="en-US" sz="1200" b="0" i="0" u="none" strike="noStrike" kern="1200" cap="none" spc="0" normalizeH="0" baseline="0" noProof="0" dirty="0">
              <a:ln>
                <a:noFill/>
              </a:ln>
              <a:solidFill>
                <a:prstClr val="black"/>
              </a:solidFill>
              <a:effectLst/>
              <a:uLnTx/>
              <a:uFillTx/>
              <a:latin typeface="Gill Sans MT" panose="020B0502020104020203" pitchFamily="34" charset="0"/>
            </a:endParaRPr>
          </a:p>
          <a:p>
            <a:pPr marL="168244" marR="0" lvl="0" indent="-168244"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solidFill>
                  <a:prstClr val="black"/>
                </a:solidFill>
                <a:latin typeface="Gill Sans MT" panose="020B0502020104020203" pitchFamily="34" charset="0"/>
              </a:rPr>
              <a:t>Wefunder – most utilized in Kentucky</a:t>
            </a:r>
            <a:endParaRPr kumimoji="0" lang="en-US" sz="1200" b="0" i="0" u="none" strike="noStrike" kern="1200" cap="none" spc="0" normalizeH="0" baseline="0" noProof="0" dirty="0">
              <a:ln>
                <a:noFill/>
              </a:ln>
              <a:solidFill>
                <a:prstClr val="black"/>
              </a:solidFill>
              <a:effectLst/>
              <a:uLnTx/>
              <a:uFillTx/>
              <a:latin typeface="Gill Sans MT" panose="020B0502020104020203" pitchFamily="34" charset="0"/>
            </a:endParaRPr>
          </a:p>
          <a:p>
            <a:endParaRPr lang="en-US" dirty="0"/>
          </a:p>
          <a:p>
            <a:r>
              <a:rPr lang="en-US" dirty="0"/>
              <a:t>GE’s Opal Nugget Ice Maker story -- $2,768,650 by 6,478 backers on Indiegogo</a:t>
            </a:r>
          </a:p>
          <a:p>
            <a:endParaRPr lang="en-US" dirty="0"/>
          </a:p>
          <a:p>
            <a:r>
              <a:rPr lang="en-US" b="1" dirty="0"/>
              <a:t>Crowdfunding</a:t>
            </a:r>
          </a:p>
          <a:p>
            <a:pPr>
              <a:buFont typeface="Arial" panose="020B0604020202020204" pitchFamily="34" charset="0"/>
              <a:buChar char="•"/>
            </a:pPr>
            <a:r>
              <a:rPr lang="en-US" b="1" dirty="0"/>
              <a:t>Types</a:t>
            </a:r>
            <a:r>
              <a:rPr lang="en-US" dirty="0"/>
              <a:t>: Includes platforms like Kickstarter (reward-based) and equity crowdfunding sites like </a:t>
            </a:r>
            <a:r>
              <a:rPr lang="en-US" dirty="0" err="1"/>
              <a:t>SeedInvest</a:t>
            </a:r>
            <a:r>
              <a:rPr lang="en-US" dirty="0"/>
              <a:t>.</a:t>
            </a:r>
          </a:p>
          <a:p>
            <a:pPr>
              <a:buFont typeface="Arial" panose="020B0604020202020204" pitchFamily="34" charset="0"/>
              <a:buChar char="•"/>
            </a:pPr>
            <a:r>
              <a:rPr lang="en-US" b="1" dirty="0"/>
              <a:t>Pros</a:t>
            </a:r>
            <a:r>
              <a:rPr lang="en-US" dirty="0"/>
              <a:t>: Good for market validation; reach a broad audience without giving up too much equity (depending on type).</a:t>
            </a:r>
          </a:p>
          <a:p>
            <a:pPr>
              <a:buFont typeface="Arial" panose="020B0604020202020204" pitchFamily="34" charset="0"/>
              <a:buChar char="•"/>
            </a:pPr>
            <a:r>
              <a:rPr lang="en-US" b="1" dirty="0"/>
              <a:t>Cons</a:t>
            </a:r>
            <a:r>
              <a:rPr lang="en-US" dirty="0"/>
              <a:t>: Time-intensive; success not guaranteed; potential public scrutiny if project fails.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F062AF-DD38-7845-87ED-67DD224B53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69478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Gill Sans MT" panose="020B0502020104020203" pitchFamily="34" charset="0"/>
              </a:rPr>
              <a:t>Federal Small Business Innovation &amp; Research or Small Business Tech Transfer Research grants.  If received, you are then eligible to apply for a KY SBIR/STTR Matching grant</a:t>
            </a:r>
          </a:p>
          <a:p>
            <a:endParaRPr lang="en-US" dirty="0">
              <a:latin typeface="Gill Sans MT" panose="020B0502020104020203" pitchFamily="34" charset="0"/>
            </a:endParaRPr>
          </a:p>
          <a:p>
            <a:r>
              <a:rPr lang="en-US" dirty="0">
                <a:latin typeface="Gill Sans MT" panose="020B0502020104020203" pitchFamily="34" charset="0"/>
              </a:rPr>
              <a:t>Phase 0 – assistance for writing grant</a:t>
            </a:r>
          </a:p>
          <a:p>
            <a:r>
              <a:rPr lang="en-US" dirty="0">
                <a:latin typeface="Gill Sans MT" panose="020B0502020104020203" pitchFamily="34" charset="0"/>
              </a:rPr>
              <a:t>Phase 1 – prototype stage development</a:t>
            </a:r>
          </a:p>
          <a:p>
            <a:r>
              <a:rPr lang="en-US" dirty="0">
                <a:latin typeface="Gill Sans MT" panose="020B0502020104020203" pitchFamily="34" charset="0"/>
              </a:rPr>
              <a:t>Phase 2 – commercialization stage development</a:t>
            </a:r>
          </a:p>
          <a:p>
            <a:endParaRPr lang="en-US" dirty="0">
              <a:latin typeface="Gill Sans MT" panose="020B0502020104020203" pitchFamily="34" charset="0"/>
            </a:endParaRPr>
          </a:p>
          <a:p>
            <a:r>
              <a:rPr lang="en-US" dirty="0">
                <a:latin typeface="Gill Sans MT" panose="020B0502020104020203" pitchFamily="34" charset="0"/>
              </a:rPr>
              <a:t>KSEF has Micro Awards ($5000) to assist with research/writing grant application</a:t>
            </a:r>
          </a:p>
          <a:p>
            <a:endParaRPr lang="en-US" dirty="0">
              <a:latin typeface="Gill Sans MT" panose="020B0502020104020203" pitchFamily="34" charset="0"/>
            </a:endParaRPr>
          </a:p>
          <a:p>
            <a:r>
              <a:rPr lang="en-US" dirty="0">
                <a:latin typeface="Gill Sans MT" panose="020B0502020104020203" pitchFamily="34" charset="0"/>
              </a:rPr>
              <a:t>STEP – reimbursement grant for export costs spent</a:t>
            </a:r>
          </a:p>
          <a:p>
            <a:endParaRPr lang="en-US" dirty="0">
              <a:latin typeface="Gill Sans MT" panose="020B0502020104020203" pitchFamily="34" charset="0"/>
            </a:endParaRPr>
          </a:p>
          <a:p>
            <a:r>
              <a:rPr lang="en-US" b="1" dirty="0"/>
              <a:t>Grants and Competitions</a:t>
            </a:r>
          </a:p>
          <a:p>
            <a:pPr>
              <a:buFont typeface="Arial" panose="020B0604020202020204" pitchFamily="34" charset="0"/>
              <a:buChar char="•"/>
            </a:pPr>
            <a:r>
              <a:rPr lang="en-US" b="1" dirty="0"/>
              <a:t>Pros</a:t>
            </a:r>
            <a:r>
              <a:rPr lang="en-US" dirty="0"/>
              <a:t>: No repayment or equity exchange required; recognition can boost credibility.</a:t>
            </a:r>
          </a:p>
          <a:p>
            <a:pPr>
              <a:buFont typeface="Arial" panose="020B0604020202020204" pitchFamily="34" charset="0"/>
              <a:buChar char="•"/>
            </a:pPr>
            <a:r>
              <a:rPr lang="en-US" b="1" dirty="0"/>
              <a:t>Cons</a:t>
            </a:r>
            <a:r>
              <a:rPr lang="en-US" dirty="0"/>
              <a:t>: Highly competitive; limited amounts; often tied to specific industries, like tech, science, or social impact.</a:t>
            </a:r>
          </a:p>
          <a:p>
            <a:endParaRPr lang="en-US" dirty="0">
              <a:latin typeface="Gill Sans MT" panose="020B0502020104020203"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F062AF-DD38-7845-87ED-67DD224B53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99188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Gill Sans MT" panose="020B0502020104020203" pitchFamily="34" charset="0"/>
              </a:rPr>
              <a:t>Traditional bank loan -- a traditional bank loan is a sum of money loaned for business purposes, that is repaid through regular repayments over the duration of the loan term.  ** Use your local SBDC to help you prepare for and package up your loan application and to connect you to startup friendly banks.</a:t>
            </a:r>
          </a:p>
          <a:p>
            <a:endParaRPr lang="en-US" dirty="0">
              <a:latin typeface="Gill Sans MT" panose="020B0502020104020203" pitchFamily="34" charset="0"/>
            </a:endParaRPr>
          </a:p>
          <a:p>
            <a:r>
              <a:rPr lang="en-US" dirty="0">
                <a:latin typeface="Gill Sans MT" panose="020B0502020104020203" pitchFamily="34" charset="0"/>
              </a:rPr>
              <a:t>SBA 7(a) Loan – sba.gov</a:t>
            </a:r>
          </a:p>
          <a:p>
            <a:r>
              <a:rPr lang="en-US" dirty="0">
                <a:latin typeface="Gill Sans MT" panose="020B0502020104020203" pitchFamily="34" charset="0"/>
              </a:rPr>
              <a:t>The 7(a) Loan Program, SBA’s most common loan program, includes financial help for small businesses with special requirements. This is the best option when real estate is part of a business purchase, but it can also be used for: </a:t>
            </a:r>
          </a:p>
          <a:p>
            <a:endParaRPr lang="en-US" dirty="0">
              <a:latin typeface="Gill Sans MT" panose="020B0502020104020203" pitchFamily="34" charset="0"/>
            </a:endParaRPr>
          </a:p>
          <a:p>
            <a:pPr marL="171450" indent="-171450">
              <a:buFont typeface="Arial" panose="020B0604020202020204" pitchFamily="34" charset="0"/>
              <a:buChar char="•"/>
            </a:pPr>
            <a:r>
              <a:rPr lang="en-US" dirty="0">
                <a:latin typeface="Gill Sans MT" panose="020B0502020104020203" pitchFamily="34" charset="0"/>
              </a:rPr>
              <a:t>Short- and long-term working capital </a:t>
            </a:r>
          </a:p>
          <a:p>
            <a:pPr marL="171450" indent="-171450">
              <a:buFont typeface="Arial" panose="020B0604020202020204" pitchFamily="34" charset="0"/>
              <a:buChar char="•"/>
            </a:pPr>
            <a:r>
              <a:rPr lang="en-US" dirty="0">
                <a:latin typeface="Gill Sans MT" panose="020B0502020104020203" pitchFamily="34" charset="0"/>
              </a:rPr>
              <a:t>Refinance current business debt </a:t>
            </a:r>
          </a:p>
          <a:p>
            <a:pPr marL="171450" indent="-171450">
              <a:buFont typeface="Arial" panose="020B0604020202020204" pitchFamily="34" charset="0"/>
              <a:buChar char="•"/>
            </a:pPr>
            <a:r>
              <a:rPr lang="en-US" dirty="0">
                <a:latin typeface="Gill Sans MT" panose="020B0502020104020203" pitchFamily="34" charset="0"/>
              </a:rPr>
              <a:t>Purchase furniture, fixtures, and supplies </a:t>
            </a:r>
          </a:p>
          <a:p>
            <a:pPr marL="171450" indent="-171450">
              <a:buFont typeface="Arial" panose="020B0604020202020204" pitchFamily="34" charset="0"/>
              <a:buChar char="•"/>
            </a:pPr>
            <a:r>
              <a:rPr lang="en-US" dirty="0">
                <a:latin typeface="Gill Sans MT" panose="020B0502020104020203" pitchFamily="34" charset="0"/>
              </a:rPr>
              <a:t>The maximum loan amount for a 7(a) loan is $5 million. Key eligibility factors are based on what the business does to receive its income, its credit history, and where the business operates. Your lender will help you figure out which type of loan is best suited for your needs.</a:t>
            </a:r>
          </a:p>
          <a:p>
            <a:pPr marL="171450" indent="-171450">
              <a:buFont typeface="Arial" panose="020B0604020202020204" pitchFamily="34" charset="0"/>
              <a:buChar char="•"/>
            </a:pPr>
            <a:endParaRPr lang="en-US" dirty="0">
              <a:latin typeface="Gill Sans MT" panose="020B0502020104020203" pitchFamily="34" charset="0"/>
            </a:endParaRPr>
          </a:p>
          <a:p>
            <a:r>
              <a:rPr lang="en-US" b="1" dirty="0"/>
              <a:t>Bank Loans or Small Business Loans</a:t>
            </a:r>
          </a:p>
          <a:p>
            <a:pPr>
              <a:buFont typeface="Arial" panose="020B0604020202020204" pitchFamily="34" charset="0"/>
              <a:buChar char="•"/>
            </a:pPr>
            <a:r>
              <a:rPr lang="en-US" b="1" dirty="0"/>
              <a:t>Pros</a:t>
            </a:r>
            <a:r>
              <a:rPr lang="en-US" dirty="0"/>
              <a:t>: No equity or ownership given up; established credit can help secure better terms.</a:t>
            </a:r>
          </a:p>
          <a:p>
            <a:pPr>
              <a:buFont typeface="Arial" panose="020B0604020202020204" pitchFamily="34" charset="0"/>
              <a:buChar char="•"/>
            </a:pPr>
            <a:r>
              <a:rPr lang="en-US" b="1" dirty="0"/>
              <a:t>Cons</a:t>
            </a:r>
            <a:r>
              <a:rPr lang="en-US" dirty="0"/>
              <a:t>: Requires repayment with interest; may need collateral or a strong credit history.</a:t>
            </a:r>
          </a:p>
          <a:p>
            <a:pPr marL="0" indent="0">
              <a:buFont typeface="Arial" panose="020B0604020202020204" pitchFamily="34" charset="0"/>
              <a:buNone/>
            </a:pPr>
            <a:endParaRPr lang="en-US" dirty="0">
              <a:latin typeface="Gill Sans MT" panose="020B0502020104020203"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F062AF-DD38-7845-87ED-67DD224B53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05653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A58718-342D-A0A4-6456-4DA80493DC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58C59C-08FC-7DBA-0A9D-90F12AA162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5D9502-56E8-A065-2464-38995E2733E3}"/>
              </a:ext>
            </a:extLst>
          </p:cNvPr>
          <p:cNvSpPr>
            <a:spLocks noGrp="1"/>
          </p:cNvSpPr>
          <p:nvPr>
            <p:ph type="body" idx="1"/>
          </p:nvPr>
        </p:nvSpPr>
        <p:spPr/>
        <p:txBody>
          <a:bodyPr/>
          <a:lstStyle/>
          <a:p>
            <a:r>
              <a:rPr lang="en-US" b="1" dirty="0"/>
              <a:t>Accelerators and Incubators</a:t>
            </a:r>
          </a:p>
          <a:p>
            <a:pPr>
              <a:buFont typeface="Arial" panose="020B0604020202020204" pitchFamily="34" charset="0"/>
              <a:buChar char="•"/>
            </a:pPr>
            <a:r>
              <a:rPr lang="en-US" b="1" dirty="0"/>
              <a:t>Pros</a:t>
            </a:r>
            <a:r>
              <a:rPr lang="en-US" dirty="0"/>
              <a:t>: Offer funding, mentorship, and resources to grow; often come with networking opportunities and office space.</a:t>
            </a:r>
          </a:p>
          <a:p>
            <a:pPr>
              <a:buFont typeface="Arial" panose="020B0604020202020204" pitchFamily="34" charset="0"/>
              <a:buChar char="•"/>
            </a:pPr>
            <a:r>
              <a:rPr lang="en-US" b="1" dirty="0"/>
              <a:t>Cons</a:t>
            </a:r>
            <a:r>
              <a:rPr lang="en-US" dirty="0"/>
              <a:t>: Usually require equity in exchange; programs are competitive and intense.</a:t>
            </a:r>
          </a:p>
          <a:p>
            <a:pPr>
              <a:buFont typeface="Arial" panose="020B0604020202020204" pitchFamily="34" charset="0"/>
              <a:buChar char="•"/>
            </a:pPr>
            <a:endParaRPr lang="en-US" dirty="0"/>
          </a:p>
          <a:p>
            <a:r>
              <a:rPr lang="en-US" dirty="0"/>
              <a:t>A startup accelerator is a program that helps early-stage companies grow by providing them with resources, mentorship, and funding in exchange for equity. These programs are usually intensive, lasting around 3 to 6 months, and focus on quickly advancing the startup's growth, refining the business model, and preparing it for potential investment rounds. Here are some key features of startup accelerators:</a:t>
            </a:r>
            <a:br>
              <a:rPr lang="en-US" dirty="0"/>
            </a:br>
            <a:endParaRPr lang="en-US" dirty="0"/>
          </a:p>
          <a:p>
            <a:r>
              <a:rPr lang="en-US" b="1" dirty="0"/>
              <a:t>1. Funding</a:t>
            </a:r>
          </a:p>
          <a:p>
            <a:pPr>
              <a:buFont typeface="Arial" panose="020B0604020202020204" pitchFamily="34" charset="0"/>
              <a:buChar char="•"/>
            </a:pPr>
            <a:r>
              <a:rPr lang="en-US" dirty="0"/>
              <a:t>Most accelerators provide an initial seed investment, often in exchange for a small percentage of equity in the company. The amount varies but typically ranges from $10,000 to $150,000 or more, depending on the program and the startup’s needs.</a:t>
            </a:r>
          </a:p>
          <a:p>
            <a:r>
              <a:rPr lang="en-US" b="1" dirty="0"/>
              <a:t>2. Mentorship and Networking</a:t>
            </a:r>
          </a:p>
          <a:p>
            <a:pPr>
              <a:buFont typeface="Arial" panose="020B0604020202020204" pitchFamily="34" charset="0"/>
              <a:buChar char="•"/>
            </a:pPr>
            <a:r>
              <a:rPr lang="en-US" dirty="0"/>
              <a:t>Accelerators pair startups with experienced mentors, including successful entrepreneurs, industry experts, and potential investors. These mentors offer advice on product development, scaling, marketing, and strategy, helping startups avoid common pitfalls.</a:t>
            </a:r>
          </a:p>
          <a:p>
            <a:r>
              <a:rPr lang="en-US" b="1" dirty="0"/>
              <a:t>3. Intensive Programs</a:t>
            </a:r>
          </a:p>
          <a:p>
            <a:pPr>
              <a:buFont typeface="Arial" panose="020B0604020202020204" pitchFamily="34" charset="0"/>
              <a:buChar char="•"/>
            </a:pPr>
            <a:r>
              <a:rPr lang="en-US" dirty="0"/>
              <a:t>Accelerator programs are fast-paced, generally lasting a few months. During this time, startups focus intensely on refining their product, honing their business strategy, and achieving specific growth milestones.</a:t>
            </a:r>
          </a:p>
          <a:p>
            <a:r>
              <a:rPr lang="en-US" b="1" dirty="0"/>
              <a:t>4. Resources and Workspace</a:t>
            </a:r>
          </a:p>
          <a:p>
            <a:pPr>
              <a:buFont typeface="Arial" panose="020B0604020202020204" pitchFamily="34" charset="0"/>
              <a:buChar char="•"/>
            </a:pPr>
            <a:r>
              <a:rPr lang="en-US" dirty="0"/>
              <a:t>Many accelerators provide workspace, access to technical and business resources, and software tools to help startups build their product. This environment fosters collaboration among the startups in the cohort, enabling them to learn from each other.</a:t>
            </a:r>
          </a:p>
          <a:p>
            <a:r>
              <a:rPr lang="en-US" b="1" dirty="0"/>
              <a:t>5. Demo Day</a:t>
            </a:r>
          </a:p>
          <a:p>
            <a:pPr>
              <a:buFont typeface="Arial" panose="020B0604020202020204" pitchFamily="34" charset="0"/>
              <a:buChar char="•"/>
            </a:pPr>
            <a:r>
              <a:rPr lang="en-US" dirty="0"/>
              <a:t>At the end of the program, accelerators typically hold a "Demo Day," where startups pitch their business to a room full of investors, potential customers, and media. Demo Day offers startups a chance to secure further funding and gain visibility.</a:t>
            </a:r>
          </a:p>
          <a:p>
            <a:r>
              <a:rPr lang="en-US" b="1" dirty="0"/>
              <a:t>6. Community and Peer Support</a:t>
            </a:r>
          </a:p>
          <a:p>
            <a:pPr>
              <a:buFont typeface="Arial" panose="020B0604020202020204" pitchFamily="34" charset="0"/>
              <a:buChar char="•"/>
            </a:pPr>
            <a:r>
              <a:rPr lang="en-US" dirty="0"/>
              <a:t>Accelerators bring together a cohort of startups, creating a sense of community and a support network. Founders can share their experiences, solve problems together, and build connections that last beyond the program.</a:t>
            </a:r>
          </a:p>
          <a:p>
            <a:r>
              <a:rPr lang="en-US" b="1" dirty="0"/>
              <a:t>7. Well-Known Accelerators</a:t>
            </a:r>
          </a:p>
          <a:p>
            <a:pPr>
              <a:buFont typeface="Arial" panose="020B0604020202020204" pitchFamily="34" charset="0"/>
              <a:buChar char="•"/>
            </a:pPr>
            <a:r>
              <a:rPr lang="en-US" dirty="0"/>
              <a:t>Some well-known accelerators include Y Combinator, Techstars, and 500 Startups. These programs are highly competitive and offer not only funding but a powerful reputation boost for startups.</a:t>
            </a:r>
          </a:p>
          <a:p>
            <a:r>
              <a:rPr lang="en-US" dirty="0"/>
              <a:t>Startup accelerators are best suited for startups that are past the idea stage and are looking to scale quickly. They often look for startups with a strong team and a product with market potential, as these factors increase the likelihood of rapid growth and successful fundraising after the program.</a:t>
            </a:r>
          </a:p>
          <a:p>
            <a:pPr>
              <a:buFont typeface="Arial" panose="020B0604020202020204" pitchFamily="34" charset="0"/>
              <a:buNone/>
            </a:pPr>
            <a:endParaRPr lang="en-US" dirty="0"/>
          </a:p>
          <a:p>
            <a:pPr marL="0" indent="0">
              <a:buFont typeface="Arial" panose="020B0604020202020204" pitchFamily="34" charset="0"/>
              <a:buNone/>
            </a:pPr>
            <a:endParaRPr lang="en-US" dirty="0">
              <a:latin typeface="Gill Sans MT" panose="020B0502020104020203" pitchFamily="34" charset="0"/>
            </a:endParaRPr>
          </a:p>
        </p:txBody>
      </p:sp>
      <p:sp>
        <p:nvSpPr>
          <p:cNvPr id="4" name="Slide Number Placeholder 3">
            <a:extLst>
              <a:ext uri="{FF2B5EF4-FFF2-40B4-BE49-F238E27FC236}">
                <a16:creationId xmlns:a16="http://schemas.microsoft.com/office/drawing/2014/main" id="{35057DC9-9F7D-2611-B3F0-532137D192D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F062AF-DD38-7845-87ED-67DD224B53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69157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6AD1CB-4FDF-F432-6F50-AB61648B54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A71198-C2FD-075E-22CA-F45459B689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2CDAC8-1656-AA93-9017-5FF26293577A}"/>
              </a:ext>
            </a:extLst>
          </p:cNvPr>
          <p:cNvSpPr>
            <a:spLocks noGrp="1"/>
          </p:cNvSpPr>
          <p:nvPr>
            <p:ph type="body" idx="1"/>
          </p:nvPr>
        </p:nvSpPr>
        <p:spPr/>
        <p:txBody>
          <a:bodyPr/>
          <a:lstStyle/>
          <a:p>
            <a:r>
              <a:rPr lang="en-US" b="1" dirty="0"/>
              <a:t>Corporate Partnerships or Strategic Investments</a:t>
            </a:r>
          </a:p>
          <a:p>
            <a:pPr>
              <a:buFont typeface="Arial" panose="020B0604020202020204" pitchFamily="34" charset="0"/>
              <a:buChar char="•"/>
            </a:pPr>
            <a:r>
              <a:rPr lang="en-US" b="1" dirty="0"/>
              <a:t>Pros</a:t>
            </a:r>
            <a:r>
              <a:rPr lang="en-US" dirty="0"/>
              <a:t>: Funding can come with valuable resources and industry connections; validation from a reputable company.</a:t>
            </a:r>
          </a:p>
          <a:p>
            <a:pPr>
              <a:buFont typeface="Arial" panose="020B0604020202020204" pitchFamily="34" charset="0"/>
              <a:buChar char="•"/>
            </a:pPr>
            <a:r>
              <a:rPr lang="en-US" b="1" dirty="0"/>
              <a:t>Cons</a:t>
            </a:r>
            <a:r>
              <a:rPr lang="en-US" dirty="0"/>
              <a:t>: May come with stipulations on product development or strategy alignment with the corporate partner.</a:t>
            </a:r>
          </a:p>
          <a:p>
            <a:pPr>
              <a:buFont typeface="Arial" panose="020B0604020202020204" pitchFamily="34" charset="0"/>
              <a:buChar char="•"/>
            </a:pPr>
            <a:endParaRPr lang="en-US" dirty="0"/>
          </a:p>
          <a:p>
            <a:r>
              <a:rPr lang="en-US" b="1" dirty="0"/>
              <a:t>Paid Pilots</a:t>
            </a:r>
          </a:p>
          <a:p>
            <a:pPr>
              <a:buFont typeface="Arial" panose="020B0604020202020204" pitchFamily="34" charset="0"/>
              <a:buChar char="•"/>
            </a:pPr>
            <a:r>
              <a:rPr lang="en-US" b="1" dirty="0"/>
              <a:t>Definition</a:t>
            </a:r>
            <a:r>
              <a:rPr lang="en-US" dirty="0"/>
              <a:t>: A paid pilot is a short-term, trial-based engagement where a corporate partner pays a startup to test its product or service in a real-world setting.</a:t>
            </a:r>
          </a:p>
          <a:p>
            <a:pPr>
              <a:buFont typeface="Arial" panose="020B0604020202020204" pitchFamily="34" charset="0"/>
              <a:buChar char="•"/>
            </a:pPr>
            <a:r>
              <a:rPr lang="en-US" b="1" dirty="0"/>
              <a:t>Purpose</a:t>
            </a:r>
            <a:r>
              <a:rPr lang="en-US" dirty="0"/>
              <a:t>: Paid pilots are designed to assess the feasibility, effectiveness, and impact of the startup’s solution within the corporate environment.</a:t>
            </a:r>
          </a:p>
          <a:p>
            <a:pPr>
              <a:buFont typeface="Arial" panose="020B0604020202020204" pitchFamily="34" charset="0"/>
              <a:buChar char="•"/>
            </a:pPr>
            <a:r>
              <a:rPr lang="en-US" b="1" dirty="0"/>
              <a:t>Benefits for Startups</a:t>
            </a:r>
            <a:r>
              <a:rPr lang="en-US" dirty="0"/>
              <a:t>:</a:t>
            </a:r>
          </a:p>
          <a:p>
            <a:pPr marL="742950" lvl="1" indent="-285750">
              <a:buFont typeface="Arial" panose="020B0604020202020204" pitchFamily="34" charset="0"/>
              <a:buChar char="•"/>
            </a:pPr>
            <a:r>
              <a:rPr lang="en-US" b="1" dirty="0"/>
              <a:t>Revenue and Funding</a:t>
            </a:r>
            <a:r>
              <a:rPr lang="en-US" dirty="0"/>
              <a:t>: Since it’s paid, a pilot offers immediate income, which can help fund further development and operations.</a:t>
            </a:r>
          </a:p>
          <a:p>
            <a:pPr marL="742950" lvl="1" indent="-285750">
              <a:buFont typeface="Arial" panose="020B0604020202020204" pitchFamily="34" charset="0"/>
              <a:buChar char="•"/>
            </a:pPr>
            <a:r>
              <a:rPr lang="en-US" b="1" dirty="0"/>
              <a:t>Product Validation</a:t>
            </a:r>
            <a:r>
              <a:rPr lang="en-US" dirty="0"/>
              <a:t>: Pilots allow startups to test and refine their products with real users in a realistic setting, gathering feedback that can help improve the product.</a:t>
            </a:r>
          </a:p>
          <a:p>
            <a:pPr marL="742950" lvl="1" indent="-285750">
              <a:buFont typeface="Arial" panose="020B0604020202020204" pitchFamily="34" charset="0"/>
              <a:buChar char="•"/>
            </a:pPr>
            <a:r>
              <a:rPr lang="en-US" b="1" dirty="0"/>
              <a:t>Customer Case Studies</a:t>
            </a:r>
            <a:r>
              <a:rPr lang="en-US" dirty="0"/>
              <a:t>: Successful pilots can lead to powerful case studies and testimonials that startups can use to attract more customers or investors.</a:t>
            </a:r>
          </a:p>
          <a:p>
            <a:pPr marL="742950" lvl="1" indent="-285750">
              <a:buFont typeface="Arial" panose="020B0604020202020204" pitchFamily="34" charset="0"/>
              <a:buChar char="•"/>
            </a:pPr>
            <a:r>
              <a:rPr lang="en-US" b="1" dirty="0"/>
              <a:t>Path to Long-Term Contracts</a:t>
            </a:r>
            <a:r>
              <a:rPr lang="en-US" dirty="0"/>
              <a:t>: A paid pilot often serves as a gateway to a long-term contract if the results meet the corporate partner’s goals.</a:t>
            </a:r>
          </a:p>
          <a:p>
            <a:pPr>
              <a:buFont typeface="Arial" panose="020B0604020202020204" pitchFamily="34" charset="0"/>
              <a:buChar char="•"/>
            </a:pPr>
            <a:r>
              <a:rPr lang="en-US" b="1" dirty="0"/>
              <a:t>Challenges</a:t>
            </a:r>
            <a:r>
              <a:rPr lang="en-US" dirty="0"/>
              <a:t>: Pilots can sometimes be lengthy, requiring startups to adjust their product to fit specific corporate requirements. If the pilot does not lead to a full contract, the investment of time and resources may not pay off.</a:t>
            </a:r>
          </a:p>
          <a:p>
            <a:br>
              <a:rPr lang="en-US" b="1" dirty="0"/>
            </a:br>
            <a:r>
              <a:rPr lang="en-US" b="1" dirty="0"/>
              <a:t>Corporate Partnerships</a:t>
            </a:r>
          </a:p>
          <a:p>
            <a:pPr>
              <a:buFont typeface="Arial" panose="020B0604020202020204" pitchFamily="34" charset="0"/>
              <a:buChar char="•"/>
            </a:pPr>
            <a:r>
              <a:rPr lang="en-US" b="1" dirty="0"/>
              <a:t>Definition</a:t>
            </a:r>
            <a:r>
              <a:rPr lang="en-US" dirty="0"/>
              <a:t>: A corporate partnership is a broader, often longer-term collaboration between a startup and a corporation. It typically involves mutual benefits and a more strategic alignment between the two entities.</a:t>
            </a:r>
          </a:p>
          <a:p>
            <a:pPr>
              <a:buFont typeface="Arial" panose="020B0604020202020204" pitchFamily="34" charset="0"/>
              <a:buChar char="•"/>
            </a:pPr>
            <a:r>
              <a:rPr lang="en-US" b="1" dirty="0"/>
              <a:t>Purpose</a:t>
            </a:r>
            <a:r>
              <a:rPr lang="en-US" dirty="0"/>
              <a:t>: Corporate partnerships aim to leverage the strengths of both the startup and the corporation. While the corporation gains access to innovative technologies or solutions, the startup benefits from resources, credibility, and expanded market reach.</a:t>
            </a:r>
          </a:p>
          <a:p>
            <a:pPr>
              <a:buFont typeface="Arial" panose="020B0604020202020204" pitchFamily="34" charset="0"/>
              <a:buChar char="•"/>
            </a:pPr>
            <a:r>
              <a:rPr lang="en-US" b="1" dirty="0"/>
              <a:t>Types of Corporate Partnerships</a:t>
            </a:r>
            <a:r>
              <a:rPr lang="en-US" dirty="0"/>
              <a:t>:</a:t>
            </a:r>
          </a:p>
          <a:p>
            <a:pPr marL="742950" lvl="1" indent="-285750">
              <a:buFont typeface="Arial" panose="020B0604020202020204" pitchFamily="34" charset="0"/>
              <a:buChar char="•"/>
            </a:pPr>
            <a:r>
              <a:rPr lang="en-US" b="1" dirty="0"/>
              <a:t>Co-Development</a:t>
            </a:r>
            <a:r>
              <a:rPr lang="en-US" dirty="0"/>
              <a:t>: Both parties work together to develop or improve a product, integrating the startup’s technology with the corporation’s offerings.</a:t>
            </a:r>
          </a:p>
          <a:p>
            <a:pPr marL="742950" lvl="1" indent="-285750">
              <a:buFont typeface="Arial" panose="020B0604020202020204" pitchFamily="34" charset="0"/>
              <a:buChar char="•"/>
            </a:pPr>
            <a:r>
              <a:rPr lang="en-US" b="1" dirty="0"/>
              <a:t>Sales &amp; Distribution</a:t>
            </a:r>
            <a:r>
              <a:rPr lang="en-US" dirty="0"/>
              <a:t>: The corporation may help the startup distribute its product, enabling wider market reach.</a:t>
            </a:r>
          </a:p>
          <a:p>
            <a:pPr marL="742950" lvl="1" indent="-285750">
              <a:buFont typeface="Arial" panose="020B0604020202020204" pitchFamily="34" charset="0"/>
              <a:buChar char="•"/>
            </a:pPr>
            <a:r>
              <a:rPr lang="en-US" b="1" dirty="0"/>
              <a:t>Investment Partnerships</a:t>
            </a:r>
            <a:r>
              <a:rPr lang="en-US" dirty="0"/>
              <a:t>: Some partnerships include an equity investment from the corporation, offering the startup both funding and a vested partner.</a:t>
            </a:r>
          </a:p>
          <a:p>
            <a:pPr>
              <a:buFont typeface="Arial" panose="020B0604020202020204" pitchFamily="34" charset="0"/>
              <a:buChar char="•"/>
            </a:pPr>
            <a:r>
              <a:rPr lang="en-US" b="1" dirty="0"/>
              <a:t>Benefits for Startups</a:t>
            </a:r>
            <a:r>
              <a:rPr lang="en-US" dirty="0"/>
              <a:t>:</a:t>
            </a:r>
          </a:p>
          <a:p>
            <a:pPr marL="742950" lvl="1" indent="-285750">
              <a:buFont typeface="Arial" panose="020B0604020202020204" pitchFamily="34" charset="0"/>
              <a:buChar char="•"/>
            </a:pPr>
            <a:r>
              <a:rPr lang="en-US" b="1" dirty="0"/>
              <a:t>Increased Market Access</a:t>
            </a:r>
            <a:r>
              <a:rPr lang="en-US" dirty="0"/>
              <a:t>: The corporate partner’s network, customer base, and distribution channels can accelerate the startup’s market entry and growth.</a:t>
            </a:r>
          </a:p>
          <a:p>
            <a:pPr marL="742950" lvl="1" indent="-285750">
              <a:buFont typeface="Arial" panose="020B0604020202020204" pitchFamily="34" charset="0"/>
              <a:buChar char="•"/>
            </a:pPr>
            <a:r>
              <a:rPr lang="en-US" b="1" dirty="0"/>
              <a:t>Credibility and Validation</a:t>
            </a:r>
            <a:r>
              <a:rPr lang="en-US" dirty="0"/>
              <a:t>: Associating with a well-known corporation can enhance a startup’s reputation, boosting its attractiveness to potential customers and investors.</a:t>
            </a:r>
          </a:p>
          <a:p>
            <a:pPr marL="742950" lvl="1" indent="-285750">
              <a:buFont typeface="Arial" panose="020B0604020202020204" pitchFamily="34" charset="0"/>
              <a:buChar char="•"/>
            </a:pPr>
            <a:r>
              <a:rPr lang="en-US" b="1" dirty="0"/>
              <a:t>Resources and Infrastructure</a:t>
            </a:r>
            <a:r>
              <a:rPr lang="en-US" dirty="0"/>
              <a:t>: Corporate partnerships may provide access to infrastructure, resources, or expertise that startups may lack on their own.</a:t>
            </a:r>
          </a:p>
          <a:p>
            <a:pPr>
              <a:buFont typeface="Arial" panose="020B0604020202020204" pitchFamily="34" charset="0"/>
              <a:buChar char="•"/>
            </a:pPr>
            <a:r>
              <a:rPr lang="en-US" b="1" dirty="0"/>
              <a:t>Challenges</a:t>
            </a:r>
            <a:r>
              <a:rPr lang="en-US" dirty="0"/>
              <a:t>: Corporate partnerships can come with high expectations and may require the startup to adapt its product or service. Additionally, negotiations can be complex, and maintaining alignment on goals and priorities can be challenging over time.</a:t>
            </a:r>
          </a:p>
          <a:p>
            <a:endParaRPr lang="en-US" b="1" dirty="0"/>
          </a:p>
          <a:p>
            <a:r>
              <a:rPr lang="en-US" b="1" dirty="0"/>
              <a:t>Why Corporations Seek These Arrangements</a:t>
            </a:r>
          </a:p>
          <a:p>
            <a:pPr>
              <a:buFont typeface="Arial" panose="020B0604020202020204" pitchFamily="34" charset="0"/>
              <a:buChar char="•"/>
            </a:pPr>
            <a:r>
              <a:rPr lang="en-US" dirty="0"/>
              <a:t>Large corporations often work with startups to stay agile and competitive. Startups bring fresh perspectives and innovations, allowing corporations to explore new solutions without the high internal R&amp;D costs. Both paid pilots and partnerships are cost-effective, lower-risk ways for corporations to stay at the forefront of emerging trends.</a:t>
            </a:r>
          </a:p>
          <a:p>
            <a:r>
              <a:rPr lang="en-US" dirty="0"/>
              <a:t>For startups, these collaborations can be a powerful way to scale faster, gain valuable insights, and build credibility—often key elements for long-term success.</a:t>
            </a:r>
          </a:p>
          <a:p>
            <a:r>
              <a:rPr lang="en-US" dirty="0"/>
              <a:t>4o</a:t>
            </a:r>
          </a:p>
          <a:p>
            <a:pPr>
              <a:buFont typeface="Arial" panose="020B0604020202020204" pitchFamily="34" charset="0"/>
              <a:buNone/>
            </a:pPr>
            <a:endParaRPr lang="en-US" dirty="0"/>
          </a:p>
          <a:p>
            <a:pPr marL="0" indent="0">
              <a:buFont typeface="Arial" panose="020B0604020202020204" pitchFamily="34" charset="0"/>
              <a:buNone/>
            </a:pPr>
            <a:endParaRPr lang="en-US" dirty="0">
              <a:latin typeface="Gill Sans MT" panose="020B0502020104020203" pitchFamily="34" charset="0"/>
            </a:endParaRPr>
          </a:p>
        </p:txBody>
      </p:sp>
      <p:sp>
        <p:nvSpPr>
          <p:cNvPr id="4" name="Slide Number Placeholder 3">
            <a:extLst>
              <a:ext uri="{FF2B5EF4-FFF2-40B4-BE49-F238E27FC236}">
                <a16:creationId xmlns:a16="http://schemas.microsoft.com/office/drawing/2014/main" id="{5EDD582C-68A1-5830-6BDF-C14749303B7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F062AF-DD38-7845-87ED-67DD224B53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78265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Gill Sans MT" panose="020B0502020104020203" pitchFamily="34" charset="0"/>
              </a:rPr>
              <a:t>Individual Angels </a:t>
            </a:r>
            <a:r>
              <a:rPr lang="en-US" dirty="0">
                <a:latin typeface="Gill Sans MT" panose="020B0502020104020203" pitchFamily="34" charset="0"/>
              </a:rPr>
              <a:t>– a high-net-worth individual who funds startups at the early stages, often with their own money, typically in exchange for ownership equity in the company.  Requires relationships and being within their investment thesis.</a:t>
            </a:r>
          </a:p>
          <a:p>
            <a:endParaRPr lang="en-US" dirty="0">
              <a:latin typeface="Gill Sans MT" panose="020B0502020104020203" pitchFamily="34" charset="0"/>
            </a:endParaRPr>
          </a:p>
          <a:p>
            <a:r>
              <a:rPr lang="en-US" b="1" dirty="0">
                <a:latin typeface="Gill Sans MT" panose="020B0502020104020203" pitchFamily="34" charset="0"/>
              </a:rPr>
              <a:t>Angel groups </a:t>
            </a:r>
            <a:r>
              <a:rPr lang="en-US" dirty="0">
                <a:latin typeface="Gill Sans MT" panose="020B0502020104020203" pitchFamily="34" charset="0"/>
              </a:rPr>
              <a:t>– groups of angel investors who regularly convene as a group, usually in-person, to evaluate and invest in startups. Investors can purchase equity in the company, giving them a certain percentage of the ownership.  This equity stake can then be cashed out at a later date when the company has increased in valuation, earning a profit for the investors.</a:t>
            </a:r>
          </a:p>
          <a:p>
            <a:endParaRPr lang="en-US" dirty="0">
              <a:latin typeface="Gill Sans MT" panose="020B0502020104020203" pitchFamily="34" charset="0"/>
            </a:endParaRPr>
          </a:p>
          <a:p>
            <a:r>
              <a:rPr lang="en-US" b="1" dirty="0">
                <a:latin typeface="Gill Sans MT" panose="020B0502020104020203" pitchFamily="34" charset="0"/>
              </a:rPr>
              <a:t>Angel Funds </a:t>
            </a:r>
            <a:r>
              <a:rPr lang="en-US" dirty="0">
                <a:latin typeface="Gill Sans MT" panose="020B0502020104020203" pitchFamily="34" charset="0"/>
              </a:rPr>
              <a:t>– a business organization with the purpose of making seed investments directly in one or more target companies.</a:t>
            </a:r>
          </a:p>
          <a:p>
            <a:endParaRPr lang="en-US" dirty="0">
              <a:latin typeface="Gill Sans MT" panose="020B0502020104020203" pitchFamily="34" charset="0"/>
            </a:endParaRPr>
          </a:p>
          <a:p>
            <a:r>
              <a:rPr lang="en-US" b="1" dirty="0">
                <a:latin typeface="Gill Sans MT" panose="020B0502020104020203" pitchFamily="34" charset="0"/>
              </a:rPr>
              <a:t>VC Funds </a:t>
            </a:r>
            <a:r>
              <a:rPr lang="en-US" dirty="0">
                <a:latin typeface="Gill Sans MT" panose="020B0502020104020203" pitchFamily="34" charset="0"/>
              </a:rPr>
              <a:t>-- professional investment managers raise money from a disconnected group of passive investors, usually later stage startups with traction and larger rounds.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F062AF-DD38-7845-87ED-67DD224B53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68633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Gill Sans MT" panose="020B0502020104020203" pitchFamily="34" charset="0"/>
              </a:rPr>
              <a:t>Bluegrass Angels – Lexington, KY</a:t>
            </a:r>
          </a:p>
          <a:p>
            <a:r>
              <a:rPr lang="en-US" dirty="0">
                <a:latin typeface="Gill Sans MT" panose="020B0502020104020203" pitchFamily="34" charset="0"/>
              </a:rPr>
              <a:t>Derby City Angels – Louisville, KY and TN</a:t>
            </a:r>
          </a:p>
          <a:p>
            <a:r>
              <a:rPr lang="en-US" dirty="0">
                <a:latin typeface="Gill Sans MT" panose="020B0502020104020203" pitchFamily="34" charset="0"/>
              </a:rPr>
              <a:t>Lincoln Trail Venture Group – Elizabethtown, KY</a:t>
            </a:r>
          </a:p>
          <a:p>
            <a:r>
              <a:rPr lang="en-US" dirty="0">
                <a:latin typeface="Gill Sans MT" panose="020B0502020104020203" pitchFamily="34" charset="0"/>
              </a:rPr>
              <a:t>Render Capital – Louisville, KY</a:t>
            </a:r>
          </a:p>
          <a:p>
            <a:r>
              <a:rPr lang="en-US" dirty="0">
                <a:latin typeface="Gill Sans MT" panose="020B0502020104020203" pitchFamily="34" charset="0"/>
              </a:rPr>
              <a:t>Tri State Investment Group – Ashland KY, WV, OH</a:t>
            </a:r>
          </a:p>
          <a:p>
            <a:r>
              <a:rPr lang="en-US" dirty="0">
                <a:latin typeface="Gill Sans MT" panose="020B0502020104020203" pitchFamily="34" charset="0"/>
              </a:rPr>
              <a:t>Nashville Angels</a:t>
            </a:r>
          </a:p>
          <a:p>
            <a:r>
              <a:rPr lang="en-US" dirty="0">
                <a:latin typeface="Gill Sans MT" panose="020B0502020104020203" pitchFamily="34" charset="0"/>
              </a:rPr>
              <a:t>Greater Nashville Venture Capital Association</a:t>
            </a:r>
          </a:p>
          <a:p>
            <a:endParaRPr lang="en-US" dirty="0">
              <a:latin typeface="Gill Sans MT" panose="020B0502020104020203" pitchFamily="34" charset="0"/>
            </a:endParaRPr>
          </a:p>
          <a:p>
            <a:r>
              <a:rPr lang="en-US" b="1" dirty="0"/>
              <a:t>Angel Investors</a:t>
            </a:r>
          </a:p>
          <a:p>
            <a:pPr>
              <a:buFont typeface="Arial" panose="020B0604020202020204" pitchFamily="34" charset="0"/>
              <a:buChar char="•"/>
            </a:pPr>
            <a:r>
              <a:rPr lang="en-US" b="1" dirty="0"/>
              <a:t>Pros</a:t>
            </a:r>
            <a:r>
              <a:rPr lang="en-US" dirty="0"/>
              <a:t>: Often experienced entrepreneurs themselves who can offer mentorship and networking in addition to funding.</a:t>
            </a:r>
          </a:p>
          <a:p>
            <a:pPr>
              <a:buFont typeface="Arial" panose="020B0604020202020204" pitchFamily="34" charset="0"/>
              <a:buChar char="•"/>
            </a:pPr>
            <a:r>
              <a:rPr lang="en-US" b="1" dirty="0"/>
              <a:t>Cons</a:t>
            </a:r>
            <a:r>
              <a:rPr lang="en-US" dirty="0"/>
              <a:t>: May require a significant equity stake; less patient than venture capitalists for ROI.</a:t>
            </a:r>
          </a:p>
          <a:p>
            <a:endParaRPr lang="en-US" dirty="0">
              <a:latin typeface="Gill Sans MT" panose="020B0502020104020203"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F062AF-DD38-7845-87ED-67DD224B53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35157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F062AF-DD38-7845-87ED-67DD224B53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56791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CSC and Keyhorse are state funded and provide equity at the pre-seed and seed stage, with some follow-on capital</a:t>
            </a:r>
          </a:p>
          <a:p>
            <a:endParaRPr lang="en-US" dirty="0"/>
          </a:p>
          <a:p>
            <a:r>
              <a:rPr lang="en-US" b="1" dirty="0"/>
              <a:t>Venture Capital (VC)</a:t>
            </a:r>
          </a:p>
          <a:p>
            <a:pPr>
              <a:buFont typeface="Arial" panose="020B0604020202020204" pitchFamily="34" charset="0"/>
              <a:buChar char="•"/>
            </a:pPr>
            <a:r>
              <a:rPr lang="en-US" b="1" dirty="0"/>
              <a:t>Pros</a:t>
            </a:r>
            <a:r>
              <a:rPr lang="en-US" dirty="0"/>
              <a:t>: Large funding amounts; VCs can offer expertise, networking, and help with scaling.</a:t>
            </a:r>
          </a:p>
          <a:p>
            <a:pPr>
              <a:buFont typeface="Arial" panose="020B0604020202020204" pitchFamily="34" charset="0"/>
              <a:buChar char="•"/>
            </a:pPr>
            <a:r>
              <a:rPr lang="en-US" b="1" dirty="0"/>
              <a:t>Cons</a:t>
            </a:r>
            <a:r>
              <a:rPr lang="en-US" dirty="0"/>
              <a:t>: High expectations for rapid growth; requires giving up some control and ownership; VCs often want an exit within a few years.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F062AF-DD38-7845-87ED-67DD224B53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84363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Chrysalis Ventures -- Healthcare and Technology Series A</a:t>
            </a:r>
          </a:p>
          <a:p>
            <a:r>
              <a:rPr lang="en-US" dirty="0">
                <a:effectLst/>
              </a:rPr>
              <a:t>Poplar Ventures -- Technology-enabled Series A </a:t>
            </a:r>
          </a:p>
          <a:p>
            <a:r>
              <a:rPr lang="en-US" dirty="0"/>
              <a:t>R</a:t>
            </a:r>
            <a:r>
              <a:rPr lang="en-US" dirty="0">
                <a:effectLst/>
              </a:rPr>
              <a:t>adicle Capital -- Technology-enabled and Social &amp; Environment focused Seed, Series A</a:t>
            </a:r>
          </a:p>
          <a:p>
            <a:r>
              <a:rPr lang="en-US" dirty="0">
                <a:effectLst/>
              </a:rPr>
              <a:t>Scalable Ventures -- Marketplaces, Platforms, Analytics, Web3, AI &amp; ML, SaaS, eCommerce, Mobile Apps</a:t>
            </a:r>
          </a:p>
          <a:p>
            <a:endParaRPr lang="en-US" dirty="0">
              <a:effectLst/>
            </a:endParaRPr>
          </a:p>
          <a:p>
            <a:r>
              <a:rPr lang="en-US" b="1" dirty="0"/>
              <a:t>Venture Capital (VC)</a:t>
            </a:r>
          </a:p>
          <a:p>
            <a:pPr>
              <a:buFont typeface="Arial" panose="020B0604020202020204" pitchFamily="34" charset="0"/>
              <a:buChar char="•"/>
            </a:pPr>
            <a:r>
              <a:rPr lang="en-US" b="1" dirty="0"/>
              <a:t>Pros</a:t>
            </a:r>
            <a:r>
              <a:rPr lang="en-US" dirty="0"/>
              <a:t>: Large funding amounts; VCs can offer expertise, networking, and help with scaling.</a:t>
            </a:r>
          </a:p>
          <a:p>
            <a:pPr>
              <a:buFont typeface="Arial" panose="020B0604020202020204" pitchFamily="34" charset="0"/>
              <a:buChar char="•"/>
            </a:pPr>
            <a:r>
              <a:rPr lang="en-US" b="1" dirty="0"/>
              <a:t>Cons</a:t>
            </a:r>
            <a:r>
              <a:rPr lang="en-US" dirty="0"/>
              <a:t>: High expectations for rapid growth; requires giving up some control and ownership; VCs often want an exit within a few years.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F062AF-DD38-7845-87ED-67DD224B53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48553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F062AF-DD38-7845-87ED-67DD224B53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8147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F062AF-DD38-7845-87ED-67DD224B53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93147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F062AF-DD38-7845-87ED-67DD224B53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5269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F062AF-DD38-7845-87ED-67DD224B53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05045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F062AF-DD38-7845-87ED-67DD224B53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38355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F062AF-DD38-7845-87ED-67DD224B53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23781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F062AF-DD38-7845-87ED-67DD224B53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32316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F062AF-DD38-7845-87ED-67DD224B53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07392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16.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16.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CD613-405B-46B3-8C91-5EDF88FD95F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A7DE7C8-FA7A-6A01-C2F8-63E8E1CAB7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075DDFD-3749-52FB-543B-DB6C1555A3A1}"/>
              </a:ext>
            </a:extLst>
          </p:cNvPr>
          <p:cNvSpPr>
            <a:spLocks noGrp="1"/>
          </p:cNvSpPr>
          <p:nvPr>
            <p:ph type="dt" sz="half" idx="10"/>
          </p:nvPr>
        </p:nvSpPr>
        <p:spPr/>
        <p:txBody>
          <a:bodyPr/>
          <a:lstStyle/>
          <a:p>
            <a:fld id="{1CD4DB49-61B9-467D-AA44-62DDA8FDA170}" type="datetimeFigureOut">
              <a:rPr lang="en-US" smtClean="0"/>
              <a:t>11/11/2024</a:t>
            </a:fld>
            <a:endParaRPr lang="en-US"/>
          </a:p>
        </p:txBody>
      </p:sp>
      <p:sp>
        <p:nvSpPr>
          <p:cNvPr id="5" name="Footer Placeholder 4">
            <a:extLst>
              <a:ext uri="{FF2B5EF4-FFF2-40B4-BE49-F238E27FC236}">
                <a16:creationId xmlns:a16="http://schemas.microsoft.com/office/drawing/2014/main" id="{E37DB37D-593C-1C30-F677-A9F10C25B0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0AEF34-BC7E-BEE6-410C-4F10A85D21B6}"/>
              </a:ext>
            </a:extLst>
          </p:cNvPr>
          <p:cNvSpPr>
            <a:spLocks noGrp="1"/>
          </p:cNvSpPr>
          <p:nvPr>
            <p:ph type="sldNum" sz="quarter" idx="12"/>
          </p:nvPr>
        </p:nvSpPr>
        <p:spPr/>
        <p:txBody>
          <a:bodyPr/>
          <a:lstStyle/>
          <a:p>
            <a:fld id="{FDE2C7F6-0AE0-4EC5-A816-8154CBCF2AD7}" type="slidenum">
              <a:rPr lang="en-US" smtClean="0"/>
              <a:t>‹#›</a:t>
            </a:fld>
            <a:endParaRPr lang="en-US"/>
          </a:p>
        </p:txBody>
      </p:sp>
    </p:spTree>
    <p:extLst>
      <p:ext uri="{BB962C8B-B14F-4D97-AF65-F5344CB8AC3E}">
        <p14:creationId xmlns:p14="http://schemas.microsoft.com/office/powerpoint/2010/main" val="22546367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D83DB-61D2-0392-68CE-C1D60B9CA25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B8B2100-9A90-B624-A716-56ACE3A406F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E89B17-F598-B803-689A-BEE1762D7401}"/>
              </a:ext>
            </a:extLst>
          </p:cNvPr>
          <p:cNvSpPr>
            <a:spLocks noGrp="1"/>
          </p:cNvSpPr>
          <p:nvPr>
            <p:ph type="dt" sz="half" idx="10"/>
          </p:nvPr>
        </p:nvSpPr>
        <p:spPr/>
        <p:txBody>
          <a:bodyPr/>
          <a:lstStyle/>
          <a:p>
            <a:fld id="{1CD4DB49-61B9-467D-AA44-62DDA8FDA170}" type="datetimeFigureOut">
              <a:rPr lang="en-US" smtClean="0"/>
              <a:t>11/11/2024</a:t>
            </a:fld>
            <a:endParaRPr lang="en-US"/>
          </a:p>
        </p:txBody>
      </p:sp>
      <p:sp>
        <p:nvSpPr>
          <p:cNvPr id="5" name="Footer Placeholder 4">
            <a:extLst>
              <a:ext uri="{FF2B5EF4-FFF2-40B4-BE49-F238E27FC236}">
                <a16:creationId xmlns:a16="http://schemas.microsoft.com/office/drawing/2014/main" id="{A01D244E-BFD2-0741-86FE-5893FD6378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A7FC1E-95F2-538C-912E-2C930D9566FB}"/>
              </a:ext>
            </a:extLst>
          </p:cNvPr>
          <p:cNvSpPr>
            <a:spLocks noGrp="1"/>
          </p:cNvSpPr>
          <p:nvPr>
            <p:ph type="sldNum" sz="quarter" idx="12"/>
          </p:nvPr>
        </p:nvSpPr>
        <p:spPr/>
        <p:txBody>
          <a:bodyPr/>
          <a:lstStyle/>
          <a:p>
            <a:fld id="{FDE2C7F6-0AE0-4EC5-A816-8154CBCF2AD7}" type="slidenum">
              <a:rPr lang="en-US" smtClean="0"/>
              <a:t>‹#›</a:t>
            </a:fld>
            <a:endParaRPr lang="en-US"/>
          </a:p>
        </p:txBody>
      </p:sp>
    </p:spTree>
    <p:extLst>
      <p:ext uri="{BB962C8B-B14F-4D97-AF65-F5344CB8AC3E}">
        <p14:creationId xmlns:p14="http://schemas.microsoft.com/office/powerpoint/2010/main" val="26948834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83711B-2801-F2DE-E994-1F9880D8B2E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DF4E03F-DF49-E878-DA90-81B47BD8269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9E1BFB-7A5E-6F4D-DB0D-45806130C426}"/>
              </a:ext>
            </a:extLst>
          </p:cNvPr>
          <p:cNvSpPr>
            <a:spLocks noGrp="1"/>
          </p:cNvSpPr>
          <p:nvPr>
            <p:ph type="dt" sz="half" idx="10"/>
          </p:nvPr>
        </p:nvSpPr>
        <p:spPr/>
        <p:txBody>
          <a:bodyPr/>
          <a:lstStyle/>
          <a:p>
            <a:fld id="{1CD4DB49-61B9-467D-AA44-62DDA8FDA170}" type="datetimeFigureOut">
              <a:rPr lang="en-US" smtClean="0"/>
              <a:t>11/11/2024</a:t>
            </a:fld>
            <a:endParaRPr lang="en-US"/>
          </a:p>
        </p:txBody>
      </p:sp>
      <p:sp>
        <p:nvSpPr>
          <p:cNvPr id="5" name="Footer Placeholder 4">
            <a:extLst>
              <a:ext uri="{FF2B5EF4-FFF2-40B4-BE49-F238E27FC236}">
                <a16:creationId xmlns:a16="http://schemas.microsoft.com/office/drawing/2014/main" id="{B677E340-5DFF-AAAA-92A8-2C1F95BA3B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04488F-0034-2619-589D-B353EC693238}"/>
              </a:ext>
            </a:extLst>
          </p:cNvPr>
          <p:cNvSpPr>
            <a:spLocks noGrp="1"/>
          </p:cNvSpPr>
          <p:nvPr>
            <p:ph type="sldNum" sz="quarter" idx="12"/>
          </p:nvPr>
        </p:nvSpPr>
        <p:spPr/>
        <p:txBody>
          <a:bodyPr/>
          <a:lstStyle/>
          <a:p>
            <a:fld id="{FDE2C7F6-0AE0-4EC5-A816-8154CBCF2AD7}" type="slidenum">
              <a:rPr lang="en-US" smtClean="0"/>
              <a:t>‹#›</a:t>
            </a:fld>
            <a:endParaRPr lang="en-US"/>
          </a:p>
        </p:txBody>
      </p:sp>
    </p:spTree>
    <p:extLst>
      <p:ext uri="{BB962C8B-B14F-4D97-AF65-F5344CB8AC3E}">
        <p14:creationId xmlns:p14="http://schemas.microsoft.com/office/powerpoint/2010/main" val="12971881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pic>
        <p:nvPicPr>
          <p:cNvPr id="8" name="Picture 7" descr="coverEmboss.png"/>
          <p:cNvPicPr>
            <a:picLocks noChangeAspect="1"/>
          </p:cNvPicPr>
          <p:nvPr/>
        </p:nvPicPr>
        <p:blipFill>
          <a:blip r:embed="rId2"/>
          <a:stretch>
            <a:fillRect/>
          </a:stretch>
        </p:blipFill>
        <p:spPr>
          <a:xfrm>
            <a:off x="0" y="0"/>
            <a:ext cx="12192000" cy="6858000"/>
          </a:xfrm>
          <a:prstGeom prst="rect">
            <a:avLst/>
          </a:prstGeom>
        </p:spPr>
      </p:pic>
      <p:sp>
        <p:nvSpPr>
          <p:cNvPr id="2" name="Title 1"/>
          <p:cNvSpPr>
            <a:spLocks noGrp="1"/>
          </p:cNvSpPr>
          <p:nvPr>
            <p:ph type="ctrTitle"/>
          </p:nvPr>
        </p:nvSpPr>
        <p:spPr>
          <a:xfrm>
            <a:off x="1488018" y="1905001"/>
            <a:ext cx="9251951" cy="1582271"/>
          </a:xfrm>
        </p:spPr>
        <p:txBody>
          <a:bodyPr anchor="b" anchorCtr="0"/>
          <a:lstStyle>
            <a:lvl1pPr>
              <a:lnSpc>
                <a:spcPct val="95000"/>
              </a:lnSpc>
              <a:defRPr sz="8800"/>
            </a:lvl1pPr>
          </a:lstStyle>
          <a:p>
            <a:r>
              <a:rPr lang="en-US"/>
              <a:t>Click to edit Master title style</a:t>
            </a:r>
            <a:endParaRPr lang="en-US" dirty="0"/>
          </a:p>
        </p:txBody>
      </p:sp>
      <p:sp>
        <p:nvSpPr>
          <p:cNvPr id="3" name="Subtitle 2"/>
          <p:cNvSpPr>
            <a:spLocks noGrp="1"/>
          </p:cNvSpPr>
          <p:nvPr>
            <p:ph type="subTitle" idx="1"/>
          </p:nvPr>
        </p:nvSpPr>
        <p:spPr>
          <a:xfrm>
            <a:off x="1488019" y="3487271"/>
            <a:ext cx="9251948" cy="1143000"/>
          </a:xfrm>
        </p:spPr>
        <p:txBody>
          <a:bodyPr/>
          <a:lstStyle>
            <a:lvl1pPr marL="0" indent="0" algn="ctr">
              <a:spcBef>
                <a:spcPts val="400"/>
              </a:spcBef>
              <a:buNone/>
              <a:defRPr sz="2933">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876988" y="5715001"/>
            <a:ext cx="2844800" cy="275479"/>
          </a:xfrm>
        </p:spPr>
        <p:txBody>
          <a:bodyPr/>
          <a:lstStyle>
            <a:lvl1pPr>
              <a:defRPr>
                <a:solidFill>
                  <a:schemeClr val="bg2">
                    <a:lumMod val="60000"/>
                    <a:lumOff val="40000"/>
                  </a:schemeClr>
                </a:solidFill>
              </a:defRPr>
            </a:lvl1pPr>
          </a:lstStyle>
          <a:p>
            <a:fld id="{8ACDB3CC-F982-40F9-8DD6-BCC9AFBF44BD}" type="datetime1">
              <a:rPr lang="en-US" smtClean="0"/>
              <a:pPr/>
              <a:t>11/11/2024</a:t>
            </a:fld>
            <a:endParaRPr lang="en-US" dirty="0"/>
          </a:p>
        </p:txBody>
      </p:sp>
      <p:sp>
        <p:nvSpPr>
          <p:cNvPr id="5" name="Footer Placeholder 4"/>
          <p:cNvSpPr>
            <a:spLocks noGrp="1"/>
          </p:cNvSpPr>
          <p:nvPr>
            <p:ph type="ftr" sz="quarter" idx="11"/>
          </p:nvPr>
        </p:nvSpPr>
        <p:spPr>
          <a:xfrm>
            <a:off x="1470212" y="5715001"/>
            <a:ext cx="3860800" cy="275479"/>
          </a:xfrm>
        </p:spPr>
        <p:txBody>
          <a:bodyPr/>
          <a:lstStyle>
            <a:lvl1pPr>
              <a:defRPr>
                <a:solidFill>
                  <a:schemeClr val="bg2">
                    <a:lumMod val="60000"/>
                    <a:lumOff val="40000"/>
                  </a:schemeClr>
                </a:solidFill>
              </a:defRPr>
            </a:lvl1pPr>
          </a:lstStyle>
          <a:p>
            <a:endParaRPr lang="en-US" dirty="0"/>
          </a:p>
        </p:txBody>
      </p:sp>
      <p:sp>
        <p:nvSpPr>
          <p:cNvPr id="6" name="Slide Number Placeholder 5"/>
          <p:cNvSpPr>
            <a:spLocks noGrp="1"/>
          </p:cNvSpPr>
          <p:nvPr>
            <p:ph type="sldNum" sz="quarter" idx="12"/>
          </p:nvPr>
        </p:nvSpPr>
        <p:spPr>
          <a:xfrm>
            <a:off x="5791200" y="5715001"/>
            <a:ext cx="609600" cy="275479"/>
          </a:xfrm>
        </p:spPr>
        <p:txBody>
          <a:bodyPr/>
          <a:lstStyle>
            <a:lvl1pPr>
              <a:defRPr>
                <a:solidFill>
                  <a:schemeClr val="bg2">
                    <a:lumMod val="60000"/>
                    <a:lumOff val="40000"/>
                  </a:schemeClr>
                </a:solidFill>
              </a:defRPr>
            </a:lvl1pPr>
          </a:lstStyle>
          <a:p>
            <a:fld id="{2D57B0AA-AC8E-4463-ADAC-E87D09B82E4F}" type="slidenum">
              <a:rPr lang="en-US" smtClean="0"/>
              <a:t>‹#›</a:t>
            </a:fld>
            <a:endParaRPr lang="en-US"/>
          </a:p>
        </p:txBody>
      </p:sp>
      <p:pic>
        <p:nvPicPr>
          <p:cNvPr id="9" name="Picture 8" descr="coverAccentBottom.png"/>
          <p:cNvPicPr>
            <a:picLocks noChangeAspect="1"/>
          </p:cNvPicPr>
          <p:nvPr/>
        </p:nvPicPr>
        <p:blipFill>
          <a:blip r:embed="rId3"/>
          <a:stretch>
            <a:fillRect/>
          </a:stretch>
        </p:blipFill>
        <p:spPr>
          <a:xfrm>
            <a:off x="1219200" y="4686768"/>
            <a:ext cx="9753600" cy="400705"/>
          </a:xfrm>
          <a:prstGeom prst="rect">
            <a:avLst/>
          </a:prstGeom>
        </p:spPr>
      </p:pic>
      <p:pic>
        <p:nvPicPr>
          <p:cNvPr id="10" name="Picture 9" descr="coverAccentTop.png"/>
          <p:cNvPicPr>
            <a:picLocks noChangeAspect="1"/>
          </p:cNvPicPr>
          <p:nvPr/>
        </p:nvPicPr>
        <p:blipFill>
          <a:blip r:embed="rId4"/>
          <a:stretch>
            <a:fillRect/>
          </a:stretch>
        </p:blipFill>
        <p:spPr>
          <a:xfrm>
            <a:off x="1219200" y="1619136"/>
            <a:ext cx="9753600" cy="391387"/>
          </a:xfrm>
          <a:prstGeom prst="rect">
            <a:avLst/>
          </a:prstGeom>
        </p:spPr>
      </p:pic>
    </p:spTree>
    <p:extLst>
      <p:ext uri="{BB962C8B-B14F-4D97-AF65-F5344CB8AC3E}">
        <p14:creationId xmlns:p14="http://schemas.microsoft.com/office/powerpoint/2010/main" val="2177984356"/>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8C2560D-EC28-3B41-86E8-18F1CE0113B4}" type="datetimeFigureOut">
              <a:rPr lang="en-US" smtClean="0"/>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pic>
        <p:nvPicPr>
          <p:cNvPr id="7" name="Picture 2" descr="pageAccent-Full.png"/>
          <p:cNvPicPr>
            <a:picLocks noChangeAspect="1" noChangeArrowheads="1"/>
          </p:cNvPicPr>
          <p:nvPr/>
        </p:nvPicPr>
        <p:blipFill>
          <a:blip r:embed="rId2"/>
          <a:srcRect/>
          <a:stretch>
            <a:fillRect/>
          </a:stretch>
        </p:blipFill>
        <p:spPr bwMode="auto">
          <a:xfrm>
            <a:off x="793753" y="1689847"/>
            <a:ext cx="10604500" cy="304800"/>
          </a:xfrm>
          <a:prstGeom prst="rect">
            <a:avLst/>
          </a:prstGeom>
          <a:noFill/>
        </p:spPr>
      </p:pic>
    </p:spTree>
    <p:extLst>
      <p:ext uri="{BB962C8B-B14F-4D97-AF65-F5344CB8AC3E}">
        <p14:creationId xmlns:p14="http://schemas.microsoft.com/office/powerpoint/2010/main" val="6342840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Title Slide with Picture">
    <p:bg>
      <p:bgRef idx="1002">
        <a:schemeClr val="bg2"/>
      </p:bgRef>
    </p:bg>
    <p:spTree>
      <p:nvGrpSpPr>
        <p:cNvPr id="1" name=""/>
        <p:cNvGrpSpPr/>
        <p:nvPr/>
      </p:nvGrpSpPr>
      <p:grpSpPr>
        <a:xfrm>
          <a:off x="0" y="0"/>
          <a:ext cx="0" cy="0"/>
          <a:chOff x="0" y="0"/>
          <a:chExt cx="0" cy="0"/>
        </a:xfrm>
      </p:grpSpPr>
      <p:pic>
        <p:nvPicPr>
          <p:cNvPr id="8" name="Picture 7" descr="coverEmboss.png"/>
          <p:cNvPicPr>
            <a:picLocks noChangeAspect="1"/>
          </p:cNvPicPr>
          <p:nvPr/>
        </p:nvPicPr>
        <p:blipFill>
          <a:blip r:embed="rId2"/>
          <a:stretch>
            <a:fillRect/>
          </a:stretch>
        </p:blipFill>
        <p:spPr>
          <a:xfrm>
            <a:off x="0" y="0"/>
            <a:ext cx="12192000" cy="6858000"/>
          </a:xfrm>
          <a:prstGeom prst="rect">
            <a:avLst/>
          </a:prstGeom>
        </p:spPr>
      </p:pic>
      <p:sp>
        <p:nvSpPr>
          <p:cNvPr id="2" name="Title 1"/>
          <p:cNvSpPr>
            <a:spLocks noGrp="1"/>
          </p:cNvSpPr>
          <p:nvPr>
            <p:ph type="ctrTitle"/>
          </p:nvPr>
        </p:nvSpPr>
        <p:spPr>
          <a:xfrm>
            <a:off x="1470027" y="4038600"/>
            <a:ext cx="9251951" cy="1174376"/>
          </a:xfrm>
        </p:spPr>
        <p:txBody>
          <a:bodyPr anchor="b" anchorCtr="0">
            <a:noAutofit/>
          </a:bodyPr>
          <a:lstStyle>
            <a:lvl1pPr>
              <a:lnSpc>
                <a:spcPct val="95000"/>
              </a:lnSpc>
              <a:defRPr sz="6933"/>
            </a:lvl1pPr>
          </a:lstStyle>
          <a:p>
            <a:r>
              <a:rPr lang="en-US"/>
              <a:t>Click to edit Master title style</a:t>
            </a:r>
            <a:endParaRPr lang="en-US" dirty="0"/>
          </a:p>
        </p:txBody>
      </p:sp>
      <p:sp>
        <p:nvSpPr>
          <p:cNvPr id="3" name="Subtitle 2"/>
          <p:cNvSpPr>
            <a:spLocks noGrp="1"/>
          </p:cNvSpPr>
          <p:nvPr>
            <p:ph type="subTitle" idx="1"/>
          </p:nvPr>
        </p:nvSpPr>
        <p:spPr>
          <a:xfrm>
            <a:off x="1470029" y="5212978"/>
            <a:ext cx="9251948" cy="775447"/>
          </a:xfrm>
        </p:spPr>
        <p:txBody>
          <a:bodyPr>
            <a:normAutofit/>
          </a:bodyPr>
          <a:lstStyle>
            <a:lvl1pPr marL="0" indent="0" algn="ctr">
              <a:spcBef>
                <a:spcPts val="0"/>
              </a:spcBef>
              <a:buNone/>
              <a:defRPr sz="2400">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876988" y="6214970"/>
            <a:ext cx="2844800" cy="275479"/>
          </a:xfrm>
        </p:spPr>
        <p:txBody>
          <a:bodyPr/>
          <a:lstStyle>
            <a:lvl1pPr>
              <a:defRPr>
                <a:solidFill>
                  <a:schemeClr val="bg2">
                    <a:lumMod val="60000"/>
                    <a:lumOff val="40000"/>
                  </a:schemeClr>
                </a:solidFill>
              </a:defRPr>
            </a:lvl1pPr>
          </a:lstStyle>
          <a:p>
            <a:fld id="{68C2560D-EC28-3B41-86E8-18F1CE0113B4}" type="datetimeFigureOut">
              <a:rPr lang="en-US" smtClean="0"/>
              <a:t>11/11/2024</a:t>
            </a:fld>
            <a:endParaRPr lang="en-US"/>
          </a:p>
        </p:txBody>
      </p:sp>
      <p:sp>
        <p:nvSpPr>
          <p:cNvPr id="5" name="Footer Placeholder 4"/>
          <p:cNvSpPr>
            <a:spLocks noGrp="1"/>
          </p:cNvSpPr>
          <p:nvPr>
            <p:ph type="ftr" sz="quarter" idx="11"/>
          </p:nvPr>
        </p:nvSpPr>
        <p:spPr>
          <a:xfrm>
            <a:off x="1470212" y="6214970"/>
            <a:ext cx="3860800" cy="275479"/>
          </a:xfrm>
        </p:spPr>
        <p:txBody>
          <a:bodyPr/>
          <a:lstStyle>
            <a:lvl1pPr>
              <a:defRPr>
                <a:solidFill>
                  <a:schemeClr val="bg2">
                    <a:lumMod val="60000"/>
                    <a:lumOff val="40000"/>
                  </a:schemeClr>
                </a:solidFill>
              </a:defRPr>
            </a:lvl1pPr>
          </a:lstStyle>
          <a:p>
            <a:endParaRPr lang="en-US"/>
          </a:p>
        </p:txBody>
      </p:sp>
      <p:sp>
        <p:nvSpPr>
          <p:cNvPr id="6" name="Slide Number Placeholder 5"/>
          <p:cNvSpPr>
            <a:spLocks noGrp="1"/>
          </p:cNvSpPr>
          <p:nvPr>
            <p:ph type="sldNum" sz="quarter" idx="12"/>
          </p:nvPr>
        </p:nvSpPr>
        <p:spPr>
          <a:xfrm>
            <a:off x="5791200" y="6214970"/>
            <a:ext cx="609600" cy="275479"/>
          </a:xfrm>
        </p:spPr>
        <p:txBody>
          <a:bodyPr/>
          <a:lstStyle>
            <a:lvl1pPr>
              <a:defRPr>
                <a:solidFill>
                  <a:schemeClr val="bg2">
                    <a:lumMod val="60000"/>
                    <a:lumOff val="40000"/>
                  </a:schemeClr>
                </a:solidFill>
              </a:defRPr>
            </a:lvl1pPr>
          </a:lstStyle>
          <a:p>
            <a:fld id="{2066355A-084C-D24E-9AD2-7E4FC41EA627}" type="slidenum">
              <a:rPr lang="en-US" smtClean="0"/>
              <a:t>‹#›</a:t>
            </a:fld>
            <a:endParaRPr lang="en-US"/>
          </a:p>
        </p:txBody>
      </p:sp>
      <p:pic>
        <p:nvPicPr>
          <p:cNvPr id="9" name="Picture 8" descr="coverAccentBottom.png"/>
          <p:cNvPicPr>
            <a:picLocks noChangeAspect="1"/>
          </p:cNvPicPr>
          <p:nvPr/>
        </p:nvPicPr>
        <p:blipFill>
          <a:blip r:embed="rId3"/>
          <a:stretch>
            <a:fillRect/>
          </a:stretch>
        </p:blipFill>
        <p:spPr>
          <a:xfrm>
            <a:off x="1219200" y="3915802"/>
            <a:ext cx="9753600" cy="400705"/>
          </a:xfrm>
          <a:prstGeom prst="rect">
            <a:avLst/>
          </a:prstGeom>
        </p:spPr>
      </p:pic>
      <p:sp>
        <p:nvSpPr>
          <p:cNvPr id="11" name="Picture Placeholder 2"/>
          <p:cNvSpPr>
            <a:spLocks noGrp="1"/>
          </p:cNvSpPr>
          <p:nvPr>
            <p:ph type="pic" idx="13"/>
          </p:nvPr>
        </p:nvSpPr>
        <p:spPr>
          <a:xfrm>
            <a:off x="1584960" y="1004457"/>
            <a:ext cx="9022080" cy="2729345"/>
          </a:xfrm>
          <a:solidFill>
            <a:schemeClr val="bg2"/>
          </a:solidFill>
          <a:ln w="127000">
            <a:solidFill>
              <a:schemeClr val="tx1"/>
            </a:solidFill>
            <a:miter lim="800000"/>
          </a:ln>
          <a:effectLst>
            <a:outerShdw blurRad="50800" dist="38100" dir="5400000" algn="t" rotWithShape="0">
              <a:prstClr val="black">
                <a:alpha val="25000"/>
              </a:prstClr>
            </a:outerShdw>
          </a:effectLst>
        </p:spPr>
        <p:txBody>
          <a:bodyPr>
            <a:normAutofit/>
          </a:bodyPr>
          <a:lstStyle>
            <a:lvl1pPr marL="0" indent="0">
              <a:buNone/>
              <a:defRPr sz="26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Drag picture to placeholder or click icon to add</a:t>
            </a:r>
            <a:endParaRPr lang="en-US" dirty="0"/>
          </a:p>
        </p:txBody>
      </p:sp>
    </p:spTree>
    <p:extLst>
      <p:ext uri="{BB962C8B-B14F-4D97-AF65-F5344CB8AC3E}">
        <p14:creationId xmlns:p14="http://schemas.microsoft.com/office/powerpoint/2010/main" val="1452394776"/>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88016" y="1904999"/>
            <a:ext cx="9251952" cy="1582271"/>
          </a:xfrm>
        </p:spPr>
        <p:txBody>
          <a:bodyPr vert="horz" lIns="91440" tIns="45720" rIns="91440" bIns="45720" rtlCol="0" anchor="b" anchorCtr="0">
            <a:noAutofit/>
          </a:bodyPr>
          <a:lstStyle>
            <a:lvl1pPr algn="ctr" defTabSz="1219170" rtl="0" eaLnBrk="1" latinLnBrk="0" hangingPunct="1">
              <a:lnSpc>
                <a:spcPct val="95000"/>
              </a:lnSpc>
              <a:spcBef>
                <a:spcPct val="0"/>
              </a:spcBef>
              <a:buNone/>
              <a:defRPr lang="en-US" sz="7466" kern="1200">
                <a:solidFill>
                  <a:schemeClr val="tx1"/>
                </a:solidFill>
                <a:latin typeface="+mj-lt"/>
                <a:ea typeface="+mj-ea"/>
                <a:cs typeface="+mj-cs"/>
              </a:defRPr>
            </a:lvl1pPr>
          </a:lstStyle>
          <a:p>
            <a:r>
              <a:rPr lang="en-US"/>
              <a:t>Click to edit Master title style</a:t>
            </a:r>
            <a:endParaRPr lang="en-US" dirty="0"/>
          </a:p>
        </p:txBody>
      </p:sp>
      <p:sp>
        <p:nvSpPr>
          <p:cNvPr id="3" name="Text Placeholder 2"/>
          <p:cNvSpPr>
            <a:spLocks noGrp="1"/>
          </p:cNvSpPr>
          <p:nvPr>
            <p:ph type="body" idx="1"/>
          </p:nvPr>
        </p:nvSpPr>
        <p:spPr>
          <a:xfrm>
            <a:off x="1488016" y="3487271"/>
            <a:ext cx="9251947" cy="1143000"/>
          </a:xfrm>
        </p:spPr>
        <p:txBody>
          <a:bodyPr vert="horz" lIns="91440" tIns="45720" rIns="91440" bIns="45720" rtlCol="0">
            <a:normAutofit/>
          </a:bodyPr>
          <a:lstStyle>
            <a:lvl1pPr marL="0" indent="0" algn="ctr" defTabSz="1219170" rtl="0" eaLnBrk="1" latinLnBrk="0" hangingPunct="1">
              <a:spcBef>
                <a:spcPts val="400"/>
              </a:spcBef>
              <a:buSzPct val="100000"/>
              <a:buFont typeface="Wingdings" pitchFamily="2" charset="2"/>
              <a:buNone/>
              <a:defRPr lang="en-US" sz="2400" kern="1200" smtClean="0">
                <a:solidFill>
                  <a:schemeClr val="tx1"/>
                </a:solidFill>
                <a:latin typeface="+mn-lt"/>
                <a:ea typeface="+mn-ea"/>
                <a:cs typeface="+mn-cs"/>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9E7B99-7C3F-4BC3-B7B8-7E1F8C620B24}" type="datetime1">
              <a:rPr lang="en-US" smtClean="0"/>
              <a:pPr/>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AF2B4D-6B12-4EDF-87BB-2B55CECB6611}" type="slidenum">
              <a:rPr lang="en-US" smtClean="0"/>
              <a:pPr/>
              <a:t>‹#›</a:t>
            </a:fld>
            <a:endParaRPr lang="en-US"/>
          </a:p>
        </p:txBody>
      </p:sp>
      <p:pic>
        <p:nvPicPr>
          <p:cNvPr id="1026" name="Picture 2" descr="SectionAccentTop.png"/>
          <p:cNvPicPr>
            <a:picLocks noChangeAspect="1" noChangeArrowheads="1"/>
          </p:cNvPicPr>
          <p:nvPr/>
        </p:nvPicPr>
        <p:blipFill>
          <a:blip r:embed="rId2"/>
          <a:srcRect/>
          <a:stretch>
            <a:fillRect/>
          </a:stretch>
        </p:blipFill>
        <p:spPr bwMode="auto">
          <a:xfrm>
            <a:off x="1219200" y="1618489"/>
            <a:ext cx="9753600" cy="356383"/>
          </a:xfrm>
          <a:prstGeom prst="rect">
            <a:avLst/>
          </a:prstGeom>
          <a:noFill/>
        </p:spPr>
      </p:pic>
      <p:pic>
        <p:nvPicPr>
          <p:cNvPr id="1027" name="Picture 3" descr="SectionAccentBottom.png"/>
          <p:cNvPicPr>
            <a:picLocks noChangeAspect="1" noChangeArrowheads="1"/>
          </p:cNvPicPr>
          <p:nvPr/>
        </p:nvPicPr>
        <p:blipFill>
          <a:blip r:embed="rId3"/>
          <a:srcRect/>
          <a:stretch>
            <a:fillRect/>
          </a:stretch>
        </p:blipFill>
        <p:spPr bwMode="auto">
          <a:xfrm>
            <a:off x="1219200" y="4690873"/>
            <a:ext cx="9753600" cy="356383"/>
          </a:xfrm>
          <a:prstGeom prst="rect">
            <a:avLst/>
          </a:prstGeom>
          <a:noFill/>
        </p:spPr>
      </p:pic>
    </p:spTree>
    <p:extLst>
      <p:ext uri="{BB962C8B-B14F-4D97-AF65-F5344CB8AC3E}">
        <p14:creationId xmlns:p14="http://schemas.microsoft.com/office/powerpoint/2010/main" val="19779425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2" descr="pageAccent-Full.png"/>
          <p:cNvPicPr>
            <a:picLocks noChangeAspect="1" noChangeArrowheads="1"/>
          </p:cNvPicPr>
          <p:nvPr/>
        </p:nvPicPr>
        <p:blipFill>
          <a:blip r:embed="rId2"/>
          <a:srcRect/>
          <a:stretch>
            <a:fillRect/>
          </a:stretch>
        </p:blipFill>
        <p:spPr bwMode="auto">
          <a:xfrm>
            <a:off x="793753" y="1689847"/>
            <a:ext cx="10604500" cy="304800"/>
          </a:xfrm>
          <a:prstGeom prst="rect">
            <a:avLst/>
          </a:prstGeom>
          <a:noFill/>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17600" y="2084293"/>
            <a:ext cx="4572000" cy="3639312"/>
          </a:xfrm>
        </p:spPr>
        <p:txBody>
          <a:bodyPr>
            <a:normAutofit/>
          </a:bodyPr>
          <a:lstStyle>
            <a:lvl1pPr marL="376757" indent="-376757">
              <a:defRPr sz="2667"/>
            </a:lvl1pPr>
            <a:lvl2pPr marL="764098" indent="-376757">
              <a:defRPr sz="2400"/>
            </a:lvl2pPr>
            <a:lvl3pPr marL="1140855" indent="-376757">
              <a:defRPr sz="2400"/>
            </a:lvl3pPr>
            <a:lvl4pPr marL="1528195" indent="-376757">
              <a:defRPr sz="2400"/>
            </a:lvl4pPr>
            <a:lvl5pPr marL="1907070" indent="-376757">
              <a:defRPr sz="2400"/>
            </a:lvl5pPr>
            <a:lvl6pPr marL="2283827" indent="-376757">
              <a:defRPr sz="2400"/>
            </a:lvl6pPr>
            <a:lvl7pPr marL="2671167" indent="-376757">
              <a:defRPr sz="2400"/>
            </a:lvl7pPr>
            <a:lvl8pPr marL="3047924" indent="-376757">
              <a:defRPr sz="2400"/>
            </a:lvl8pPr>
            <a:lvl9pPr marL="3424681" indent="-376757">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68141" y="2084293"/>
            <a:ext cx="4572000" cy="3639312"/>
          </a:xfrm>
        </p:spPr>
        <p:txBody>
          <a:bodyPr>
            <a:normAutofit/>
          </a:bodyPr>
          <a:lstStyle>
            <a:lvl1pPr marL="376757" indent="-376757">
              <a:defRPr sz="2667"/>
            </a:lvl1pPr>
            <a:lvl2pPr marL="764098" indent="-376757">
              <a:defRPr sz="2400"/>
            </a:lvl2pPr>
            <a:lvl3pPr marL="1140855" indent="-376757">
              <a:defRPr sz="2400"/>
            </a:lvl3pPr>
            <a:lvl4pPr marL="1528195" indent="-376757">
              <a:defRPr sz="2400"/>
            </a:lvl4pPr>
            <a:lvl5pPr marL="1907070" indent="-376757">
              <a:defRPr sz="2400"/>
            </a:lvl5pPr>
            <a:lvl6pPr marL="2283827" indent="-376757">
              <a:defRPr sz="2400"/>
            </a:lvl6pPr>
            <a:lvl7pPr marL="2673284" indent="-376757">
              <a:defRPr sz="2400"/>
            </a:lvl7pPr>
            <a:lvl8pPr marL="3050041" indent="-376757">
              <a:defRPr sz="2400"/>
            </a:lvl8pPr>
            <a:lvl9pPr marL="3424681" indent="-374641">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8C2560D-EC28-3B41-86E8-18F1CE0113B4}" type="datetimeFigureOut">
              <a:rPr lang="en-US" smtClean="0"/>
              <a:t>11/11/2024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28328370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2" descr="pageAccent-Full.png"/>
          <p:cNvPicPr>
            <a:picLocks noChangeAspect="1" noChangeArrowheads="1"/>
          </p:cNvPicPr>
          <p:nvPr/>
        </p:nvPicPr>
        <p:blipFill>
          <a:blip r:embed="rId2"/>
          <a:srcRect/>
          <a:stretch>
            <a:fillRect/>
          </a:stretch>
        </p:blipFill>
        <p:spPr bwMode="auto">
          <a:xfrm>
            <a:off x="793753" y="1689847"/>
            <a:ext cx="10604500" cy="304800"/>
          </a:xfrm>
          <a:prstGeom prst="rect">
            <a:avLst/>
          </a:prstGeom>
          <a:noFill/>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574800" y="1839914"/>
            <a:ext cx="3657600" cy="903287"/>
          </a:xfrm>
        </p:spPr>
        <p:txBody>
          <a:bodyPr anchor="ctr" anchorCtr="0">
            <a:noAutofit/>
          </a:bodyPr>
          <a:lstStyle>
            <a:lvl1pPr marL="0" indent="0" algn="ctr">
              <a:spcBef>
                <a:spcPts val="0"/>
              </a:spcBef>
              <a:buNone/>
              <a:defRPr sz="3733" b="0"/>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1117600" y="2971801"/>
            <a:ext cx="4572000" cy="2751804"/>
          </a:xfrm>
        </p:spPr>
        <p:txBody>
          <a:bodyPr>
            <a:normAutofit/>
          </a:bodyPr>
          <a:lstStyle>
            <a:lvl1pPr marL="376757" indent="-376757">
              <a:defRPr sz="2400"/>
            </a:lvl1pPr>
            <a:lvl2pPr marL="764098" indent="-376757">
              <a:defRPr sz="2400"/>
            </a:lvl2pPr>
            <a:lvl3pPr marL="1140855" indent="-376757">
              <a:defRPr sz="2400"/>
            </a:lvl3pPr>
            <a:lvl4pPr marL="1528195" indent="-376757">
              <a:defRPr sz="2400"/>
            </a:lvl4pPr>
            <a:lvl5pPr marL="1907070" indent="-378875">
              <a:defRPr sz="2400"/>
            </a:lvl5pPr>
            <a:lvl6pPr marL="2283827" indent="-376757">
              <a:defRPr sz="2133"/>
            </a:lvl6pPr>
            <a:lvl7pPr marL="2671167" indent="-376757">
              <a:defRPr sz="2133"/>
            </a:lvl7pPr>
            <a:lvl8pPr marL="3047924" indent="-376757">
              <a:defRPr sz="2133"/>
            </a:lvl8pPr>
            <a:lvl9pPr marL="3424681" indent="-376757">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025341" y="1839914"/>
            <a:ext cx="3657600" cy="903287"/>
          </a:xfrm>
        </p:spPr>
        <p:txBody>
          <a:bodyPr anchor="ctr" anchorCtr="0">
            <a:noAutofit/>
          </a:bodyPr>
          <a:lstStyle>
            <a:lvl1pPr marL="0" indent="0" algn="ctr">
              <a:spcBef>
                <a:spcPts val="0"/>
              </a:spcBef>
              <a:buNone/>
              <a:defRPr sz="3733" b="0"/>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568141" y="2971801"/>
            <a:ext cx="4572000" cy="2751804"/>
          </a:xfrm>
        </p:spPr>
        <p:txBody>
          <a:bodyPr>
            <a:normAutofit/>
          </a:bodyPr>
          <a:lstStyle>
            <a:lvl1pPr marL="376757" indent="-376757">
              <a:defRPr sz="2400"/>
            </a:lvl1pPr>
            <a:lvl2pPr marL="764098" indent="-376757">
              <a:defRPr sz="2400"/>
            </a:lvl2pPr>
            <a:lvl3pPr marL="1140855" indent="-376757">
              <a:defRPr sz="2400"/>
            </a:lvl3pPr>
            <a:lvl4pPr marL="1528195" indent="-376757">
              <a:defRPr sz="2400"/>
            </a:lvl4pPr>
            <a:lvl5pPr marL="1907070" indent="-376757">
              <a:defRPr sz="2400"/>
            </a:lvl5pPr>
            <a:lvl6pPr marL="2283827" indent="-376757">
              <a:defRPr sz="2133"/>
            </a:lvl6pPr>
            <a:lvl7pPr marL="2671167" indent="-376757">
              <a:defRPr sz="2133"/>
            </a:lvl7pPr>
            <a:lvl8pPr marL="3047924" indent="-376757">
              <a:defRPr sz="2133"/>
            </a:lvl8pPr>
            <a:lvl9pPr marL="3424681" indent="-376757">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8C2560D-EC28-3B41-86E8-18F1CE0113B4}" type="datetimeFigureOut">
              <a:rPr lang="en-US" smtClean="0"/>
              <a:t>11/11/2024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66355A-084C-D24E-9AD2-7E4FC41EA627}" type="slidenum">
              <a:rPr lang="en-US" smtClean="0"/>
              <a:t>‹#›</a:t>
            </a:fld>
            <a:endParaRPr lang="en-US"/>
          </a:p>
        </p:txBody>
      </p:sp>
      <p:pic>
        <p:nvPicPr>
          <p:cNvPr id="2050" name="Picture 2" descr="comparisonRule.png"/>
          <p:cNvPicPr>
            <a:picLocks noChangeAspect="1" noChangeArrowheads="1"/>
          </p:cNvPicPr>
          <p:nvPr/>
        </p:nvPicPr>
        <p:blipFill>
          <a:blip r:embed="rId3"/>
          <a:srcRect/>
          <a:stretch>
            <a:fillRect/>
          </a:stretch>
        </p:blipFill>
        <p:spPr bwMode="auto">
          <a:xfrm>
            <a:off x="1663700" y="2686050"/>
            <a:ext cx="3479800" cy="133351"/>
          </a:xfrm>
          <a:prstGeom prst="rect">
            <a:avLst/>
          </a:prstGeom>
          <a:noFill/>
        </p:spPr>
      </p:pic>
      <p:pic>
        <p:nvPicPr>
          <p:cNvPr id="12" name="Picture 2" descr="comparisonRule.png"/>
          <p:cNvPicPr>
            <a:picLocks noChangeAspect="1" noChangeArrowheads="1"/>
          </p:cNvPicPr>
          <p:nvPr/>
        </p:nvPicPr>
        <p:blipFill>
          <a:blip r:embed="rId3"/>
          <a:srcRect/>
          <a:stretch>
            <a:fillRect/>
          </a:stretch>
        </p:blipFill>
        <p:spPr bwMode="auto">
          <a:xfrm>
            <a:off x="7114241" y="2686050"/>
            <a:ext cx="3479800" cy="133351"/>
          </a:xfrm>
          <a:prstGeom prst="rect">
            <a:avLst/>
          </a:prstGeom>
          <a:noFill/>
        </p:spPr>
      </p:pic>
    </p:spTree>
    <p:extLst>
      <p:ext uri="{BB962C8B-B14F-4D97-AF65-F5344CB8AC3E}">
        <p14:creationId xmlns:p14="http://schemas.microsoft.com/office/powerpoint/2010/main" val="15340815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2" descr="pageAccent-Full.png"/>
          <p:cNvPicPr>
            <a:picLocks noChangeAspect="1" noChangeArrowheads="1"/>
          </p:cNvPicPr>
          <p:nvPr/>
        </p:nvPicPr>
        <p:blipFill>
          <a:blip r:embed="rId2"/>
          <a:srcRect/>
          <a:stretch>
            <a:fillRect/>
          </a:stretch>
        </p:blipFill>
        <p:spPr bwMode="auto">
          <a:xfrm>
            <a:off x="793753" y="1689847"/>
            <a:ext cx="10604500" cy="304800"/>
          </a:xfrm>
          <a:prstGeom prst="rect">
            <a:avLst/>
          </a:prstGeom>
          <a:noFill/>
        </p:spPr>
      </p:pic>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8C2560D-EC28-3B41-86E8-18F1CE0113B4}" type="datetimeFigureOut">
              <a:rPr lang="en-US" smtClean="0"/>
              <a:t>11/11/2024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2504589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C2560D-EC28-3B41-86E8-18F1CE0113B4}" type="datetimeFigureOut">
              <a:rPr lang="en-US" smtClean="0"/>
              <a:t>11/11/2024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874844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E1557-3CA1-2328-022C-66DB13F8BF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4D0E19-C37C-58E6-6C38-570EEB76978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068AEC-C438-A4CA-9A3F-CDDBB32AB7C3}"/>
              </a:ext>
            </a:extLst>
          </p:cNvPr>
          <p:cNvSpPr>
            <a:spLocks noGrp="1"/>
          </p:cNvSpPr>
          <p:nvPr>
            <p:ph type="dt" sz="half" idx="10"/>
          </p:nvPr>
        </p:nvSpPr>
        <p:spPr/>
        <p:txBody>
          <a:bodyPr/>
          <a:lstStyle/>
          <a:p>
            <a:fld id="{1CD4DB49-61B9-467D-AA44-62DDA8FDA170}" type="datetimeFigureOut">
              <a:rPr lang="en-US" smtClean="0"/>
              <a:t>11/11/2024</a:t>
            </a:fld>
            <a:endParaRPr lang="en-US"/>
          </a:p>
        </p:txBody>
      </p:sp>
      <p:sp>
        <p:nvSpPr>
          <p:cNvPr id="5" name="Footer Placeholder 4">
            <a:extLst>
              <a:ext uri="{FF2B5EF4-FFF2-40B4-BE49-F238E27FC236}">
                <a16:creationId xmlns:a16="http://schemas.microsoft.com/office/drawing/2014/main" id="{62651968-A3DC-6CA3-2AB1-86F0D94D62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D8C4D1-51AB-8FD9-59AA-E00037A95B9D}"/>
              </a:ext>
            </a:extLst>
          </p:cNvPr>
          <p:cNvSpPr>
            <a:spLocks noGrp="1"/>
          </p:cNvSpPr>
          <p:nvPr>
            <p:ph type="sldNum" sz="quarter" idx="12"/>
          </p:nvPr>
        </p:nvSpPr>
        <p:spPr/>
        <p:txBody>
          <a:bodyPr/>
          <a:lstStyle/>
          <a:p>
            <a:fld id="{FDE2C7F6-0AE0-4EC5-A816-8154CBCF2AD7}" type="slidenum">
              <a:rPr lang="en-US" smtClean="0"/>
              <a:t>‹#›</a:t>
            </a:fld>
            <a:endParaRPr lang="en-US"/>
          </a:p>
        </p:txBody>
      </p:sp>
    </p:spTree>
    <p:extLst>
      <p:ext uri="{BB962C8B-B14F-4D97-AF65-F5344CB8AC3E}">
        <p14:creationId xmlns:p14="http://schemas.microsoft.com/office/powerpoint/2010/main" val="21265216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7600" y="914400"/>
            <a:ext cx="4572000" cy="1371600"/>
          </a:xfrm>
        </p:spPr>
        <p:txBody>
          <a:bodyPr anchor="b">
            <a:noAutofit/>
          </a:bodyPr>
          <a:lstStyle>
            <a:lvl1pPr algn="ctr">
              <a:defRPr sz="4800" b="0"/>
            </a:lvl1pPr>
          </a:lstStyle>
          <a:p>
            <a:r>
              <a:rPr lang="en-US"/>
              <a:t>Click to edit Master title style</a:t>
            </a:r>
            <a:endParaRPr lang="en-US" dirty="0"/>
          </a:p>
        </p:txBody>
      </p:sp>
      <p:sp>
        <p:nvSpPr>
          <p:cNvPr id="3" name="Content Placeholder 2"/>
          <p:cNvSpPr>
            <a:spLocks noGrp="1"/>
          </p:cNvSpPr>
          <p:nvPr>
            <p:ph idx="1"/>
          </p:nvPr>
        </p:nvSpPr>
        <p:spPr>
          <a:xfrm>
            <a:off x="6568141" y="914401"/>
            <a:ext cx="4572000" cy="4815841"/>
          </a:xfrm>
        </p:spPr>
        <p:txBody>
          <a:bodyPr>
            <a:normAutofit/>
          </a:bodyPr>
          <a:lstStyle>
            <a:lvl1pPr marL="455073" indent="-455073">
              <a:defRPr sz="2933"/>
            </a:lvl1pPr>
            <a:lvl2pPr marL="842412" indent="-378875">
              <a:defRPr sz="2667"/>
            </a:lvl2pPr>
            <a:lvl3pPr marL="1219170" indent="-378875">
              <a:defRPr sz="2400"/>
            </a:lvl3pPr>
            <a:lvl4pPr marL="1595927" indent="-378875">
              <a:defRPr sz="2400"/>
            </a:lvl4pPr>
            <a:lvl5pPr marL="1983268" indent="-378875">
              <a:defRPr sz="2400"/>
            </a:lvl5pPr>
            <a:lvl6pPr marL="2360025" indent="-378875">
              <a:defRPr sz="2400"/>
            </a:lvl6pPr>
            <a:lvl7pPr marL="2747365" indent="-378875">
              <a:defRPr sz="2400"/>
            </a:lvl7pPr>
            <a:lvl8pPr marL="3126239" indent="-378875">
              <a:defRPr sz="2400"/>
            </a:lvl8pPr>
            <a:lvl9pPr marL="3502996" indent="-378875">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7600" y="2667001"/>
            <a:ext cx="4572000" cy="2895600"/>
          </a:xfrm>
        </p:spPr>
        <p:txBody>
          <a:bodyPr>
            <a:normAutofit/>
          </a:bodyPr>
          <a:lstStyle>
            <a:lvl1pPr marL="0" indent="0" algn="ctr">
              <a:spcBef>
                <a:spcPts val="800"/>
              </a:spcBef>
              <a:buNone/>
              <a:defRPr sz="2400"/>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68C2560D-EC28-3B41-86E8-18F1CE0113B4}" type="datetimeFigureOut">
              <a:rPr lang="en-US" smtClean="0"/>
              <a:t>11/11/2024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6B1FF6-39B9-40F5-8B67-33C6354A3D4F}" type="slidenum">
              <a:rPr kumimoji="0" lang="en-US" smtClean="0"/>
              <a:pPr eaLnBrk="1" latinLnBrk="0" hangingPunct="1"/>
              <a:t>‹#›</a:t>
            </a:fld>
            <a:endParaRPr kumimoji="0" lang="en-US" dirty="0">
              <a:solidFill>
                <a:schemeClr val="accent3">
                  <a:shade val="75000"/>
                </a:schemeClr>
              </a:solidFill>
            </a:endParaRPr>
          </a:p>
        </p:txBody>
      </p:sp>
      <p:pic>
        <p:nvPicPr>
          <p:cNvPr id="3074" name="Picture 2" descr="captionAccent.png"/>
          <p:cNvPicPr>
            <a:picLocks noChangeAspect="1" noChangeArrowheads="1"/>
          </p:cNvPicPr>
          <p:nvPr/>
        </p:nvPicPr>
        <p:blipFill>
          <a:blip r:embed="rId2"/>
          <a:srcRect/>
          <a:stretch>
            <a:fillRect/>
          </a:stretch>
        </p:blipFill>
        <p:spPr bwMode="auto">
          <a:xfrm>
            <a:off x="1117600" y="2326341"/>
            <a:ext cx="4572000" cy="240307"/>
          </a:xfrm>
          <a:prstGeom prst="rect">
            <a:avLst/>
          </a:prstGeom>
          <a:noFill/>
        </p:spPr>
      </p:pic>
    </p:spTree>
    <p:extLst>
      <p:ext uri="{BB962C8B-B14F-4D97-AF65-F5344CB8AC3E}">
        <p14:creationId xmlns:p14="http://schemas.microsoft.com/office/powerpoint/2010/main" val="21926051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2" name="Picture 2" descr="scrollwork-Top.png"/>
          <p:cNvPicPr>
            <a:picLocks noChangeAspect="1" noChangeArrowheads="1"/>
          </p:cNvPicPr>
          <p:nvPr/>
        </p:nvPicPr>
        <p:blipFill>
          <a:blip r:embed="rId2"/>
          <a:srcRect/>
          <a:stretch>
            <a:fillRect/>
          </a:stretch>
        </p:blipFill>
        <p:spPr bwMode="auto">
          <a:xfrm flipH="1">
            <a:off x="6338777" y="673398"/>
            <a:ext cx="990600" cy="361951"/>
          </a:xfrm>
          <a:prstGeom prst="rect">
            <a:avLst/>
          </a:prstGeom>
          <a:noFill/>
        </p:spPr>
      </p:pic>
      <p:pic>
        <p:nvPicPr>
          <p:cNvPr id="15" name="Picture 3" descr="scrollwork-Bottom.png"/>
          <p:cNvPicPr>
            <a:picLocks noChangeAspect="1" noChangeArrowheads="1"/>
          </p:cNvPicPr>
          <p:nvPr/>
        </p:nvPicPr>
        <p:blipFill>
          <a:blip r:embed="rId3"/>
          <a:srcRect/>
          <a:stretch>
            <a:fillRect/>
          </a:stretch>
        </p:blipFill>
        <p:spPr bwMode="auto">
          <a:xfrm flipH="1">
            <a:off x="6338777" y="5636585"/>
            <a:ext cx="990600" cy="361951"/>
          </a:xfrm>
          <a:prstGeom prst="rect">
            <a:avLst/>
          </a:prstGeom>
          <a:noFill/>
        </p:spPr>
      </p:pic>
      <p:pic>
        <p:nvPicPr>
          <p:cNvPr id="4099" name="Picture 3" descr="scrollwork-Bottom.png"/>
          <p:cNvPicPr>
            <a:picLocks noChangeAspect="1" noChangeArrowheads="1"/>
          </p:cNvPicPr>
          <p:nvPr/>
        </p:nvPicPr>
        <p:blipFill>
          <a:blip r:embed="rId3"/>
          <a:srcRect/>
          <a:stretch>
            <a:fillRect/>
          </a:stretch>
        </p:blipFill>
        <p:spPr bwMode="auto">
          <a:xfrm>
            <a:off x="10365559" y="5636585"/>
            <a:ext cx="990600" cy="361951"/>
          </a:xfrm>
          <a:prstGeom prst="rect">
            <a:avLst/>
          </a:prstGeom>
          <a:noFill/>
        </p:spPr>
      </p:pic>
      <p:pic>
        <p:nvPicPr>
          <p:cNvPr id="4098" name="Picture 2" descr="scrollwork-Top.png"/>
          <p:cNvPicPr>
            <a:picLocks noChangeAspect="1" noChangeArrowheads="1"/>
          </p:cNvPicPr>
          <p:nvPr/>
        </p:nvPicPr>
        <p:blipFill>
          <a:blip r:embed="rId2"/>
          <a:srcRect/>
          <a:stretch>
            <a:fillRect/>
          </a:stretch>
        </p:blipFill>
        <p:spPr bwMode="auto">
          <a:xfrm>
            <a:off x="10365559" y="673398"/>
            <a:ext cx="990600" cy="361951"/>
          </a:xfrm>
          <a:prstGeom prst="rect">
            <a:avLst/>
          </a:prstGeom>
          <a:noFill/>
        </p:spPr>
      </p:pic>
      <p:sp>
        <p:nvSpPr>
          <p:cNvPr id="2" name="Title 1"/>
          <p:cNvSpPr>
            <a:spLocks noGrp="1"/>
          </p:cNvSpPr>
          <p:nvPr>
            <p:ph type="title"/>
          </p:nvPr>
        </p:nvSpPr>
        <p:spPr>
          <a:xfrm>
            <a:off x="1117600" y="914400"/>
            <a:ext cx="4572000" cy="1371600"/>
          </a:xfrm>
        </p:spPr>
        <p:txBody>
          <a:bodyPr vert="horz" lIns="91440" tIns="45720" rIns="91440" bIns="45720" rtlCol="0" anchor="b">
            <a:noAutofit/>
          </a:bodyPr>
          <a:lstStyle>
            <a:lvl1pPr algn="ctr" defTabSz="1219170" rtl="0" eaLnBrk="1" latinLnBrk="0" hangingPunct="1">
              <a:spcBef>
                <a:spcPct val="0"/>
              </a:spcBef>
              <a:buNone/>
              <a:defRPr lang="en-US" sz="4800" b="0" kern="1200" dirty="0">
                <a:solidFill>
                  <a:schemeClr val="tx1"/>
                </a:solidFill>
                <a:latin typeface="+mj-lt"/>
                <a:ea typeface="+mj-ea"/>
                <a:cs typeface="+mj-cs"/>
              </a:defRPr>
            </a:lvl1pPr>
          </a:lstStyle>
          <a:p>
            <a:r>
              <a:rPr lang="en-US"/>
              <a:t>Click to edit Master title style</a:t>
            </a:r>
            <a:endParaRPr lang="en-US" dirty="0"/>
          </a:p>
        </p:txBody>
      </p:sp>
      <p:sp>
        <p:nvSpPr>
          <p:cNvPr id="3" name="Picture Placeholder 2"/>
          <p:cNvSpPr>
            <a:spLocks noGrp="1"/>
          </p:cNvSpPr>
          <p:nvPr>
            <p:ph type="pic" idx="1"/>
          </p:nvPr>
        </p:nvSpPr>
        <p:spPr>
          <a:xfrm>
            <a:off x="6774828" y="914401"/>
            <a:ext cx="4145280" cy="4815841"/>
          </a:xfrm>
          <a:solidFill>
            <a:schemeClr val="bg2"/>
          </a:solidFill>
          <a:ln w="127000">
            <a:solidFill>
              <a:schemeClr val="bg1"/>
            </a:solidFill>
            <a:miter lim="800000"/>
          </a:ln>
          <a:effectLst>
            <a:outerShdw blurRad="50800" dist="38100" dir="5400000" algn="t" rotWithShape="0">
              <a:prstClr val="black">
                <a:alpha val="25000"/>
              </a:prstClr>
            </a:outerShdw>
          </a:effectLst>
        </p:spPr>
        <p:txBody>
          <a:bodyPr>
            <a:normAutofit/>
          </a:bodyPr>
          <a:lstStyle>
            <a:lvl1pPr marL="0" indent="0">
              <a:buNone/>
              <a:defRPr sz="26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1117600" y="2667001"/>
            <a:ext cx="4572000" cy="2895600"/>
          </a:xfrm>
        </p:spPr>
        <p:txBody>
          <a:bodyPr vert="horz" lIns="91440" tIns="45720" rIns="91440" bIns="45720" rtlCol="0">
            <a:normAutofit/>
          </a:bodyPr>
          <a:lstStyle>
            <a:lvl1pPr marL="0" indent="0" algn="ctr">
              <a:spcBef>
                <a:spcPts val="667"/>
              </a:spcBef>
              <a:buNone/>
              <a:defRPr lang="en-US" sz="2400" kern="1200" smtClean="0">
                <a:solidFill>
                  <a:schemeClr val="tx1"/>
                </a:solidFill>
                <a:latin typeface="+mn-lt"/>
                <a:ea typeface="+mn-ea"/>
                <a:cs typeface="+mn-cs"/>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marL="0" lvl="0" indent="0" algn="ctr" defTabSz="1219170" rtl="0" eaLnBrk="1" latinLnBrk="0" hangingPunct="1">
              <a:spcBef>
                <a:spcPts val="800"/>
              </a:spcBef>
              <a:buSzPct val="100000"/>
              <a:buFont typeface="Wingdings" pitchFamily="2" charset="2"/>
              <a:buNone/>
            </a:pPr>
            <a:r>
              <a:rPr lang="en-US"/>
              <a:t>Click to edit Master text styles</a:t>
            </a:r>
          </a:p>
        </p:txBody>
      </p:sp>
      <p:sp>
        <p:nvSpPr>
          <p:cNvPr id="5" name="Date Placeholder 4"/>
          <p:cNvSpPr>
            <a:spLocks noGrp="1"/>
          </p:cNvSpPr>
          <p:nvPr>
            <p:ph type="dt" sz="half" idx="10"/>
          </p:nvPr>
        </p:nvSpPr>
        <p:spPr/>
        <p:txBody>
          <a:bodyPr/>
          <a:lstStyle/>
          <a:p>
            <a:fld id="{68C2560D-EC28-3B41-86E8-18F1CE0113B4}" type="datetimeFigureOut">
              <a:rPr lang="en-US" smtClean="0"/>
              <a:t>11/11/2024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66355A-084C-D24E-9AD2-7E4FC41EA627}" type="slidenum">
              <a:rPr lang="en-US" smtClean="0"/>
              <a:t>‹#›</a:t>
            </a:fld>
            <a:endParaRPr lang="en-US"/>
          </a:p>
        </p:txBody>
      </p:sp>
      <p:pic>
        <p:nvPicPr>
          <p:cNvPr id="8" name="Picture 2" descr="captionAccent.png"/>
          <p:cNvPicPr>
            <a:picLocks noChangeAspect="1" noChangeArrowheads="1"/>
          </p:cNvPicPr>
          <p:nvPr/>
        </p:nvPicPr>
        <p:blipFill>
          <a:blip r:embed="rId4"/>
          <a:srcRect/>
          <a:stretch>
            <a:fillRect/>
          </a:stretch>
        </p:blipFill>
        <p:spPr bwMode="auto">
          <a:xfrm>
            <a:off x="1117600" y="2326341"/>
            <a:ext cx="4572000" cy="240307"/>
          </a:xfrm>
          <a:prstGeom prst="rect">
            <a:avLst/>
          </a:prstGeom>
          <a:noFill/>
        </p:spPr>
      </p:pic>
    </p:spTree>
    <p:extLst>
      <p:ext uri="{BB962C8B-B14F-4D97-AF65-F5344CB8AC3E}">
        <p14:creationId xmlns:p14="http://schemas.microsoft.com/office/powerpoint/2010/main" val="38718452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pic>
        <p:nvPicPr>
          <p:cNvPr id="12" name="Picture 2" descr="scrollwork-Top.png"/>
          <p:cNvPicPr>
            <a:picLocks noChangeAspect="1" noChangeArrowheads="1"/>
          </p:cNvPicPr>
          <p:nvPr/>
        </p:nvPicPr>
        <p:blipFill>
          <a:blip r:embed="rId2"/>
          <a:srcRect/>
          <a:stretch>
            <a:fillRect/>
          </a:stretch>
        </p:blipFill>
        <p:spPr bwMode="auto">
          <a:xfrm flipH="1">
            <a:off x="2336800" y="565898"/>
            <a:ext cx="990600" cy="361951"/>
          </a:xfrm>
          <a:prstGeom prst="rect">
            <a:avLst/>
          </a:prstGeom>
          <a:noFill/>
        </p:spPr>
      </p:pic>
      <p:pic>
        <p:nvPicPr>
          <p:cNvPr id="15" name="Picture 3" descr="scrollwork-Bottom.png"/>
          <p:cNvPicPr>
            <a:picLocks noChangeAspect="1" noChangeArrowheads="1"/>
          </p:cNvPicPr>
          <p:nvPr/>
        </p:nvPicPr>
        <p:blipFill>
          <a:blip r:embed="rId3"/>
          <a:srcRect/>
          <a:stretch>
            <a:fillRect/>
          </a:stretch>
        </p:blipFill>
        <p:spPr bwMode="auto">
          <a:xfrm flipH="1">
            <a:off x="2336800" y="4128247"/>
            <a:ext cx="990600" cy="361951"/>
          </a:xfrm>
          <a:prstGeom prst="rect">
            <a:avLst/>
          </a:prstGeom>
          <a:noFill/>
        </p:spPr>
      </p:pic>
      <p:pic>
        <p:nvPicPr>
          <p:cNvPr id="4099" name="Picture 3" descr="scrollwork-Bottom.png"/>
          <p:cNvPicPr>
            <a:picLocks noChangeAspect="1" noChangeArrowheads="1"/>
          </p:cNvPicPr>
          <p:nvPr/>
        </p:nvPicPr>
        <p:blipFill>
          <a:blip r:embed="rId3"/>
          <a:srcRect/>
          <a:stretch>
            <a:fillRect/>
          </a:stretch>
        </p:blipFill>
        <p:spPr bwMode="auto">
          <a:xfrm>
            <a:off x="8864600" y="4128247"/>
            <a:ext cx="990600" cy="361951"/>
          </a:xfrm>
          <a:prstGeom prst="rect">
            <a:avLst/>
          </a:prstGeom>
          <a:noFill/>
        </p:spPr>
      </p:pic>
      <p:pic>
        <p:nvPicPr>
          <p:cNvPr id="4098" name="Picture 2" descr="scrollwork-Top.png"/>
          <p:cNvPicPr>
            <a:picLocks noChangeAspect="1" noChangeArrowheads="1"/>
          </p:cNvPicPr>
          <p:nvPr/>
        </p:nvPicPr>
        <p:blipFill>
          <a:blip r:embed="rId2"/>
          <a:srcRect/>
          <a:stretch>
            <a:fillRect/>
          </a:stretch>
        </p:blipFill>
        <p:spPr bwMode="auto">
          <a:xfrm>
            <a:off x="8864600" y="565898"/>
            <a:ext cx="990600" cy="361951"/>
          </a:xfrm>
          <a:prstGeom prst="rect">
            <a:avLst/>
          </a:prstGeom>
          <a:noFill/>
        </p:spPr>
      </p:pic>
      <p:sp>
        <p:nvSpPr>
          <p:cNvPr id="2" name="Title 1"/>
          <p:cNvSpPr>
            <a:spLocks noGrp="1"/>
          </p:cNvSpPr>
          <p:nvPr>
            <p:ph type="title"/>
          </p:nvPr>
        </p:nvSpPr>
        <p:spPr>
          <a:xfrm>
            <a:off x="1706880" y="4406154"/>
            <a:ext cx="8778240" cy="784412"/>
          </a:xfrm>
        </p:spPr>
        <p:txBody>
          <a:bodyPr vert="horz" lIns="91440" tIns="45720" rIns="91440" bIns="45720" rtlCol="0" anchor="b">
            <a:noAutofit/>
          </a:bodyPr>
          <a:lstStyle>
            <a:lvl1pPr algn="ctr" defTabSz="1219170" rtl="0" eaLnBrk="1" latinLnBrk="0" hangingPunct="1">
              <a:spcBef>
                <a:spcPct val="0"/>
              </a:spcBef>
              <a:buNone/>
              <a:defRPr lang="en-US" sz="4800" b="0" kern="1200" dirty="0">
                <a:solidFill>
                  <a:schemeClr val="tx1"/>
                </a:solidFill>
                <a:latin typeface="+mj-lt"/>
                <a:ea typeface="+mj-ea"/>
                <a:cs typeface="+mj-cs"/>
              </a:defRPr>
            </a:lvl1pPr>
          </a:lstStyle>
          <a:p>
            <a:r>
              <a:rPr lang="en-US"/>
              <a:t>Click to edit Master title style</a:t>
            </a:r>
            <a:endParaRPr lang="en-US" dirty="0"/>
          </a:p>
        </p:txBody>
      </p:sp>
      <p:sp>
        <p:nvSpPr>
          <p:cNvPr id="3" name="Picture Placeholder 2"/>
          <p:cNvSpPr>
            <a:spLocks noGrp="1"/>
          </p:cNvSpPr>
          <p:nvPr>
            <p:ph type="pic" idx="1"/>
          </p:nvPr>
        </p:nvSpPr>
        <p:spPr>
          <a:xfrm>
            <a:off x="3048000" y="780826"/>
            <a:ext cx="6096000" cy="3467548"/>
          </a:xfrm>
          <a:solidFill>
            <a:schemeClr val="bg2"/>
          </a:solidFill>
          <a:ln w="127000">
            <a:solidFill>
              <a:schemeClr val="bg1"/>
            </a:solidFill>
            <a:miter lim="800000"/>
          </a:ln>
          <a:effectLst>
            <a:outerShdw blurRad="50800" dist="38100" dir="5400000" algn="t" rotWithShape="0">
              <a:prstClr val="black">
                <a:alpha val="25000"/>
              </a:prstClr>
            </a:outerShdw>
          </a:effectLst>
        </p:spPr>
        <p:txBody>
          <a:bodyPr>
            <a:normAutofit/>
          </a:bodyPr>
          <a:lstStyle>
            <a:lvl1pPr marL="0" indent="0">
              <a:buNone/>
              <a:defRPr sz="26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1117600" y="5446059"/>
            <a:ext cx="10058400" cy="609600"/>
          </a:xfrm>
        </p:spPr>
        <p:txBody>
          <a:bodyPr vert="horz" lIns="91440" tIns="45720" rIns="91440" bIns="45720" rtlCol="0">
            <a:normAutofit/>
          </a:bodyPr>
          <a:lstStyle>
            <a:lvl1pPr marL="0" indent="0" algn="ctr">
              <a:spcBef>
                <a:spcPts val="0"/>
              </a:spcBef>
              <a:buNone/>
              <a:defRPr lang="en-US" sz="2133" kern="1200" smtClean="0">
                <a:solidFill>
                  <a:schemeClr val="tx1"/>
                </a:solidFill>
                <a:latin typeface="+mn-lt"/>
                <a:ea typeface="+mn-ea"/>
                <a:cs typeface="+mn-cs"/>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marL="0" lvl="0" indent="0" algn="ctr" defTabSz="1219170" rtl="0" eaLnBrk="1" latinLnBrk="0" hangingPunct="1">
              <a:spcBef>
                <a:spcPts val="800"/>
              </a:spcBef>
              <a:buSzPct val="100000"/>
              <a:buFont typeface="Wingdings" pitchFamily="2" charset="2"/>
              <a:buNone/>
            </a:pPr>
            <a:r>
              <a:rPr lang="en-US"/>
              <a:t>Click to edit Master text styles</a:t>
            </a:r>
          </a:p>
        </p:txBody>
      </p:sp>
      <p:sp>
        <p:nvSpPr>
          <p:cNvPr id="5" name="Date Placeholder 4"/>
          <p:cNvSpPr>
            <a:spLocks noGrp="1"/>
          </p:cNvSpPr>
          <p:nvPr>
            <p:ph type="dt" sz="half" idx="10"/>
          </p:nvPr>
        </p:nvSpPr>
        <p:spPr/>
        <p:txBody>
          <a:bodyPr/>
          <a:lstStyle/>
          <a:p>
            <a:fld id="{68C2560D-EC28-3B41-86E8-18F1CE0113B4}" type="datetimeFigureOut">
              <a:rPr lang="en-US" smtClean="0"/>
              <a:t>11/11/2024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66355A-084C-D24E-9AD2-7E4FC41EA627}" type="slidenum">
              <a:rPr lang="en-US" smtClean="0"/>
              <a:t>‹#›</a:t>
            </a:fld>
            <a:endParaRPr lang="en-US"/>
          </a:p>
        </p:txBody>
      </p:sp>
      <p:pic>
        <p:nvPicPr>
          <p:cNvPr id="6146" name="Picture 2" descr="captionLongAccent.png"/>
          <p:cNvPicPr>
            <a:picLocks noChangeAspect="1" noChangeArrowheads="1"/>
          </p:cNvPicPr>
          <p:nvPr/>
        </p:nvPicPr>
        <p:blipFill>
          <a:blip r:embed="rId4"/>
          <a:srcRect/>
          <a:stretch>
            <a:fillRect/>
          </a:stretch>
        </p:blipFill>
        <p:spPr bwMode="auto">
          <a:xfrm>
            <a:off x="1854200" y="5204012"/>
            <a:ext cx="8483600" cy="247651"/>
          </a:xfrm>
          <a:prstGeom prst="rect">
            <a:avLst/>
          </a:prstGeom>
          <a:noFill/>
        </p:spPr>
      </p:pic>
    </p:spTree>
    <p:extLst>
      <p:ext uri="{BB962C8B-B14F-4D97-AF65-F5344CB8AC3E}">
        <p14:creationId xmlns:p14="http://schemas.microsoft.com/office/powerpoint/2010/main" val="31075357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2 Pictures above Caption">
    <p:spTree>
      <p:nvGrpSpPr>
        <p:cNvPr id="1" name=""/>
        <p:cNvGrpSpPr/>
        <p:nvPr/>
      </p:nvGrpSpPr>
      <p:grpSpPr>
        <a:xfrm>
          <a:off x="0" y="0"/>
          <a:ext cx="0" cy="0"/>
          <a:chOff x="0" y="0"/>
          <a:chExt cx="0" cy="0"/>
        </a:xfrm>
      </p:grpSpPr>
      <p:pic>
        <p:nvPicPr>
          <p:cNvPr id="15" name="Picture 3" descr="scrollwork-Bottom.png"/>
          <p:cNvPicPr>
            <a:picLocks noChangeAspect="1" noChangeArrowheads="1"/>
          </p:cNvPicPr>
          <p:nvPr/>
        </p:nvPicPr>
        <p:blipFill>
          <a:blip r:embed="rId2"/>
          <a:srcRect/>
          <a:stretch>
            <a:fillRect/>
          </a:stretch>
        </p:blipFill>
        <p:spPr bwMode="auto">
          <a:xfrm flipH="1">
            <a:off x="1324536" y="4128247"/>
            <a:ext cx="990600" cy="361951"/>
          </a:xfrm>
          <a:prstGeom prst="rect">
            <a:avLst/>
          </a:prstGeom>
          <a:noFill/>
        </p:spPr>
      </p:pic>
      <p:pic>
        <p:nvPicPr>
          <p:cNvPr id="4099" name="Picture 3" descr="scrollwork-Bottom.png"/>
          <p:cNvPicPr>
            <a:picLocks noChangeAspect="1" noChangeArrowheads="1"/>
          </p:cNvPicPr>
          <p:nvPr/>
        </p:nvPicPr>
        <p:blipFill>
          <a:blip r:embed="rId2"/>
          <a:srcRect/>
          <a:stretch>
            <a:fillRect/>
          </a:stretch>
        </p:blipFill>
        <p:spPr bwMode="auto">
          <a:xfrm>
            <a:off x="9876865" y="4128247"/>
            <a:ext cx="990600" cy="361951"/>
          </a:xfrm>
          <a:prstGeom prst="rect">
            <a:avLst/>
          </a:prstGeom>
          <a:noFill/>
        </p:spPr>
      </p:pic>
      <p:pic>
        <p:nvPicPr>
          <p:cNvPr id="12" name="Picture 2" descr="scrollwork-Top.png"/>
          <p:cNvPicPr>
            <a:picLocks noChangeAspect="1" noChangeArrowheads="1"/>
          </p:cNvPicPr>
          <p:nvPr/>
        </p:nvPicPr>
        <p:blipFill>
          <a:blip r:embed="rId3"/>
          <a:srcRect/>
          <a:stretch>
            <a:fillRect/>
          </a:stretch>
        </p:blipFill>
        <p:spPr bwMode="auto">
          <a:xfrm flipH="1">
            <a:off x="1324536" y="565898"/>
            <a:ext cx="990600" cy="361951"/>
          </a:xfrm>
          <a:prstGeom prst="rect">
            <a:avLst/>
          </a:prstGeom>
          <a:noFill/>
        </p:spPr>
      </p:pic>
      <p:pic>
        <p:nvPicPr>
          <p:cNvPr id="4098" name="Picture 2" descr="scrollwork-Top.png"/>
          <p:cNvPicPr>
            <a:picLocks noChangeAspect="1" noChangeArrowheads="1"/>
          </p:cNvPicPr>
          <p:nvPr/>
        </p:nvPicPr>
        <p:blipFill>
          <a:blip r:embed="rId3"/>
          <a:srcRect/>
          <a:stretch>
            <a:fillRect/>
          </a:stretch>
        </p:blipFill>
        <p:spPr bwMode="auto">
          <a:xfrm>
            <a:off x="9876865" y="565898"/>
            <a:ext cx="990600" cy="361951"/>
          </a:xfrm>
          <a:prstGeom prst="rect">
            <a:avLst/>
          </a:prstGeom>
          <a:noFill/>
        </p:spPr>
      </p:pic>
      <p:sp>
        <p:nvSpPr>
          <p:cNvPr id="2" name="Title 1"/>
          <p:cNvSpPr>
            <a:spLocks noGrp="1"/>
          </p:cNvSpPr>
          <p:nvPr>
            <p:ph type="title"/>
          </p:nvPr>
        </p:nvSpPr>
        <p:spPr>
          <a:xfrm>
            <a:off x="1706880" y="4406154"/>
            <a:ext cx="8778240" cy="784412"/>
          </a:xfrm>
        </p:spPr>
        <p:txBody>
          <a:bodyPr vert="horz" lIns="91440" tIns="45720" rIns="91440" bIns="45720" rtlCol="0" anchor="b">
            <a:noAutofit/>
          </a:bodyPr>
          <a:lstStyle>
            <a:lvl1pPr algn="ctr" defTabSz="1219170" rtl="0" eaLnBrk="1" latinLnBrk="0" hangingPunct="1">
              <a:spcBef>
                <a:spcPct val="0"/>
              </a:spcBef>
              <a:buNone/>
              <a:defRPr lang="en-US" sz="4800" b="0" kern="1200" dirty="0">
                <a:solidFill>
                  <a:schemeClr val="tx1"/>
                </a:solidFill>
                <a:latin typeface="+mj-lt"/>
                <a:ea typeface="+mj-ea"/>
                <a:cs typeface="+mj-cs"/>
              </a:defRPr>
            </a:lvl1pPr>
          </a:lstStyle>
          <a:p>
            <a:r>
              <a:rPr lang="en-US"/>
              <a:t>Click to edit Master title style</a:t>
            </a:r>
            <a:endParaRPr lang="en-US" dirty="0"/>
          </a:p>
        </p:txBody>
      </p:sp>
      <p:sp>
        <p:nvSpPr>
          <p:cNvPr id="3" name="Picture Placeholder 2"/>
          <p:cNvSpPr>
            <a:spLocks noGrp="1"/>
          </p:cNvSpPr>
          <p:nvPr>
            <p:ph type="pic" idx="1"/>
          </p:nvPr>
        </p:nvSpPr>
        <p:spPr>
          <a:xfrm>
            <a:off x="2032000" y="780826"/>
            <a:ext cx="3657600" cy="3467548"/>
          </a:xfrm>
          <a:solidFill>
            <a:schemeClr val="bg2"/>
          </a:solidFill>
          <a:ln w="127000">
            <a:solidFill>
              <a:schemeClr val="bg1"/>
            </a:solidFill>
            <a:miter lim="800000"/>
          </a:ln>
          <a:effectLst>
            <a:outerShdw blurRad="50800" dist="38100" dir="5400000" algn="t" rotWithShape="0">
              <a:prstClr val="black">
                <a:alpha val="25000"/>
              </a:prstClr>
            </a:outerShdw>
          </a:effectLst>
        </p:spPr>
        <p:txBody>
          <a:bodyPr>
            <a:normAutofit/>
          </a:bodyPr>
          <a:lstStyle>
            <a:lvl1pPr marL="0" indent="0">
              <a:buNone/>
              <a:defRPr sz="26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1117600" y="5446059"/>
            <a:ext cx="10058400" cy="609600"/>
          </a:xfrm>
        </p:spPr>
        <p:txBody>
          <a:bodyPr vert="horz" lIns="91440" tIns="45720" rIns="91440" bIns="45720" rtlCol="0">
            <a:normAutofit/>
          </a:bodyPr>
          <a:lstStyle>
            <a:lvl1pPr marL="0" indent="0" algn="ctr">
              <a:spcBef>
                <a:spcPts val="0"/>
              </a:spcBef>
              <a:buNone/>
              <a:defRPr lang="en-US" sz="2133" kern="1200" smtClean="0">
                <a:solidFill>
                  <a:schemeClr val="tx1"/>
                </a:solidFill>
                <a:latin typeface="+mn-lt"/>
                <a:ea typeface="+mn-ea"/>
                <a:cs typeface="+mn-cs"/>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marL="0" lvl="0" indent="0" algn="ctr" defTabSz="1219170" rtl="0" eaLnBrk="1" latinLnBrk="0" hangingPunct="1">
              <a:spcBef>
                <a:spcPts val="800"/>
              </a:spcBef>
              <a:buSzPct val="100000"/>
              <a:buFont typeface="Wingdings" pitchFamily="2" charset="2"/>
              <a:buNone/>
            </a:pPr>
            <a:r>
              <a:rPr lang="en-US"/>
              <a:t>Click to edit Master text styles</a:t>
            </a:r>
          </a:p>
        </p:txBody>
      </p:sp>
      <p:sp>
        <p:nvSpPr>
          <p:cNvPr id="5" name="Date Placeholder 4"/>
          <p:cNvSpPr>
            <a:spLocks noGrp="1"/>
          </p:cNvSpPr>
          <p:nvPr>
            <p:ph type="dt" sz="half" idx="10"/>
          </p:nvPr>
        </p:nvSpPr>
        <p:spPr/>
        <p:txBody>
          <a:bodyPr/>
          <a:lstStyle/>
          <a:p>
            <a:fld id="{68C2560D-EC28-3B41-86E8-18F1CE0113B4}" type="datetimeFigureOut">
              <a:rPr lang="en-US" smtClean="0"/>
              <a:t>11/11/2024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66355A-084C-D24E-9AD2-7E4FC41EA627}" type="slidenum">
              <a:rPr lang="en-US" smtClean="0"/>
              <a:t>‹#›</a:t>
            </a:fld>
            <a:endParaRPr lang="en-US"/>
          </a:p>
        </p:txBody>
      </p:sp>
      <p:pic>
        <p:nvPicPr>
          <p:cNvPr id="6146" name="Picture 2" descr="captionLongAccent.png"/>
          <p:cNvPicPr>
            <a:picLocks noChangeAspect="1" noChangeArrowheads="1"/>
          </p:cNvPicPr>
          <p:nvPr/>
        </p:nvPicPr>
        <p:blipFill>
          <a:blip r:embed="rId4"/>
          <a:srcRect/>
          <a:stretch>
            <a:fillRect/>
          </a:stretch>
        </p:blipFill>
        <p:spPr bwMode="auto">
          <a:xfrm>
            <a:off x="1854200" y="5204012"/>
            <a:ext cx="8483600" cy="247651"/>
          </a:xfrm>
          <a:prstGeom prst="rect">
            <a:avLst/>
          </a:prstGeom>
          <a:noFill/>
        </p:spPr>
      </p:pic>
      <p:sp>
        <p:nvSpPr>
          <p:cNvPr id="14" name="Picture Placeholder 2"/>
          <p:cNvSpPr>
            <a:spLocks noGrp="1"/>
          </p:cNvSpPr>
          <p:nvPr>
            <p:ph type="pic" idx="13"/>
          </p:nvPr>
        </p:nvSpPr>
        <p:spPr>
          <a:xfrm>
            <a:off x="6550212" y="780826"/>
            <a:ext cx="3657600" cy="3467548"/>
          </a:xfrm>
          <a:solidFill>
            <a:schemeClr val="bg2"/>
          </a:solidFill>
          <a:ln w="127000">
            <a:solidFill>
              <a:schemeClr val="bg1"/>
            </a:solidFill>
            <a:miter lim="800000"/>
          </a:ln>
          <a:effectLst>
            <a:outerShdw blurRad="50800" dist="38100" dir="5400000" algn="t" rotWithShape="0">
              <a:prstClr val="black">
                <a:alpha val="25000"/>
              </a:prstClr>
            </a:outerShdw>
          </a:effectLst>
        </p:spPr>
        <p:txBody>
          <a:bodyPr>
            <a:normAutofit/>
          </a:bodyPr>
          <a:lstStyle>
            <a:lvl1pPr marL="0" indent="0">
              <a:buNone/>
              <a:defRPr sz="26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Drag picture to placeholder or click icon to add</a:t>
            </a:r>
            <a:endParaRPr lang="en-US" dirty="0"/>
          </a:p>
        </p:txBody>
      </p:sp>
    </p:spTree>
    <p:extLst>
      <p:ext uri="{BB962C8B-B14F-4D97-AF65-F5344CB8AC3E}">
        <p14:creationId xmlns:p14="http://schemas.microsoft.com/office/powerpoint/2010/main" val="9292652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2" descr="pageAccent-Full.png"/>
          <p:cNvPicPr>
            <a:picLocks noChangeAspect="1" noChangeArrowheads="1"/>
          </p:cNvPicPr>
          <p:nvPr/>
        </p:nvPicPr>
        <p:blipFill>
          <a:blip r:embed="rId2"/>
          <a:srcRect/>
          <a:stretch>
            <a:fillRect/>
          </a:stretch>
        </p:blipFill>
        <p:spPr bwMode="auto">
          <a:xfrm>
            <a:off x="793753" y="1689847"/>
            <a:ext cx="10604500" cy="304800"/>
          </a:xfrm>
          <a:prstGeom prst="rect">
            <a:avLst/>
          </a:prstGeom>
          <a:noFill/>
        </p:spPr>
      </p:pic>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17600" y="2084294"/>
            <a:ext cx="10058400" cy="3639671"/>
          </a:xfrm>
        </p:spPr>
        <p:txBody>
          <a:bodyPr vert="eaVert"/>
          <a:lstStyle>
            <a:lvl5pPr>
              <a:defRPr/>
            </a:lvl5pPr>
            <a:lvl6pPr marL="3047924">
              <a:defRPr/>
            </a:lvl6pPr>
            <a:lvl7pPr marL="3047924">
              <a:defRPr/>
            </a:lvl7pPr>
            <a:lvl8pPr marL="3047924">
              <a:defRPr/>
            </a:lvl8pPr>
            <a:lvl9pPr marL="3047924">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8C2560D-EC28-3B41-86E8-18F1CE0113B4}" type="datetimeFigureOut">
              <a:rPr lang="en-US" smtClean="0"/>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8588633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48800" y="922048"/>
            <a:ext cx="2235200" cy="481488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17600" y="922048"/>
            <a:ext cx="7518400" cy="4814888"/>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8C2560D-EC28-3B41-86E8-18F1CE0113B4}" type="datetimeFigureOut">
              <a:rPr lang="en-US" smtClean="0"/>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pic>
        <p:nvPicPr>
          <p:cNvPr id="5122" name="Picture 2" descr="verticalAccent.png"/>
          <p:cNvPicPr>
            <a:picLocks noChangeAspect="1" noChangeArrowheads="1"/>
          </p:cNvPicPr>
          <p:nvPr/>
        </p:nvPicPr>
        <p:blipFill>
          <a:blip r:embed="rId2"/>
          <a:srcRect/>
          <a:stretch>
            <a:fillRect/>
          </a:stretch>
        </p:blipFill>
        <p:spPr bwMode="auto">
          <a:xfrm>
            <a:off x="8834967" y="860612"/>
            <a:ext cx="329819" cy="4937760"/>
          </a:xfrm>
          <a:prstGeom prst="rect">
            <a:avLst/>
          </a:prstGeom>
          <a:noFill/>
        </p:spPr>
      </p:pic>
    </p:spTree>
    <p:extLst>
      <p:ext uri="{BB962C8B-B14F-4D97-AF65-F5344CB8AC3E}">
        <p14:creationId xmlns:p14="http://schemas.microsoft.com/office/powerpoint/2010/main" val="33481403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3477947-7845-465E-B659-5467AA306E97}"/>
              </a:ext>
            </a:extLst>
          </p:cNvPr>
          <p:cNvSpPr>
            <a:spLocks noGrp="1"/>
          </p:cNvSpPr>
          <p:nvPr>
            <p:ph type="dt" sz="half" idx="10"/>
          </p:nvPr>
        </p:nvSpPr>
        <p:spPr/>
        <p:txBody>
          <a:bodyPr/>
          <a:lstStyle>
            <a:lvl1pPr>
              <a:defRPr/>
            </a:lvl1pPr>
          </a:lstStyle>
          <a:p>
            <a:pPr>
              <a:defRPr/>
            </a:pPr>
            <a:endParaRPr lang="en-US" altLang="en-US" dirty="0"/>
          </a:p>
        </p:txBody>
      </p:sp>
      <p:sp>
        <p:nvSpPr>
          <p:cNvPr id="5" name="Footer Placeholder 4">
            <a:extLst>
              <a:ext uri="{FF2B5EF4-FFF2-40B4-BE49-F238E27FC236}">
                <a16:creationId xmlns:a16="http://schemas.microsoft.com/office/drawing/2014/main" id="{AEB40DF8-7871-41C7-B6EC-3FA324CAB5BD}"/>
              </a:ext>
            </a:extLst>
          </p:cNvPr>
          <p:cNvSpPr>
            <a:spLocks noGrp="1"/>
          </p:cNvSpPr>
          <p:nvPr>
            <p:ph type="ftr" sz="quarter" idx="11"/>
          </p:nvPr>
        </p:nvSpPr>
        <p:spPr/>
        <p:txBody>
          <a:bodyPr/>
          <a:lstStyle>
            <a:lvl1pPr>
              <a:defRPr/>
            </a:lvl1pPr>
          </a:lstStyle>
          <a:p>
            <a:pPr>
              <a:defRPr/>
            </a:pPr>
            <a:endParaRPr lang="en-US" altLang="en-US" dirty="0"/>
          </a:p>
        </p:txBody>
      </p:sp>
      <p:sp>
        <p:nvSpPr>
          <p:cNvPr id="6" name="Slide Number Placeholder 5">
            <a:extLst>
              <a:ext uri="{FF2B5EF4-FFF2-40B4-BE49-F238E27FC236}">
                <a16:creationId xmlns:a16="http://schemas.microsoft.com/office/drawing/2014/main" id="{F37C4868-E46B-444C-B7BD-B2793564162A}"/>
              </a:ext>
            </a:extLst>
          </p:cNvPr>
          <p:cNvSpPr>
            <a:spLocks noGrp="1"/>
          </p:cNvSpPr>
          <p:nvPr>
            <p:ph type="sldNum" sz="quarter" idx="12"/>
          </p:nvPr>
        </p:nvSpPr>
        <p:spPr/>
        <p:txBody>
          <a:bodyPr/>
          <a:lstStyle>
            <a:lvl1pPr>
              <a:defRPr/>
            </a:lvl1pPr>
          </a:lstStyle>
          <a:p>
            <a:pPr>
              <a:defRPr/>
            </a:pPr>
            <a:fld id="{EE4A14B2-E326-41B0-BD00-A89D3D3DB4B7}" type="slidenum">
              <a:rPr lang="en-US" altLang="en-US"/>
              <a:pPr>
                <a:defRPr/>
              </a:pPr>
              <a:t>‹#›</a:t>
            </a:fld>
            <a:endParaRPr lang="en-US" altLang="en-US" dirty="0"/>
          </a:p>
        </p:txBody>
      </p:sp>
    </p:spTree>
    <p:extLst>
      <p:ext uri="{BB962C8B-B14F-4D97-AF65-F5344CB8AC3E}">
        <p14:creationId xmlns:p14="http://schemas.microsoft.com/office/powerpoint/2010/main" val="31376515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26CA02D-A8BF-4D47-A8D5-5C2B68D13171}"/>
              </a:ext>
            </a:extLst>
          </p:cNvPr>
          <p:cNvSpPr>
            <a:spLocks noGrp="1"/>
          </p:cNvSpPr>
          <p:nvPr>
            <p:ph type="dt" sz="half" idx="10"/>
          </p:nvPr>
        </p:nvSpPr>
        <p:spPr/>
        <p:txBody>
          <a:bodyPr/>
          <a:lstStyle>
            <a:lvl1pPr>
              <a:defRPr/>
            </a:lvl1pPr>
          </a:lstStyle>
          <a:p>
            <a:pPr>
              <a:defRPr/>
            </a:pPr>
            <a:endParaRPr lang="en-US" altLang="en-US" dirty="0"/>
          </a:p>
        </p:txBody>
      </p:sp>
      <p:sp>
        <p:nvSpPr>
          <p:cNvPr id="5" name="Footer Placeholder 4">
            <a:extLst>
              <a:ext uri="{FF2B5EF4-FFF2-40B4-BE49-F238E27FC236}">
                <a16:creationId xmlns:a16="http://schemas.microsoft.com/office/drawing/2014/main" id="{39C452DA-9362-4C35-9DA0-F5DCB9550CEE}"/>
              </a:ext>
            </a:extLst>
          </p:cNvPr>
          <p:cNvSpPr>
            <a:spLocks noGrp="1"/>
          </p:cNvSpPr>
          <p:nvPr>
            <p:ph type="ftr" sz="quarter" idx="11"/>
          </p:nvPr>
        </p:nvSpPr>
        <p:spPr/>
        <p:txBody>
          <a:bodyPr/>
          <a:lstStyle>
            <a:lvl1pPr>
              <a:defRPr/>
            </a:lvl1pPr>
          </a:lstStyle>
          <a:p>
            <a:pPr>
              <a:defRPr/>
            </a:pPr>
            <a:endParaRPr lang="en-US" altLang="en-US" dirty="0"/>
          </a:p>
        </p:txBody>
      </p:sp>
      <p:sp>
        <p:nvSpPr>
          <p:cNvPr id="6" name="Slide Number Placeholder 5">
            <a:extLst>
              <a:ext uri="{FF2B5EF4-FFF2-40B4-BE49-F238E27FC236}">
                <a16:creationId xmlns:a16="http://schemas.microsoft.com/office/drawing/2014/main" id="{C215C553-8442-45C2-8909-FBC73895BDFE}"/>
              </a:ext>
            </a:extLst>
          </p:cNvPr>
          <p:cNvSpPr>
            <a:spLocks noGrp="1"/>
          </p:cNvSpPr>
          <p:nvPr>
            <p:ph type="sldNum" sz="quarter" idx="12"/>
          </p:nvPr>
        </p:nvSpPr>
        <p:spPr/>
        <p:txBody>
          <a:bodyPr/>
          <a:lstStyle>
            <a:lvl1pPr>
              <a:defRPr/>
            </a:lvl1pPr>
          </a:lstStyle>
          <a:p>
            <a:pPr>
              <a:defRPr/>
            </a:pPr>
            <a:fld id="{FAB03E54-749C-4650-BE72-9A13EDA2A89E}" type="slidenum">
              <a:rPr lang="en-US" altLang="en-US"/>
              <a:pPr>
                <a:defRPr/>
              </a:pPr>
              <a:t>‹#›</a:t>
            </a:fld>
            <a:endParaRPr lang="en-US" altLang="en-US" dirty="0"/>
          </a:p>
        </p:txBody>
      </p:sp>
    </p:spTree>
    <p:extLst>
      <p:ext uri="{BB962C8B-B14F-4D97-AF65-F5344CB8AC3E}">
        <p14:creationId xmlns:p14="http://schemas.microsoft.com/office/powerpoint/2010/main" val="22668619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BB15B2D-3937-4860-A4B2-970159EF6055}"/>
              </a:ext>
            </a:extLst>
          </p:cNvPr>
          <p:cNvSpPr>
            <a:spLocks noGrp="1"/>
          </p:cNvSpPr>
          <p:nvPr>
            <p:ph type="dt" sz="half" idx="10"/>
          </p:nvPr>
        </p:nvSpPr>
        <p:spPr/>
        <p:txBody>
          <a:bodyPr/>
          <a:lstStyle>
            <a:lvl1pPr>
              <a:defRPr/>
            </a:lvl1pPr>
          </a:lstStyle>
          <a:p>
            <a:pPr>
              <a:defRPr/>
            </a:pPr>
            <a:endParaRPr lang="en-US" altLang="en-US" dirty="0"/>
          </a:p>
        </p:txBody>
      </p:sp>
      <p:sp>
        <p:nvSpPr>
          <p:cNvPr id="5" name="Footer Placeholder 4">
            <a:extLst>
              <a:ext uri="{FF2B5EF4-FFF2-40B4-BE49-F238E27FC236}">
                <a16:creationId xmlns:a16="http://schemas.microsoft.com/office/drawing/2014/main" id="{45845669-BBB4-4FE5-B2CA-654A0DA28664}"/>
              </a:ext>
            </a:extLst>
          </p:cNvPr>
          <p:cNvSpPr>
            <a:spLocks noGrp="1"/>
          </p:cNvSpPr>
          <p:nvPr>
            <p:ph type="ftr" sz="quarter" idx="11"/>
          </p:nvPr>
        </p:nvSpPr>
        <p:spPr/>
        <p:txBody>
          <a:bodyPr/>
          <a:lstStyle>
            <a:lvl1pPr>
              <a:defRPr/>
            </a:lvl1pPr>
          </a:lstStyle>
          <a:p>
            <a:pPr>
              <a:defRPr/>
            </a:pPr>
            <a:endParaRPr lang="en-US" altLang="en-US" dirty="0"/>
          </a:p>
        </p:txBody>
      </p:sp>
      <p:sp>
        <p:nvSpPr>
          <p:cNvPr id="6" name="Slide Number Placeholder 5">
            <a:extLst>
              <a:ext uri="{FF2B5EF4-FFF2-40B4-BE49-F238E27FC236}">
                <a16:creationId xmlns:a16="http://schemas.microsoft.com/office/drawing/2014/main" id="{17BD5C31-072B-4F38-8105-35FA48D29544}"/>
              </a:ext>
            </a:extLst>
          </p:cNvPr>
          <p:cNvSpPr>
            <a:spLocks noGrp="1"/>
          </p:cNvSpPr>
          <p:nvPr>
            <p:ph type="sldNum" sz="quarter" idx="12"/>
          </p:nvPr>
        </p:nvSpPr>
        <p:spPr/>
        <p:txBody>
          <a:bodyPr/>
          <a:lstStyle>
            <a:lvl1pPr>
              <a:defRPr/>
            </a:lvl1pPr>
          </a:lstStyle>
          <a:p>
            <a:pPr>
              <a:defRPr/>
            </a:pPr>
            <a:fld id="{33F69828-9CC3-4098-85E0-2B005BE86182}" type="slidenum">
              <a:rPr lang="en-US" altLang="en-US"/>
              <a:pPr>
                <a:defRPr/>
              </a:pPr>
              <a:t>‹#›</a:t>
            </a:fld>
            <a:endParaRPr lang="en-US" altLang="en-US" dirty="0"/>
          </a:p>
        </p:txBody>
      </p:sp>
    </p:spTree>
    <p:extLst>
      <p:ext uri="{BB962C8B-B14F-4D97-AF65-F5344CB8AC3E}">
        <p14:creationId xmlns:p14="http://schemas.microsoft.com/office/powerpoint/2010/main" val="19498898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F14DC572-DFF2-4ACB-A033-59DD6808B18C}"/>
              </a:ext>
            </a:extLst>
          </p:cNvPr>
          <p:cNvSpPr>
            <a:spLocks noGrp="1"/>
          </p:cNvSpPr>
          <p:nvPr>
            <p:ph type="dt" sz="half" idx="10"/>
          </p:nvPr>
        </p:nvSpPr>
        <p:spPr/>
        <p:txBody>
          <a:bodyPr/>
          <a:lstStyle>
            <a:lvl1pPr>
              <a:defRPr/>
            </a:lvl1pPr>
          </a:lstStyle>
          <a:p>
            <a:pPr>
              <a:defRPr/>
            </a:pPr>
            <a:endParaRPr lang="en-US" altLang="en-US" dirty="0"/>
          </a:p>
        </p:txBody>
      </p:sp>
      <p:sp>
        <p:nvSpPr>
          <p:cNvPr id="6" name="Footer Placeholder 4">
            <a:extLst>
              <a:ext uri="{FF2B5EF4-FFF2-40B4-BE49-F238E27FC236}">
                <a16:creationId xmlns:a16="http://schemas.microsoft.com/office/drawing/2014/main" id="{DECB2904-A769-4B1E-8576-DC3DF590F420}"/>
              </a:ext>
            </a:extLst>
          </p:cNvPr>
          <p:cNvSpPr>
            <a:spLocks noGrp="1"/>
          </p:cNvSpPr>
          <p:nvPr>
            <p:ph type="ftr" sz="quarter" idx="11"/>
          </p:nvPr>
        </p:nvSpPr>
        <p:spPr/>
        <p:txBody>
          <a:bodyPr/>
          <a:lstStyle>
            <a:lvl1pPr>
              <a:defRPr/>
            </a:lvl1pPr>
          </a:lstStyle>
          <a:p>
            <a:pPr>
              <a:defRPr/>
            </a:pPr>
            <a:endParaRPr lang="en-US" altLang="en-US" dirty="0"/>
          </a:p>
        </p:txBody>
      </p:sp>
      <p:sp>
        <p:nvSpPr>
          <p:cNvPr id="7" name="Slide Number Placeholder 5">
            <a:extLst>
              <a:ext uri="{FF2B5EF4-FFF2-40B4-BE49-F238E27FC236}">
                <a16:creationId xmlns:a16="http://schemas.microsoft.com/office/drawing/2014/main" id="{38268B60-E0A4-4518-BC0C-B9486AFC333E}"/>
              </a:ext>
            </a:extLst>
          </p:cNvPr>
          <p:cNvSpPr>
            <a:spLocks noGrp="1"/>
          </p:cNvSpPr>
          <p:nvPr>
            <p:ph type="sldNum" sz="quarter" idx="12"/>
          </p:nvPr>
        </p:nvSpPr>
        <p:spPr/>
        <p:txBody>
          <a:bodyPr/>
          <a:lstStyle>
            <a:lvl1pPr>
              <a:defRPr/>
            </a:lvl1pPr>
          </a:lstStyle>
          <a:p>
            <a:pPr>
              <a:defRPr/>
            </a:pPr>
            <a:fld id="{94A59168-C42B-4DE5-8674-371E8F6C1960}" type="slidenum">
              <a:rPr lang="en-US" altLang="en-US"/>
              <a:pPr>
                <a:defRPr/>
              </a:pPr>
              <a:t>‹#›</a:t>
            </a:fld>
            <a:endParaRPr lang="en-US" altLang="en-US" dirty="0"/>
          </a:p>
        </p:txBody>
      </p:sp>
    </p:spTree>
    <p:extLst>
      <p:ext uri="{BB962C8B-B14F-4D97-AF65-F5344CB8AC3E}">
        <p14:creationId xmlns:p14="http://schemas.microsoft.com/office/powerpoint/2010/main" val="31322545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C786D-4BBD-5C44-3927-64A70F1D8A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C69C477-AFEB-4DC7-44E5-12FE095C904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CF49058-9114-E5C1-D4AB-F00EF4E86E20}"/>
              </a:ext>
            </a:extLst>
          </p:cNvPr>
          <p:cNvSpPr>
            <a:spLocks noGrp="1"/>
          </p:cNvSpPr>
          <p:nvPr>
            <p:ph type="dt" sz="half" idx="10"/>
          </p:nvPr>
        </p:nvSpPr>
        <p:spPr/>
        <p:txBody>
          <a:bodyPr/>
          <a:lstStyle/>
          <a:p>
            <a:fld id="{1CD4DB49-61B9-467D-AA44-62DDA8FDA170}" type="datetimeFigureOut">
              <a:rPr lang="en-US" smtClean="0"/>
              <a:t>11/11/2024</a:t>
            </a:fld>
            <a:endParaRPr lang="en-US"/>
          </a:p>
        </p:txBody>
      </p:sp>
      <p:sp>
        <p:nvSpPr>
          <p:cNvPr id="5" name="Footer Placeholder 4">
            <a:extLst>
              <a:ext uri="{FF2B5EF4-FFF2-40B4-BE49-F238E27FC236}">
                <a16:creationId xmlns:a16="http://schemas.microsoft.com/office/drawing/2014/main" id="{D30D3C7F-60C9-EEFB-6D32-4814335FD3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9DA367-E235-EEC9-BB93-D0CC5C6F0C0F}"/>
              </a:ext>
            </a:extLst>
          </p:cNvPr>
          <p:cNvSpPr>
            <a:spLocks noGrp="1"/>
          </p:cNvSpPr>
          <p:nvPr>
            <p:ph type="sldNum" sz="quarter" idx="12"/>
          </p:nvPr>
        </p:nvSpPr>
        <p:spPr/>
        <p:txBody>
          <a:bodyPr/>
          <a:lstStyle/>
          <a:p>
            <a:fld id="{FDE2C7F6-0AE0-4EC5-A816-8154CBCF2AD7}" type="slidenum">
              <a:rPr lang="en-US" smtClean="0"/>
              <a:t>‹#›</a:t>
            </a:fld>
            <a:endParaRPr lang="en-US"/>
          </a:p>
        </p:txBody>
      </p:sp>
    </p:spTree>
    <p:extLst>
      <p:ext uri="{BB962C8B-B14F-4D97-AF65-F5344CB8AC3E}">
        <p14:creationId xmlns:p14="http://schemas.microsoft.com/office/powerpoint/2010/main" val="28172743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4863A2AA-32E0-4095-83EA-056BC5B9C24F}"/>
              </a:ext>
            </a:extLst>
          </p:cNvPr>
          <p:cNvSpPr>
            <a:spLocks noGrp="1"/>
          </p:cNvSpPr>
          <p:nvPr>
            <p:ph type="dt" sz="half" idx="10"/>
          </p:nvPr>
        </p:nvSpPr>
        <p:spPr/>
        <p:txBody>
          <a:bodyPr/>
          <a:lstStyle>
            <a:lvl1pPr>
              <a:defRPr/>
            </a:lvl1pPr>
          </a:lstStyle>
          <a:p>
            <a:pPr>
              <a:defRPr/>
            </a:pPr>
            <a:endParaRPr lang="en-US" altLang="en-US" dirty="0"/>
          </a:p>
        </p:txBody>
      </p:sp>
      <p:sp>
        <p:nvSpPr>
          <p:cNvPr id="8" name="Footer Placeholder 4">
            <a:extLst>
              <a:ext uri="{FF2B5EF4-FFF2-40B4-BE49-F238E27FC236}">
                <a16:creationId xmlns:a16="http://schemas.microsoft.com/office/drawing/2014/main" id="{3249ECCC-585C-409F-AD6F-DFFD4EF13FE5}"/>
              </a:ext>
            </a:extLst>
          </p:cNvPr>
          <p:cNvSpPr>
            <a:spLocks noGrp="1"/>
          </p:cNvSpPr>
          <p:nvPr>
            <p:ph type="ftr" sz="quarter" idx="11"/>
          </p:nvPr>
        </p:nvSpPr>
        <p:spPr/>
        <p:txBody>
          <a:bodyPr/>
          <a:lstStyle>
            <a:lvl1pPr>
              <a:defRPr/>
            </a:lvl1pPr>
          </a:lstStyle>
          <a:p>
            <a:pPr>
              <a:defRPr/>
            </a:pPr>
            <a:endParaRPr lang="en-US" altLang="en-US" dirty="0"/>
          </a:p>
        </p:txBody>
      </p:sp>
      <p:sp>
        <p:nvSpPr>
          <p:cNvPr id="9" name="Slide Number Placeholder 5">
            <a:extLst>
              <a:ext uri="{FF2B5EF4-FFF2-40B4-BE49-F238E27FC236}">
                <a16:creationId xmlns:a16="http://schemas.microsoft.com/office/drawing/2014/main" id="{0644A658-379E-4C21-9630-4EAC567B7E1B}"/>
              </a:ext>
            </a:extLst>
          </p:cNvPr>
          <p:cNvSpPr>
            <a:spLocks noGrp="1"/>
          </p:cNvSpPr>
          <p:nvPr>
            <p:ph type="sldNum" sz="quarter" idx="12"/>
          </p:nvPr>
        </p:nvSpPr>
        <p:spPr/>
        <p:txBody>
          <a:bodyPr/>
          <a:lstStyle>
            <a:lvl1pPr>
              <a:defRPr/>
            </a:lvl1pPr>
          </a:lstStyle>
          <a:p>
            <a:pPr>
              <a:defRPr/>
            </a:pPr>
            <a:fld id="{462F9885-B6D2-4AC8-9305-B287027EAFE3}" type="slidenum">
              <a:rPr lang="en-US" altLang="en-US"/>
              <a:pPr>
                <a:defRPr/>
              </a:pPr>
              <a:t>‹#›</a:t>
            </a:fld>
            <a:endParaRPr lang="en-US" altLang="en-US" dirty="0"/>
          </a:p>
        </p:txBody>
      </p:sp>
    </p:spTree>
    <p:extLst>
      <p:ext uri="{BB962C8B-B14F-4D97-AF65-F5344CB8AC3E}">
        <p14:creationId xmlns:p14="http://schemas.microsoft.com/office/powerpoint/2010/main" val="14174547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D508C2B6-B771-4D19-91BC-3221FD7B3F2F}"/>
              </a:ext>
            </a:extLst>
          </p:cNvPr>
          <p:cNvSpPr>
            <a:spLocks noGrp="1"/>
          </p:cNvSpPr>
          <p:nvPr>
            <p:ph type="dt" sz="half" idx="10"/>
          </p:nvPr>
        </p:nvSpPr>
        <p:spPr/>
        <p:txBody>
          <a:bodyPr/>
          <a:lstStyle>
            <a:lvl1pPr>
              <a:defRPr/>
            </a:lvl1pPr>
          </a:lstStyle>
          <a:p>
            <a:pPr>
              <a:defRPr/>
            </a:pPr>
            <a:endParaRPr lang="en-US" altLang="en-US" dirty="0"/>
          </a:p>
        </p:txBody>
      </p:sp>
      <p:sp>
        <p:nvSpPr>
          <p:cNvPr id="4" name="Footer Placeholder 4">
            <a:extLst>
              <a:ext uri="{FF2B5EF4-FFF2-40B4-BE49-F238E27FC236}">
                <a16:creationId xmlns:a16="http://schemas.microsoft.com/office/drawing/2014/main" id="{43328775-38C2-428A-8002-A78F4B41688C}"/>
              </a:ext>
            </a:extLst>
          </p:cNvPr>
          <p:cNvSpPr>
            <a:spLocks noGrp="1"/>
          </p:cNvSpPr>
          <p:nvPr>
            <p:ph type="ftr" sz="quarter" idx="11"/>
          </p:nvPr>
        </p:nvSpPr>
        <p:spPr/>
        <p:txBody>
          <a:bodyPr/>
          <a:lstStyle>
            <a:lvl1pPr>
              <a:defRPr/>
            </a:lvl1pPr>
          </a:lstStyle>
          <a:p>
            <a:pPr>
              <a:defRPr/>
            </a:pPr>
            <a:endParaRPr lang="en-US" altLang="en-US" dirty="0"/>
          </a:p>
        </p:txBody>
      </p:sp>
      <p:sp>
        <p:nvSpPr>
          <p:cNvPr id="5" name="Slide Number Placeholder 5">
            <a:extLst>
              <a:ext uri="{FF2B5EF4-FFF2-40B4-BE49-F238E27FC236}">
                <a16:creationId xmlns:a16="http://schemas.microsoft.com/office/drawing/2014/main" id="{C2B4B3F0-6E11-4969-BA9D-7D56470D33FA}"/>
              </a:ext>
            </a:extLst>
          </p:cNvPr>
          <p:cNvSpPr>
            <a:spLocks noGrp="1"/>
          </p:cNvSpPr>
          <p:nvPr>
            <p:ph type="sldNum" sz="quarter" idx="12"/>
          </p:nvPr>
        </p:nvSpPr>
        <p:spPr/>
        <p:txBody>
          <a:bodyPr/>
          <a:lstStyle>
            <a:lvl1pPr>
              <a:defRPr/>
            </a:lvl1pPr>
          </a:lstStyle>
          <a:p>
            <a:pPr>
              <a:defRPr/>
            </a:pPr>
            <a:fld id="{C5A6F10F-D891-420B-B105-85F4AD1CC6A8}" type="slidenum">
              <a:rPr lang="en-US" altLang="en-US"/>
              <a:pPr>
                <a:defRPr/>
              </a:pPr>
              <a:t>‹#›</a:t>
            </a:fld>
            <a:endParaRPr lang="en-US" altLang="en-US" dirty="0"/>
          </a:p>
        </p:txBody>
      </p:sp>
    </p:spTree>
    <p:extLst>
      <p:ext uri="{BB962C8B-B14F-4D97-AF65-F5344CB8AC3E}">
        <p14:creationId xmlns:p14="http://schemas.microsoft.com/office/powerpoint/2010/main" val="30429479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1B84E14-F5EF-44DD-9181-43694BB48F6E}"/>
              </a:ext>
            </a:extLst>
          </p:cNvPr>
          <p:cNvSpPr>
            <a:spLocks noGrp="1"/>
          </p:cNvSpPr>
          <p:nvPr>
            <p:ph type="dt" sz="half" idx="10"/>
          </p:nvPr>
        </p:nvSpPr>
        <p:spPr/>
        <p:txBody>
          <a:bodyPr/>
          <a:lstStyle>
            <a:lvl1pPr>
              <a:defRPr/>
            </a:lvl1pPr>
          </a:lstStyle>
          <a:p>
            <a:pPr>
              <a:defRPr/>
            </a:pPr>
            <a:endParaRPr lang="en-US" altLang="en-US" dirty="0"/>
          </a:p>
        </p:txBody>
      </p:sp>
      <p:sp>
        <p:nvSpPr>
          <p:cNvPr id="3" name="Footer Placeholder 4">
            <a:extLst>
              <a:ext uri="{FF2B5EF4-FFF2-40B4-BE49-F238E27FC236}">
                <a16:creationId xmlns:a16="http://schemas.microsoft.com/office/drawing/2014/main" id="{CD79F4FB-4E1E-42B5-9B25-AABA46BA8779}"/>
              </a:ext>
            </a:extLst>
          </p:cNvPr>
          <p:cNvSpPr>
            <a:spLocks noGrp="1"/>
          </p:cNvSpPr>
          <p:nvPr>
            <p:ph type="ftr" sz="quarter" idx="11"/>
          </p:nvPr>
        </p:nvSpPr>
        <p:spPr/>
        <p:txBody>
          <a:bodyPr/>
          <a:lstStyle>
            <a:lvl1pPr>
              <a:defRPr/>
            </a:lvl1pPr>
          </a:lstStyle>
          <a:p>
            <a:pPr>
              <a:defRPr/>
            </a:pPr>
            <a:endParaRPr lang="en-US" altLang="en-US" dirty="0"/>
          </a:p>
        </p:txBody>
      </p:sp>
      <p:sp>
        <p:nvSpPr>
          <p:cNvPr id="4" name="Slide Number Placeholder 5">
            <a:extLst>
              <a:ext uri="{FF2B5EF4-FFF2-40B4-BE49-F238E27FC236}">
                <a16:creationId xmlns:a16="http://schemas.microsoft.com/office/drawing/2014/main" id="{30B5A5E9-41DB-4C85-9085-00BE992950A4}"/>
              </a:ext>
            </a:extLst>
          </p:cNvPr>
          <p:cNvSpPr>
            <a:spLocks noGrp="1"/>
          </p:cNvSpPr>
          <p:nvPr>
            <p:ph type="sldNum" sz="quarter" idx="12"/>
          </p:nvPr>
        </p:nvSpPr>
        <p:spPr/>
        <p:txBody>
          <a:bodyPr/>
          <a:lstStyle>
            <a:lvl1pPr>
              <a:defRPr/>
            </a:lvl1pPr>
          </a:lstStyle>
          <a:p>
            <a:pPr>
              <a:defRPr/>
            </a:pPr>
            <a:fld id="{0D840993-23A8-49E6-BC1F-0865376EE782}" type="slidenum">
              <a:rPr lang="en-US" altLang="en-US"/>
              <a:pPr>
                <a:defRPr/>
              </a:pPr>
              <a:t>‹#›</a:t>
            </a:fld>
            <a:endParaRPr lang="en-US" altLang="en-US" dirty="0"/>
          </a:p>
        </p:txBody>
      </p:sp>
    </p:spTree>
    <p:extLst>
      <p:ext uri="{BB962C8B-B14F-4D97-AF65-F5344CB8AC3E}">
        <p14:creationId xmlns:p14="http://schemas.microsoft.com/office/powerpoint/2010/main" val="10236481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D37329D5-E425-41B4-A4C1-2C313DD35BAC}"/>
              </a:ext>
            </a:extLst>
          </p:cNvPr>
          <p:cNvSpPr>
            <a:spLocks noGrp="1"/>
          </p:cNvSpPr>
          <p:nvPr>
            <p:ph type="dt" sz="half" idx="10"/>
          </p:nvPr>
        </p:nvSpPr>
        <p:spPr/>
        <p:txBody>
          <a:bodyPr/>
          <a:lstStyle>
            <a:lvl1pPr>
              <a:defRPr/>
            </a:lvl1pPr>
          </a:lstStyle>
          <a:p>
            <a:pPr>
              <a:defRPr/>
            </a:pPr>
            <a:endParaRPr lang="en-US" altLang="en-US" dirty="0"/>
          </a:p>
        </p:txBody>
      </p:sp>
      <p:sp>
        <p:nvSpPr>
          <p:cNvPr id="6" name="Footer Placeholder 4">
            <a:extLst>
              <a:ext uri="{FF2B5EF4-FFF2-40B4-BE49-F238E27FC236}">
                <a16:creationId xmlns:a16="http://schemas.microsoft.com/office/drawing/2014/main" id="{49E54CDB-4CD6-409E-B97A-B1BE5BA9D6E1}"/>
              </a:ext>
            </a:extLst>
          </p:cNvPr>
          <p:cNvSpPr>
            <a:spLocks noGrp="1"/>
          </p:cNvSpPr>
          <p:nvPr>
            <p:ph type="ftr" sz="quarter" idx="11"/>
          </p:nvPr>
        </p:nvSpPr>
        <p:spPr/>
        <p:txBody>
          <a:bodyPr/>
          <a:lstStyle>
            <a:lvl1pPr>
              <a:defRPr/>
            </a:lvl1pPr>
          </a:lstStyle>
          <a:p>
            <a:pPr>
              <a:defRPr/>
            </a:pPr>
            <a:endParaRPr lang="en-US" altLang="en-US" dirty="0"/>
          </a:p>
        </p:txBody>
      </p:sp>
      <p:sp>
        <p:nvSpPr>
          <p:cNvPr id="7" name="Slide Number Placeholder 5">
            <a:extLst>
              <a:ext uri="{FF2B5EF4-FFF2-40B4-BE49-F238E27FC236}">
                <a16:creationId xmlns:a16="http://schemas.microsoft.com/office/drawing/2014/main" id="{CCA06C19-B431-45BA-80F7-54DAB4BD989D}"/>
              </a:ext>
            </a:extLst>
          </p:cNvPr>
          <p:cNvSpPr>
            <a:spLocks noGrp="1"/>
          </p:cNvSpPr>
          <p:nvPr>
            <p:ph type="sldNum" sz="quarter" idx="12"/>
          </p:nvPr>
        </p:nvSpPr>
        <p:spPr/>
        <p:txBody>
          <a:bodyPr/>
          <a:lstStyle>
            <a:lvl1pPr>
              <a:defRPr/>
            </a:lvl1pPr>
          </a:lstStyle>
          <a:p>
            <a:pPr>
              <a:defRPr/>
            </a:pPr>
            <a:fld id="{C09CA38D-653C-42AB-97F4-CC5DFB9CC0B7}" type="slidenum">
              <a:rPr lang="en-US" altLang="en-US"/>
              <a:pPr>
                <a:defRPr/>
              </a:pPr>
              <a:t>‹#›</a:t>
            </a:fld>
            <a:endParaRPr lang="en-US" altLang="en-US" dirty="0"/>
          </a:p>
        </p:txBody>
      </p:sp>
    </p:spTree>
    <p:extLst>
      <p:ext uri="{BB962C8B-B14F-4D97-AF65-F5344CB8AC3E}">
        <p14:creationId xmlns:p14="http://schemas.microsoft.com/office/powerpoint/2010/main" val="16469992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FF385F5B-5DDB-41B6-8F11-803D542FB698}"/>
              </a:ext>
            </a:extLst>
          </p:cNvPr>
          <p:cNvSpPr>
            <a:spLocks noGrp="1"/>
          </p:cNvSpPr>
          <p:nvPr>
            <p:ph type="dt" sz="half" idx="10"/>
          </p:nvPr>
        </p:nvSpPr>
        <p:spPr/>
        <p:txBody>
          <a:bodyPr/>
          <a:lstStyle>
            <a:lvl1pPr>
              <a:defRPr/>
            </a:lvl1pPr>
          </a:lstStyle>
          <a:p>
            <a:pPr>
              <a:defRPr/>
            </a:pPr>
            <a:endParaRPr lang="en-US" altLang="en-US" dirty="0"/>
          </a:p>
        </p:txBody>
      </p:sp>
      <p:sp>
        <p:nvSpPr>
          <p:cNvPr id="6" name="Footer Placeholder 4">
            <a:extLst>
              <a:ext uri="{FF2B5EF4-FFF2-40B4-BE49-F238E27FC236}">
                <a16:creationId xmlns:a16="http://schemas.microsoft.com/office/drawing/2014/main" id="{7BDD80A5-43ED-49B5-BA41-65EF54194B49}"/>
              </a:ext>
            </a:extLst>
          </p:cNvPr>
          <p:cNvSpPr>
            <a:spLocks noGrp="1"/>
          </p:cNvSpPr>
          <p:nvPr>
            <p:ph type="ftr" sz="quarter" idx="11"/>
          </p:nvPr>
        </p:nvSpPr>
        <p:spPr/>
        <p:txBody>
          <a:bodyPr/>
          <a:lstStyle>
            <a:lvl1pPr>
              <a:defRPr/>
            </a:lvl1pPr>
          </a:lstStyle>
          <a:p>
            <a:pPr>
              <a:defRPr/>
            </a:pPr>
            <a:endParaRPr lang="en-US" altLang="en-US" dirty="0"/>
          </a:p>
        </p:txBody>
      </p:sp>
      <p:sp>
        <p:nvSpPr>
          <p:cNvPr id="7" name="Slide Number Placeholder 5">
            <a:extLst>
              <a:ext uri="{FF2B5EF4-FFF2-40B4-BE49-F238E27FC236}">
                <a16:creationId xmlns:a16="http://schemas.microsoft.com/office/drawing/2014/main" id="{28496E5B-5805-4D64-B989-D3A52270A0FF}"/>
              </a:ext>
            </a:extLst>
          </p:cNvPr>
          <p:cNvSpPr>
            <a:spLocks noGrp="1"/>
          </p:cNvSpPr>
          <p:nvPr>
            <p:ph type="sldNum" sz="quarter" idx="12"/>
          </p:nvPr>
        </p:nvSpPr>
        <p:spPr/>
        <p:txBody>
          <a:bodyPr/>
          <a:lstStyle>
            <a:lvl1pPr>
              <a:defRPr/>
            </a:lvl1pPr>
          </a:lstStyle>
          <a:p>
            <a:pPr>
              <a:defRPr/>
            </a:pPr>
            <a:fld id="{762532AA-56EF-4390-A5B5-4734F77F8693}" type="slidenum">
              <a:rPr lang="en-US" altLang="en-US"/>
              <a:pPr>
                <a:defRPr/>
              </a:pPr>
              <a:t>‹#›</a:t>
            </a:fld>
            <a:endParaRPr lang="en-US" altLang="en-US" dirty="0"/>
          </a:p>
        </p:txBody>
      </p:sp>
    </p:spTree>
    <p:extLst>
      <p:ext uri="{BB962C8B-B14F-4D97-AF65-F5344CB8AC3E}">
        <p14:creationId xmlns:p14="http://schemas.microsoft.com/office/powerpoint/2010/main" val="8348421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B89A15F-BB32-481F-8CF1-C51EAD10D36D}"/>
              </a:ext>
            </a:extLst>
          </p:cNvPr>
          <p:cNvSpPr>
            <a:spLocks noGrp="1"/>
          </p:cNvSpPr>
          <p:nvPr>
            <p:ph type="dt" sz="half" idx="10"/>
          </p:nvPr>
        </p:nvSpPr>
        <p:spPr/>
        <p:txBody>
          <a:bodyPr/>
          <a:lstStyle>
            <a:lvl1pPr>
              <a:defRPr/>
            </a:lvl1pPr>
          </a:lstStyle>
          <a:p>
            <a:pPr>
              <a:defRPr/>
            </a:pPr>
            <a:endParaRPr lang="en-US" altLang="en-US" dirty="0"/>
          </a:p>
        </p:txBody>
      </p:sp>
      <p:sp>
        <p:nvSpPr>
          <p:cNvPr id="5" name="Footer Placeholder 4">
            <a:extLst>
              <a:ext uri="{FF2B5EF4-FFF2-40B4-BE49-F238E27FC236}">
                <a16:creationId xmlns:a16="http://schemas.microsoft.com/office/drawing/2014/main" id="{F629AE40-54B1-47EA-801B-38EDED04DAC0}"/>
              </a:ext>
            </a:extLst>
          </p:cNvPr>
          <p:cNvSpPr>
            <a:spLocks noGrp="1"/>
          </p:cNvSpPr>
          <p:nvPr>
            <p:ph type="ftr" sz="quarter" idx="11"/>
          </p:nvPr>
        </p:nvSpPr>
        <p:spPr/>
        <p:txBody>
          <a:bodyPr/>
          <a:lstStyle>
            <a:lvl1pPr>
              <a:defRPr/>
            </a:lvl1pPr>
          </a:lstStyle>
          <a:p>
            <a:pPr>
              <a:defRPr/>
            </a:pPr>
            <a:endParaRPr lang="en-US" altLang="en-US" dirty="0"/>
          </a:p>
        </p:txBody>
      </p:sp>
      <p:sp>
        <p:nvSpPr>
          <p:cNvPr id="6" name="Slide Number Placeholder 5">
            <a:extLst>
              <a:ext uri="{FF2B5EF4-FFF2-40B4-BE49-F238E27FC236}">
                <a16:creationId xmlns:a16="http://schemas.microsoft.com/office/drawing/2014/main" id="{C504B6F8-880C-4EAA-AA86-7A746CEEECF4}"/>
              </a:ext>
            </a:extLst>
          </p:cNvPr>
          <p:cNvSpPr>
            <a:spLocks noGrp="1"/>
          </p:cNvSpPr>
          <p:nvPr>
            <p:ph type="sldNum" sz="quarter" idx="12"/>
          </p:nvPr>
        </p:nvSpPr>
        <p:spPr/>
        <p:txBody>
          <a:bodyPr/>
          <a:lstStyle>
            <a:lvl1pPr>
              <a:defRPr/>
            </a:lvl1pPr>
          </a:lstStyle>
          <a:p>
            <a:pPr>
              <a:defRPr/>
            </a:pPr>
            <a:fld id="{B3515E54-4DF8-45D5-BFC5-8AE65E18E53D}" type="slidenum">
              <a:rPr lang="en-US" altLang="en-US"/>
              <a:pPr>
                <a:defRPr/>
              </a:pPr>
              <a:t>‹#›</a:t>
            </a:fld>
            <a:endParaRPr lang="en-US" altLang="en-US" dirty="0"/>
          </a:p>
        </p:txBody>
      </p:sp>
    </p:spTree>
    <p:extLst>
      <p:ext uri="{BB962C8B-B14F-4D97-AF65-F5344CB8AC3E}">
        <p14:creationId xmlns:p14="http://schemas.microsoft.com/office/powerpoint/2010/main" val="17252774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64D87B4-44A8-4388-B2A2-7B3D5566C994}"/>
              </a:ext>
            </a:extLst>
          </p:cNvPr>
          <p:cNvSpPr>
            <a:spLocks noGrp="1"/>
          </p:cNvSpPr>
          <p:nvPr>
            <p:ph type="dt" sz="half" idx="10"/>
          </p:nvPr>
        </p:nvSpPr>
        <p:spPr/>
        <p:txBody>
          <a:bodyPr/>
          <a:lstStyle>
            <a:lvl1pPr>
              <a:defRPr/>
            </a:lvl1pPr>
          </a:lstStyle>
          <a:p>
            <a:pPr>
              <a:defRPr/>
            </a:pPr>
            <a:endParaRPr lang="en-US" altLang="en-US" dirty="0"/>
          </a:p>
        </p:txBody>
      </p:sp>
      <p:sp>
        <p:nvSpPr>
          <p:cNvPr id="5" name="Footer Placeholder 4">
            <a:extLst>
              <a:ext uri="{FF2B5EF4-FFF2-40B4-BE49-F238E27FC236}">
                <a16:creationId xmlns:a16="http://schemas.microsoft.com/office/drawing/2014/main" id="{10595F81-824E-4228-A52F-16C443918BE1}"/>
              </a:ext>
            </a:extLst>
          </p:cNvPr>
          <p:cNvSpPr>
            <a:spLocks noGrp="1"/>
          </p:cNvSpPr>
          <p:nvPr>
            <p:ph type="ftr" sz="quarter" idx="11"/>
          </p:nvPr>
        </p:nvSpPr>
        <p:spPr/>
        <p:txBody>
          <a:bodyPr/>
          <a:lstStyle>
            <a:lvl1pPr>
              <a:defRPr/>
            </a:lvl1pPr>
          </a:lstStyle>
          <a:p>
            <a:pPr>
              <a:defRPr/>
            </a:pPr>
            <a:endParaRPr lang="en-US" altLang="en-US" dirty="0"/>
          </a:p>
        </p:txBody>
      </p:sp>
      <p:sp>
        <p:nvSpPr>
          <p:cNvPr id="6" name="Slide Number Placeholder 5">
            <a:extLst>
              <a:ext uri="{FF2B5EF4-FFF2-40B4-BE49-F238E27FC236}">
                <a16:creationId xmlns:a16="http://schemas.microsoft.com/office/drawing/2014/main" id="{78FC2C81-5A6C-42B1-ACD9-56DFA2D6C524}"/>
              </a:ext>
            </a:extLst>
          </p:cNvPr>
          <p:cNvSpPr>
            <a:spLocks noGrp="1"/>
          </p:cNvSpPr>
          <p:nvPr>
            <p:ph type="sldNum" sz="quarter" idx="12"/>
          </p:nvPr>
        </p:nvSpPr>
        <p:spPr/>
        <p:txBody>
          <a:bodyPr/>
          <a:lstStyle>
            <a:lvl1pPr>
              <a:defRPr/>
            </a:lvl1pPr>
          </a:lstStyle>
          <a:p>
            <a:pPr>
              <a:defRPr/>
            </a:pPr>
            <a:fld id="{D7C68F95-9CF9-4E25-B38B-A1E31274AB76}" type="slidenum">
              <a:rPr lang="en-US" altLang="en-US"/>
              <a:pPr>
                <a:defRPr/>
              </a:pPr>
              <a:t>‹#›</a:t>
            </a:fld>
            <a:endParaRPr lang="en-US" altLang="en-US" dirty="0"/>
          </a:p>
        </p:txBody>
      </p:sp>
    </p:spTree>
    <p:extLst>
      <p:ext uri="{BB962C8B-B14F-4D97-AF65-F5344CB8AC3E}">
        <p14:creationId xmlns:p14="http://schemas.microsoft.com/office/powerpoint/2010/main" val="20680905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81B6C-4706-1B44-B29E-5DE64DAF655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3E2DF491-68EB-9D4E-9720-8CB2D33A879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1143219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21C088-7946-7742-86ED-1DEEEE5215C0}"/>
              </a:ext>
            </a:extLst>
          </p:cNvPr>
          <p:cNvSpPr>
            <a:spLocks noGrp="1"/>
          </p:cNvSpPr>
          <p:nvPr>
            <p:ph idx="1"/>
          </p:nvPr>
        </p:nvSpPr>
        <p:spPr>
          <a:xfrm>
            <a:off x="838200" y="1855307"/>
            <a:ext cx="10515600" cy="4148142"/>
          </a:xfrm>
        </p:spPr>
        <p:txBody>
          <a:bodyPr/>
          <a:lstStyle>
            <a:lvl1pPr marL="228600" indent="-228600">
              <a:buFont typeface="Wingdings" pitchFamily="2" charset="2"/>
              <a:buChar char="§"/>
              <a:defRPr/>
            </a:lvl1pPr>
            <a:lvl2pPr marL="685800" indent="-228600">
              <a:buFont typeface="Wingdings" pitchFamily="2" charset="2"/>
              <a:buChar char="§"/>
              <a:defRPr/>
            </a:lvl2pPr>
            <a:lvl3pPr marL="1143000" indent="-228600">
              <a:buFont typeface="Wingdings" pitchFamily="2" charset="2"/>
              <a:buChar char="§"/>
              <a:defRPr/>
            </a:lvl3pPr>
            <a:lvl4pPr marL="1600200" indent="-228600">
              <a:buFont typeface="Wingdings" pitchFamily="2" charset="2"/>
              <a:buChar char="§"/>
              <a:defRPr/>
            </a:lvl4pPr>
            <a:lvl5pPr marL="2057400" indent="-228600">
              <a:buFont typeface="Wingdings"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a:extLst>
              <a:ext uri="{FF2B5EF4-FFF2-40B4-BE49-F238E27FC236}">
                <a16:creationId xmlns:a16="http://schemas.microsoft.com/office/drawing/2014/main" id="{9DEDF5F1-05C5-9F3D-FBDD-563373FA7E8E}"/>
              </a:ext>
            </a:extLst>
          </p:cNvPr>
          <p:cNvSpPr>
            <a:spLocks noGrp="1"/>
          </p:cNvSpPr>
          <p:nvPr>
            <p:ph type="title"/>
          </p:nvPr>
        </p:nvSpPr>
        <p:spPr>
          <a:xfrm>
            <a:off x="838200" y="250008"/>
            <a:ext cx="10515600" cy="789305"/>
          </a:xfrm>
          <a:prstGeom prst="rect">
            <a:avLst/>
          </a:prstGeom>
        </p:spPr>
        <p:txBody>
          <a:bodyPr/>
          <a:lstStyle/>
          <a:p>
            <a:r>
              <a:rPr lang="en-US" dirty="0"/>
              <a:t>Click to edit Master title style</a:t>
            </a:r>
          </a:p>
        </p:txBody>
      </p:sp>
      <p:cxnSp>
        <p:nvCxnSpPr>
          <p:cNvPr id="5" name="Straight Connector 4">
            <a:extLst>
              <a:ext uri="{FF2B5EF4-FFF2-40B4-BE49-F238E27FC236}">
                <a16:creationId xmlns:a16="http://schemas.microsoft.com/office/drawing/2014/main" id="{2A259531-8823-2B18-3E3E-7E024C8515C0}"/>
              </a:ext>
            </a:extLst>
          </p:cNvPr>
          <p:cNvCxnSpPr>
            <a:cxnSpLocks/>
          </p:cNvCxnSpPr>
          <p:nvPr userDrawn="1"/>
        </p:nvCxnSpPr>
        <p:spPr>
          <a:xfrm>
            <a:off x="838200" y="1039313"/>
            <a:ext cx="10515600" cy="0"/>
          </a:xfrm>
          <a:prstGeom prst="line">
            <a:avLst/>
          </a:prstGeom>
          <a:ln w="38100">
            <a:solidFill>
              <a:srgbClr val="05BE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37167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BE00D-D948-7346-9831-A0530D6DCCE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441C306-6834-764A-96F5-F55EC3A78A0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190548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8FF73-3A9F-7050-F3C2-56AFEE194D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F5D747-F35F-7BCB-1229-164528FE895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1AAFA0-38EF-540C-38E6-53446B4280C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A70E606-489D-EE25-861B-057ED8020CEE}"/>
              </a:ext>
            </a:extLst>
          </p:cNvPr>
          <p:cNvSpPr>
            <a:spLocks noGrp="1"/>
          </p:cNvSpPr>
          <p:nvPr>
            <p:ph type="dt" sz="half" idx="10"/>
          </p:nvPr>
        </p:nvSpPr>
        <p:spPr/>
        <p:txBody>
          <a:bodyPr/>
          <a:lstStyle/>
          <a:p>
            <a:fld id="{1CD4DB49-61B9-467D-AA44-62DDA8FDA170}" type="datetimeFigureOut">
              <a:rPr lang="en-US" smtClean="0"/>
              <a:t>11/11/2024</a:t>
            </a:fld>
            <a:endParaRPr lang="en-US"/>
          </a:p>
        </p:txBody>
      </p:sp>
      <p:sp>
        <p:nvSpPr>
          <p:cNvPr id="6" name="Footer Placeholder 5">
            <a:extLst>
              <a:ext uri="{FF2B5EF4-FFF2-40B4-BE49-F238E27FC236}">
                <a16:creationId xmlns:a16="http://schemas.microsoft.com/office/drawing/2014/main" id="{D934465E-172B-2A0B-F0E5-513207C8EA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6F1519-B718-80BE-CB6A-FAF137ED4381}"/>
              </a:ext>
            </a:extLst>
          </p:cNvPr>
          <p:cNvSpPr>
            <a:spLocks noGrp="1"/>
          </p:cNvSpPr>
          <p:nvPr>
            <p:ph type="sldNum" sz="quarter" idx="12"/>
          </p:nvPr>
        </p:nvSpPr>
        <p:spPr/>
        <p:txBody>
          <a:bodyPr/>
          <a:lstStyle/>
          <a:p>
            <a:fld id="{FDE2C7F6-0AE0-4EC5-A816-8154CBCF2AD7}" type="slidenum">
              <a:rPr lang="en-US" smtClean="0"/>
              <a:t>‹#›</a:t>
            </a:fld>
            <a:endParaRPr lang="en-US"/>
          </a:p>
        </p:txBody>
      </p:sp>
    </p:spTree>
    <p:extLst>
      <p:ext uri="{BB962C8B-B14F-4D97-AF65-F5344CB8AC3E}">
        <p14:creationId xmlns:p14="http://schemas.microsoft.com/office/powerpoint/2010/main" val="24215581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800D9-96E6-004C-821F-790948D313FC}"/>
              </a:ext>
            </a:extLst>
          </p:cNvPr>
          <p:cNvSpPr>
            <a:spLocks noGrp="1"/>
          </p:cNvSpPr>
          <p:nvPr>
            <p:ph type="title"/>
          </p:nvPr>
        </p:nvSpPr>
        <p:spPr>
          <a:xfrm>
            <a:off x="838200" y="250008"/>
            <a:ext cx="10515600" cy="789305"/>
          </a:xfrm>
          <a:prstGeom prst="rect">
            <a:avLst/>
          </a:prstGeo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7033757E-8752-0445-873F-327F158981C8}"/>
              </a:ext>
            </a:extLst>
          </p:cNvPr>
          <p:cNvSpPr>
            <a:spLocks noGrp="1"/>
          </p:cNvSpPr>
          <p:nvPr>
            <p:ph sz="half" idx="1"/>
          </p:nvPr>
        </p:nvSpPr>
        <p:spPr>
          <a:xfrm>
            <a:off x="838200" y="1654177"/>
            <a:ext cx="5181600" cy="4351338"/>
          </a:xfrm>
        </p:spPr>
        <p:txBody>
          <a:bodyPr/>
          <a:lstStyle>
            <a:lvl1pPr marL="457200" indent="-457200">
              <a:buFont typeface="Wingdings" pitchFamily="2" charset="2"/>
              <a:buChar char="§"/>
              <a:defRPr/>
            </a:lvl1pPr>
            <a:lvl2pPr marL="685800" indent="-228600">
              <a:buFont typeface="Wingdings" pitchFamily="2" charset="2"/>
              <a:buChar char="§"/>
              <a:defRPr/>
            </a:lvl2pPr>
            <a:lvl3pPr marL="1143000" indent="-228600">
              <a:buFont typeface="Wingdings" pitchFamily="2" charset="2"/>
              <a:buChar char="§"/>
              <a:defRPr/>
            </a:lvl3pPr>
            <a:lvl4pPr marL="1600200" indent="-228600">
              <a:buFont typeface="Wingdings" pitchFamily="2" charset="2"/>
              <a:buChar char="§"/>
              <a:defRPr/>
            </a:lvl4pPr>
            <a:lvl5pPr marL="2057400" indent="-228600">
              <a:buFont typeface="Wingdings"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17A8F40-D1D6-E648-851A-F8C1B24AB20B}"/>
              </a:ext>
            </a:extLst>
          </p:cNvPr>
          <p:cNvSpPr>
            <a:spLocks noGrp="1"/>
          </p:cNvSpPr>
          <p:nvPr>
            <p:ph sz="half" idx="2"/>
          </p:nvPr>
        </p:nvSpPr>
        <p:spPr>
          <a:xfrm>
            <a:off x="6172200" y="1654177"/>
            <a:ext cx="5181600" cy="4351338"/>
          </a:xfrm>
        </p:spPr>
        <p:txBody>
          <a:bodyPr/>
          <a:lstStyle>
            <a:lvl1pPr marL="228600" indent="-228600">
              <a:buFont typeface="Wingdings" pitchFamily="2" charset="2"/>
              <a:buChar char="§"/>
              <a:defRPr/>
            </a:lvl1pPr>
            <a:lvl2pPr marL="685800" indent="-228600">
              <a:buFont typeface="Wingdings" pitchFamily="2" charset="2"/>
              <a:buChar char="§"/>
              <a:defRPr/>
            </a:lvl2pPr>
            <a:lvl3pPr marL="1143000" indent="-228600">
              <a:buFont typeface="Wingdings" pitchFamily="2" charset="2"/>
              <a:buChar char="§"/>
              <a:defRPr/>
            </a:lvl3pPr>
            <a:lvl4pPr marL="1600200" indent="-228600">
              <a:buFont typeface="Wingdings" pitchFamily="2" charset="2"/>
              <a:buChar char="§"/>
              <a:defRPr/>
            </a:lvl4pPr>
            <a:lvl5pPr marL="2057400" indent="-228600">
              <a:buFont typeface="Wingdings"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7FEEF6EE-D76D-614F-AD1E-E81094C38EF5}"/>
              </a:ext>
            </a:extLst>
          </p:cNvPr>
          <p:cNvCxnSpPr>
            <a:cxnSpLocks/>
          </p:cNvCxnSpPr>
          <p:nvPr userDrawn="1"/>
        </p:nvCxnSpPr>
        <p:spPr>
          <a:xfrm>
            <a:off x="838200" y="1039313"/>
            <a:ext cx="10515600" cy="0"/>
          </a:xfrm>
          <a:prstGeom prst="line">
            <a:avLst/>
          </a:prstGeom>
          <a:ln w="38100">
            <a:solidFill>
              <a:srgbClr val="05BE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27677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E376005-3DE1-C74B-8E76-DCA5B6EE0B2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3F0CB09-1E4A-894F-BB83-35F1B5B2AEC9}"/>
              </a:ext>
            </a:extLst>
          </p:cNvPr>
          <p:cNvSpPr>
            <a:spLocks noGrp="1"/>
          </p:cNvSpPr>
          <p:nvPr>
            <p:ph sz="half" idx="2"/>
          </p:nvPr>
        </p:nvSpPr>
        <p:spPr>
          <a:xfrm>
            <a:off x="839788" y="2505075"/>
            <a:ext cx="5157787" cy="3684588"/>
          </a:xfrm>
        </p:spPr>
        <p:txBody>
          <a:bodyPr/>
          <a:lstStyle>
            <a:lvl1pPr marL="228600" indent="-228600">
              <a:buFont typeface="Wingdings" pitchFamily="2" charset="2"/>
              <a:buChar char="§"/>
              <a:defRPr/>
            </a:lvl1pPr>
            <a:lvl2pPr marL="685800" indent="-228600">
              <a:buFont typeface="Wingdings" pitchFamily="2" charset="2"/>
              <a:buChar char="§"/>
              <a:defRPr/>
            </a:lvl2pPr>
            <a:lvl3pPr marL="1143000" indent="-228600">
              <a:buFont typeface="Wingdings" pitchFamily="2" charset="2"/>
              <a:buChar char="§"/>
              <a:defRPr/>
            </a:lvl3pPr>
            <a:lvl4pPr marL="1600200" indent="-228600">
              <a:buFont typeface="Wingdings" pitchFamily="2" charset="2"/>
              <a:buChar char="§"/>
              <a:defRPr/>
            </a:lvl4pPr>
            <a:lvl5pPr marL="2057400" indent="-228600">
              <a:buFont typeface="Wingdings"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E9C0E8A0-9062-1745-A6C9-1B2FC18C9BB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18D9292-1B1E-2C4B-A744-FA4DCED63394}"/>
              </a:ext>
            </a:extLst>
          </p:cNvPr>
          <p:cNvSpPr>
            <a:spLocks noGrp="1"/>
          </p:cNvSpPr>
          <p:nvPr>
            <p:ph sz="quarter" idx="4"/>
          </p:nvPr>
        </p:nvSpPr>
        <p:spPr>
          <a:xfrm>
            <a:off x="6172200" y="2505075"/>
            <a:ext cx="5183188" cy="3684588"/>
          </a:xfrm>
        </p:spPr>
        <p:txBody>
          <a:bodyPr/>
          <a:lstStyle>
            <a:lvl1pPr marL="228600" indent="-228600">
              <a:buFont typeface="Wingdings" pitchFamily="2" charset="2"/>
              <a:buChar char="§"/>
              <a:defRPr/>
            </a:lvl1pPr>
            <a:lvl2pPr marL="685800" indent="-228600">
              <a:buFont typeface="Wingdings" pitchFamily="2" charset="2"/>
              <a:buChar char="§"/>
              <a:defRPr/>
            </a:lvl2pPr>
            <a:lvl3pPr marL="1143000" indent="-228600">
              <a:buFont typeface="Wingdings" pitchFamily="2" charset="2"/>
              <a:buChar char="§"/>
              <a:defRPr/>
            </a:lvl3pPr>
            <a:lvl4pPr marL="1600200" indent="-228600">
              <a:buFont typeface="Wingdings" pitchFamily="2" charset="2"/>
              <a:buChar char="§"/>
              <a:defRPr/>
            </a:lvl4pPr>
            <a:lvl5pPr marL="2057400" indent="-228600">
              <a:buFont typeface="Wingdings"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a:extLst>
              <a:ext uri="{FF2B5EF4-FFF2-40B4-BE49-F238E27FC236}">
                <a16:creationId xmlns:a16="http://schemas.microsoft.com/office/drawing/2014/main" id="{265E2670-A603-6158-59AA-DC2389BE1580}"/>
              </a:ext>
            </a:extLst>
          </p:cNvPr>
          <p:cNvSpPr>
            <a:spLocks noGrp="1"/>
          </p:cNvSpPr>
          <p:nvPr>
            <p:ph type="title"/>
          </p:nvPr>
        </p:nvSpPr>
        <p:spPr>
          <a:xfrm>
            <a:off x="838200" y="250008"/>
            <a:ext cx="10515600" cy="789305"/>
          </a:xfrm>
          <a:prstGeom prst="rect">
            <a:avLst/>
          </a:prstGeom>
        </p:spPr>
        <p:txBody>
          <a:bodyPr/>
          <a:lstStyle/>
          <a:p>
            <a:r>
              <a:rPr lang="en-US" dirty="0"/>
              <a:t>Click to edit Master title style</a:t>
            </a:r>
          </a:p>
        </p:txBody>
      </p:sp>
      <p:cxnSp>
        <p:nvCxnSpPr>
          <p:cNvPr id="8" name="Straight Connector 7">
            <a:extLst>
              <a:ext uri="{FF2B5EF4-FFF2-40B4-BE49-F238E27FC236}">
                <a16:creationId xmlns:a16="http://schemas.microsoft.com/office/drawing/2014/main" id="{7316B51B-D7A3-1D2E-97C0-69B437B9EA8D}"/>
              </a:ext>
            </a:extLst>
          </p:cNvPr>
          <p:cNvCxnSpPr>
            <a:cxnSpLocks/>
          </p:cNvCxnSpPr>
          <p:nvPr userDrawn="1"/>
        </p:nvCxnSpPr>
        <p:spPr>
          <a:xfrm>
            <a:off x="838200" y="1039313"/>
            <a:ext cx="10515600" cy="0"/>
          </a:xfrm>
          <a:prstGeom prst="line">
            <a:avLst/>
          </a:prstGeom>
          <a:ln w="38100">
            <a:solidFill>
              <a:srgbClr val="05BE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78968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1976276-1BC3-C9CF-89ED-7D09CAFD030E}"/>
              </a:ext>
            </a:extLst>
          </p:cNvPr>
          <p:cNvSpPr>
            <a:spLocks noGrp="1"/>
          </p:cNvSpPr>
          <p:nvPr>
            <p:ph type="title"/>
          </p:nvPr>
        </p:nvSpPr>
        <p:spPr>
          <a:xfrm>
            <a:off x="838200" y="250008"/>
            <a:ext cx="10515600" cy="789305"/>
          </a:xfrm>
          <a:prstGeom prst="rect">
            <a:avLst/>
          </a:prstGeom>
        </p:spPr>
        <p:txBody>
          <a:bodyPr/>
          <a:lstStyle/>
          <a:p>
            <a:r>
              <a:rPr lang="en-US" dirty="0"/>
              <a:t>Click to edit Master title style</a:t>
            </a:r>
          </a:p>
        </p:txBody>
      </p:sp>
      <p:cxnSp>
        <p:nvCxnSpPr>
          <p:cNvPr id="4" name="Straight Connector 3">
            <a:extLst>
              <a:ext uri="{FF2B5EF4-FFF2-40B4-BE49-F238E27FC236}">
                <a16:creationId xmlns:a16="http://schemas.microsoft.com/office/drawing/2014/main" id="{ED8F0554-001E-E227-0B00-366B6951C30F}"/>
              </a:ext>
            </a:extLst>
          </p:cNvPr>
          <p:cNvCxnSpPr>
            <a:cxnSpLocks/>
          </p:cNvCxnSpPr>
          <p:nvPr userDrawn="1"/>
        </p:nvCxnSpPr>
        <p:spPr>
          <a:xfrm>
            <a:off x="838200" y="1039313"/>
            <a:ext cx="10515600" cy="0"/>
          </a:xfrm>
          <a:prstGeom prst="line">
            <a:avLst/>
          </a:prstGeom>
          <a:ln w="38100">
            <a:solidFill>
              <a:srgbClr val="05BE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11923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75231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BC5D8-9D99-A841-BAB9-4035FF727CF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95CAD83-732A-814E-8881-2601613BD8F4}"/>
              </a:ext>
            </a:extLst>
          </p:cNvPr>
          <p:cNvSpPr>
            <a:spLocks noGrp="1"/>
          </p:cNvSpPr>
          <p:nvPr>
            <p:ph idx="1"/>
          </p:nvPr>
        </p:nvSpPr>
        <p:spPr>
          <a:xfrm>
            <a:off x="5183188" y="987425"/>
            <a:ext cx="6172200" cy="4873625"/>
          </a:xfrm>
        </p:spPr>
        <p:txBody>
          <a:bodyPr/>
          <a:lstStyle>
            <a:lvl1pPr marL="228600" indent="-228600">
              <a:buFont typeface="Wingdings" pitchFamily="2" charset="2"/>
              <a:buChar char="§"/>
              <a:defRPr sz="3200"/>
            </a:lvl1pPr>
            <a:lvl2pPr marL="685800" indent="-228600">
              <a:buFont typeface="Wingdings" pitchFamily="2" charset="2"/>
              <a:buChar char="§"/>
              <a:defRPr sz="2800"/>
            </a:lvl2pPr>
            <a:lvl3pPr marL="1143000" indent="-228600">
              <a:buFont typeface="Wingdings" pitchFamily="2" charset="2"/>
              <a:buChar char="§"/>
              <a:defRPr sz="2400"/>
            </a:lvl3pPr>
            <a:lvl4pPr marL="1600200" indent="-228600">
              <a:buFont typeface="Wingdings" pitchFamily="2" charset="2"/>
              <a:buChar char="§"/>
              <a:defRPr sz="2000"/>
            </a:lvl4pPr>
            <a:lvl5pPr marL="2057400" indent="-228600">
              <a:buFont typeface="Wingdings" pitchFamily="2" charset="2"/>
              <a:buChar cha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1405D170-0065-F24C-AD2B-A3D0EAAA2C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8266667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5AF64-378E-8542-BF39-CB809E19552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7FF505C-9D28-244A-B63A-E31E247C91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3F2F590-034A-8341-8C51-AC749D4EFF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8697049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89" name="Group 88"/>
          <p:cNvGrpSpPr/>
          <p:nvPr/>
        </p:nvGrpSpPr>
        <p:grpSpPr>
          <a:xfrm>
            <a:off x="-329674" y="-59376"/>
            <a:ext cx="12515851" cy="6923798"/>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1669293" y="1186483"/>
            <a:ext cx="8848345" cy="4477933"/>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759236" y="2075504"/>
            <a:ext cx="8679915" cy="1748729"/>
          </a:xfrm>
        </p:spPr>
        <p:txBody>
          <a:bodyPr bIns="0" anchor="b">
            <a:normAutofit/>
          </a:bodyPr>
          <a:lstStyle>
            <a:lvl1pPr algn="ctr">
              <a:lnSpc>
                <a:spcPct val="80000"/>
              </a:lnSpc>
              <a:defRPr sz="5400" spc="-150">
                <a:solidFill>
                  <a:srgbClr val="FFFEFF"/>
                </a:solidFill>
              </a:defRPr>
            </a:lvl1pPr>
          </a:lstStyle>
          <a:p>
            <a:r>
              <a:rPr lang="en-US"/>
              <a:t>Click to edit Master title style</a:t>
            </a:r>
            <a:endParaRPr lang="en-US" dirty="0"/>
          </a:p>
        </p:txBody>
      </p:sp>
      <p:sp>
        <p:nvSpPr>
          <p:cNvPr id="3" name="Subtitle 2"/>
          <p:cNvSpPr>
            <a:spLocks noGrp="1"/>
          </p:cNvSpPr>
          <p:nvPr>
            <p:ph type="subTitle" idx="1"/>
          </p:nvPr>
        </p:nvSpPr>
        <p:spPr>
          <a:xfrm>
            <a:off x="1759237" y="3906266"/>
            <a:ext cx="8673427" cy="1322587"/>
          </a:xfrm>
        </p:spPr>
        <p:txBody>
          <a:bodyPr tIns="0">
            <a:normAutofit/>
          </a:bodyPr>
          <a:lstStyle>
            <a:lvl1pPr marL="0" indent="0" algn="ctr">
              <a:lnSpc>
                <a:spcPct val="100000"/>
              </a:lnSpc>
              <a:buNone/>
              <a:defRPr sz="1800" b="0">
                <a:solidFill>
                  <a:srgbClr val="FFFEFF"/>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04672" y="320040"/>
            <a:ext cx="3657600" cy="320040"/>
          </a:xfrm>
        </p:spPr>
        <p:txBody>
          <a:bodyPr vert="horz" lIns="91440" tIns="45720" rIns="91440" bIns="45720" rtlCol="0" anchor="ctr"/>
          <a:lstStyle>
            <a:lvl1pPr>
              <a:defRPr lang="en-US"/>
            </a:lvl1pPr>
          </a:lstStyle>
          <a:p>
            <a:fld id="{48A87A34-81AB-432B-8DAE-1953F412C126}" type="datetimeFigureOut">
              <a:rPr lang="en-US" dirty="0"/>
              <a:pPr/>
              <a:t>11/11/2024</a:t>
            </a:fld>
            <a:endParaRPr lang="en-US" dirty="0"/>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4865726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80" name="Group 79"/>
          <p:cNvGrpSpPr/>
          <p:nvPr/>
        </p:nvGrpSpPr>
        <p:grpSpPr>
          <a:xfrm>
            <a:off x="-417513" y="0"/>
            <a:ext cx="12584114"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800144" y="1699589"/>
            <a:ext cx="3674476" cy="3470421"/>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49925"/>
            <a:ext cx="3498979" cy="2456442"/>
          </a:xfrm>
        </p:spPr>
        <p:txBody>
          <a:bodyPr/>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5118447" y="803186"/>
            <a:ext cx="6281873" cy="5248622"/>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7135054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77" name="Group 76"/>
          <p:cNvGrpSpPr/>
          <p:nvPr/>
        </p:nvGrpSpPr>
        <p:grpSpPr>
          <a:xfrm>
            <a:off x="-329674" y="-59376"/>
            <a:ext cx="12515851" cy="6923798"/>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3259545" y="1186483"/>
            <a:ext cx="5666145" cy="4477933"/>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344216" y="2074730"/>
            <a:ext cx="5490224" cy="1689390"/>
          </a:xfrm>
        </p:spPr>
        <p:txBody>
          <a:bodyPr bIns="0" anchor="b">
            <a:normAutofit/>
          </a:bodyPr>
          <a:lstStyle>
            <a:lvl1pPr algn="ctr">
              <a:defRPr sz="4400">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3344215" y="3846851"/>
            <a:ext cx="5490223" cy="1383770"/>
          </a:xfrm>
        </p:spPr>
        <p:txBody>
          <a:bodyPr tIns="0">
            <a:normAutofit/>
          </a:bodyPr>
          <a:lstStyle>
            <a:lvl1pPr marL="0" indent="0" algn="ctr">
              <a:buNone/>
              <a:defRPr sz="1800">
                <a:solidFill>
                  <a:srgbClr val="FFFEFF"/>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04672" y="320040"/>
            <a:ext cx="3657600" cy="320040"/>
          </a:xfrm>
        </p:spPr>
        <p:txBody>
          <a:bodyPr/>
          <a:lstStyle/>
          <a:p>
            <a:fld id="{48A87A34-81AB-432B-8DAE-1953F412C126}" type="datetimeFigureOut">
              <a:rPr lang="en-US" dirty="0"/>
              <a:t>11/11/2024</a:t>
            </a:fld>
            <a:endParaRPr lang="en-US" dirty="0"/>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74632806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37" name="Group 36"/>
          <p:cNvGrpSpPr/>
          <p:nvPr/>
        </p:nvGrpSpPr>
        <p:grpSpPr>
          <a:xfrm>
            <a:off x="-417513" y="0"/>
            <a:ext cx="12584114" cy="6853238"/>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800144" y="1699589"/>
            <a:ext cx="3674476" cy="3470421"/>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0" y="2339669"/>
            <a:ext cx="3500828" cy="2470065"/>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sz="half" idx="1"/>
          </p:nvPr>
        </p:nvSpPr>
        <p:spPr>
          <a:xfrm>
            <a:off x="5120878" y="803187"/>
            <a:ext cx="6269591" cy="23826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118447" y="3672162"/>
            <a:ext cx="6272022" cy="23835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04672" y="320040"/>
            <a:ext cx="3657600" cy="320040"/>
          </a:xfrm>
        </p:spPr>
        <p:txBody>
          <a:bodyPr/>
          <a:lstStyle/>
          <a:p>
            <a:fld id="{48A87A34-81AB-432B-8DAE-1953F412C126}" type="datetimeFigureOut">
              <a:rPr lang="en-US" dirty="0"/>
              <a:t>11/11/2024</a:t>
            </a:fld>
            <a:endParaRPr lang="en-US" dirty="0"/>
          </a:p>
        </p:txBody>
      </p:sp>
      <p:sp>
        <p:nvSpPr>
          <p:cNvPr id="6" name="Footer Placeholder 5"/>
          <p:cNvSpPr>
            <a:spLocks noGrp="1"/>
          </p:cNvSpPr>
          <p:nvPr>
            <p:ph type="ftr" sz="quarter" idx="11"/>
          </p:nvPr>
        </p:nvSpPr>
        <p:spPr>
          <a:xfrm>
            <a:off x="804672" y="6227064"/>
            <a:ext cx="10588752" cy="320040"/>
          </a:xfrm>
        </p:spPr>
        <p:txBody>
          <a:bodyPr/>
          <a:lstStyle/>
          <a:p>
            <a:endParaRPr lang="en-US" dirty="0"/>
          </a:p>
        </p:txBody>
      </p:sp>
      <p:sp>
        <p:nvSpPr>
          <p:cNvPr id="7" name="Slide Number Placeholder 6"/>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8677300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86441-D5DE-08FE-4EBE-4E535FD7967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7434BD3-324F-A82F-CC2E-1DBDE0641FB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BD2DFFB-01DC-770A-65E9-E0717876B1A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B22B902-5F8F-F465-19E5-87F12700166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A88092-18D8-4193-AF0A-1EBE5591F96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B87070E-41A1-0260-72E4-7667FC4E7535}"/>
              </a:ext>
            </a:extLst>
          </p:cNvPr>
          <p:cNvSpPr>
            <a:spLocks noGrp="1"/>
          </p:cNvSpPr>
          <p:nvPr>
            <p:ph type="dt" sz="half" idx="10"/>
          </p:nvPr>
        </p:nvSpPr>
        <p:spPr/>
        <p:txBody>
          <a:bodyPr/>
          <a:lstStyle/>
          <a:p>
            <a:fld id="{1CD4DB49-61B9-467D-AA44-62DDA8FDA170}" type="datetimeFigureOut">
              <a:rPr lang="en-US" smtClean="0"/>
              <a:t>11/11/2024</a:t>
            </a:fld>
            <a:endParaRPr lang="en-US"/>
          </a:p>
        </p:txBody>
      </p:sp>
      <p:sp>
        <p:nvSpPr>
          <p:cNvPr id="8" name="Footer Placeholder 7">
            <a:extLst>
              <a:ext uri="{FF2B5EF4-FFF2-40B4-BE49-F238E27FC236}">
                <a16:creationId xmlns:a16="http://schemas.microsoft.com/office/drawing/2014/main" id="{DA024CDE-17BD-905B-FFA2-E0160FE9D3A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EE98941-E6FD-847C-7C46-F0AE91EB64E7}"/>
              </a:ext>
            </a:extLst>
          </p:cNvPr>
          <p:cNvSpPr>
            <a:spLocks noGrp="1"/>
          </p:cNvSpPr>
          <p:nvPr>
            <p:ph type="sldNum" sz="quarter" idx="12"/>
          </p:nvPr>
        </p:nvSpPr>
        <p:spPr/>
        <p:txBody>
          <a:bodyPr/>
          <a:lstStyle/>
          <a:p>
            <a:fld id="{FDE2C7F6-0AE0-4EC5-A816-8154CBCF2AD7}" type="slidenum">
              <a:rPr lang="en-US" smtClean="0"/>
              <a:t>‹#›</a:t>
            </a:fld>
            <a:endParaRPr lang="en-US"/>
          </a:p>
        </p:txBody>
      </p:sp>
    </p:spTree>
    <p:extLst>
      <p:ext uri="{BB962C8B-B14F-4D97-AF65-F5344CB8AC3E}">
        <p14:creationId xmlns:p14="http://schemas.microsoft.com/office/powerpoint/2010/main" val="145904746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39" name="Group 38"/>
          <p:cNvGrpSpPr/>
          <p:nvPr/>
        </p:nvGrpSpPr>
        <p:grpSpPr>
          <a:xfrm>
            <a:off x="-417513" y="0"/>
            <a:ext cx="12584114" cy="6853238"/>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800144" y="1699589"/>
            <a:ext cx="3674476" cy="3470421"/>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1" y="2363915"/>
            <a:ext cx="3500828" cy="2460497"/>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5125137" y="803185"/>
            <a:ext cx="6265088"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25305" y="1488985"/>
            <a:ext cx="6264350" cy="16968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18653" y="3665887"/>
            <a:ext cx="6264414"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18447" y="4351687"/>
            <a:ext cx="6265588" cy="17040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04672" y="320040"/>
            <a:ext cx="3657600" cy="320040"/>
          </a:xfrm>
        </p:spPr>
        <p:txBody>
          <a:bodyPr/>
          <a:lstStyle/>
          <a:p>
            <a:fld id="{48A87A34-81AB-432B-8DAE-1953F412C126}" type="datetimeFigureOut">
              <a:rPr lang="en-US" dirty="0"/>
              <a:t>11/11/2024</a:t>
            </a:fld>
            <a:endParaRPr lang="en-US" dirty="0"/>
          </a:p>
        </p:txBody>
      </p:sp>
      <p:sp>
        <p:nvSpPr>
          <p:cNvPr id="8" name="Footer Placeholder 7"/>
          <p:cNvSpPr>
            <a:spLocks noGrp="1"/>
          </p:cNvSpPr>
          <p:nvPr>
            <p:ph type="ftr" sz="quarter" idx="11"/>
          </p:nvPr>
        </p:nvSpPr>
        <p:spPr>
          <a:xfrm>
            <a:off x="804672" y="6227064"/>
            <a:ext cx="10588752" cy="320040"/>
          </a:xfrm>
        </p:spPr>
        <p:txBody>
          <a:bodyPr/>
          <a:lstStyle/>
          <a:p>
            <a:endParaRPr lang="en-US" dirty="0"/>
          </a:p>
        </p:txBody>
      </p:sp>
      <p:sp>
        <p:nvSpPr>
          <p:cNvPr id="9" name="Slide Number Placeholder 8"/>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6402611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77" name="Group 76"/>
          <p:cNvGrpSpPr/>
          <p:nvPr/>
        </p:nvGrpSpPr>
        <p:grpSpPr>
          <a:xfrm>
            <a:off x="-417513" y="0"/>
            <a:ext cx="12584114" cy="6853238"/>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800144" y="1699589"/>
            <a:ext cx="3674476" cy="3470421"/>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2"/>
          </a:xfrm>
        </p:spPr>
        <p:txBody>
          <a:bodyPr/>
          <a:lstStyle>
            <a:lvl1pPr>
              <a:defRPr>
                <a:solidFill>
                  <a:srgbClr val="FFFEFF"/>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11/11/2024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92568146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04672" y="320040"/>
            <a:ext cx="3657600" cy="320040"/>
          </a:xfrm>
        </p:spPr>
        <p:txBody>
          <a:bodyPr/>
          <a:lstStyle/>
          <a:p>
            <a:fld id="{48A87A34-81AB-432B-8DAE-1953F412C126}" type="datetimeFigureOut">
              <a:rPr lang="en-US" dirty="0"/>
              <a:t>11/11/2024</a:t>
            </a:fld>
            <a:endParaRPr lang="en-US" dirty="0"/>
          </a:p>
        </p:txBody>
      </p:sp>
      <p:sp>
        <p:nvSpPr>
          <p:cNvPr id="3" name="Footer Placeholder 2"/>
          <p:cNvSpPr>
            <a:spLocks noGrp="1"/>
          </p:cNvSpPr>
          <p:nvPr>
            <p:ph type="ftr" sz="quarter" idx="11"/>
          </p:nvPr>
        </p:nvSpPr>
        <p:spPr>
          <a:xfrm>
            <a:off x="804672" y="6227064"/>
            <a:ext cx="10588752" cy="320040"/>
          </a:xfrm>
        </p:spPr>
        <p:txBody>
          <a:bodyPr/>
          <a:lstStyle/>
          <a:p>
            <a:endParaRPr lang="en-US" dirty="0"/>
          </a:p>
        </p:txBody>
      </p:sp>
      <p:sp>
        <p:nvSpPr>
          <p:cNvPr id="4" name="Slide Number Placeholder 3"/>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16248762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74" name="Group 73"/>
          <p:cNvGrpSpPr/>
          <p:nvPr/>
        </p:nvGrpSpPr>
        <p:grpSpPr>
          <a:xfrm>
            <a:off x="-417513" y="0"/>
            <a:ext cx="12584114" cy="6853238"/>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800144" y="1699589"/>
            <a:ext cx="3674476" cy="3470421"/>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52026"/>
            <a:ext cx="3501197" cy="1223298"/>
          </a:xfrm>
        </p:spPr>
        <p:txBody>
          <a:bodyPr bIns="0" anchor="b">
            <a:noAutofit/>
          </a:bodyPr>
          <a:lstStyle>
            <a:lvl1pPr algn="ctr">
              <a:defRPr sz="3200">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5109983" y="802809"/>
            <a:ext cx="6275035" cy="524994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88631" y="3580186"/>
            <a:ext cx="3501197" cy="1221164"/>
          </a:xfrm>
        </p:spPr>
        <p:txBody>
          <a:bodyPr/>
          <a:lstStyle>
            <a:lvl1pPr marL="0" indent="0" algn="ctr">
              <a:buNone/>
              <a:defRPr sz="16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5501062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73" name="Group 72"/>
          <p:cNvGrpSpPr/>
          <p:nvPr/>
        </p:nvGrpSpPr>
        <p:grpSpPr>
          <a:xfrm>
            <a:off x="-329674" y="-59376"/>
            <a:ext cx="12515851" cy="6923798"/>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805336" y="1698331"/>
            <a:ext cx="5941540" cy="3470421"/>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7543510" y="0"/>
            <a:ext cx="4648490" cy="6858000"/>
          </a:xfrm>
          <a:solidFill>
            <a:schemeClr val="bg1">
              <a:lumMod val="65000"/>
              <a:lumOff val="3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885443" y="2360255"/>
            <a:ext cx="5776646" cy="1178032"/>
          </a:xfrm>
        </p:spPr>
        <p:txBody>
          <a:bodyPr bIns="0" anchor="b">
            <a:normAutofit/>
          </a:bodyPr>
          <a:lstStyle>
            <a:lvl1pPr>
              <a:defRPr sz="3600">
                <a:solidFill>
                  <a:srgbClr val="FFFE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885443" y="3545012"/>
            <a:ext cx="5776646" cy="1274198"/>
          </a:xfrm>
        </p:spPr>
        <p:txBody>
          <a:bodyPr>
            <a:normAutofit/>
          </a:bodyPr>
          <a:lstStyle>
            <a:lvl1pPr marL="0" indent="0" algn="ctr">
              <a:buNone/>
              <a:defRPr sz="18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04672" y="320040"/>
            <a:ext cx="3657600" cy="320040"/>
          </a:xfrm>
        </p:spPr>
        <p:txBody>
          <a:bodyPr/>
          <a:lstStyle/>
          <a:p>
            <a:fld id="{48A87A34-81AB-432B-8DAE-1953F412C126}" type="datetimeFigureOut">
              <a:rPr lang="en-US" dirty="0"/>
              <a:t>11/11/2024</a:t>
            </a:fld>
            <a:endParaRPr lang="en-US" dirty="0"/>
          </a:p>
        </p:txBody>
      </p:sp>
      <p:sp>
        <p:nvSpPr>
          <p:cNvPr id="6" name="Footer Placeholder 5"/>
          <p:cNvSpPr>
            <a:spLocks noGrp="1"/>
          </p:cNvSpPr>
          <p:nvPr>
            <p:ph type="ftr" sz="quarter" idx="11"/>
          </p:nvPr>
        </p:nvSpPr>
        <p:spPr>
          <a:xfrm>
            <a:off x="804672" y="6227064"/>
            <a:ext cx="5942203" cy="320040"/>
          </a:xfrm>
        </p:spPr>
        <p:txBody>
          <a:bodyPr/>
          <a:lstStyle/>
          <a:p>
            <a:endParaRPr lang="en-US" dirty="0"/>
          </a:p>
        </p:txBody>
      </p:sp>
      <p:sp>
        <p:nvSpPr>
          <p:cNvPr id="7" name="Slide Number Placeholder 6"/>
          <p:cNvSpPr>
            <a:spLocks noGrp="1"/>
          </p:cNvSpPr>
          <p:nvPr>
            <p:ph type="sldNum" sz="quarter" idx="12"/>
          </p:nvPr>
        </p:nvSpPr>
        <p:spPr>
          <a:xfrm>
            <a:off x="5828377" y="320040"/>
            <a:ext cx="914400" cy="320040"/>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99735952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5" name="Group 74"/>
          <p:cNvGrpSpPr/>
          <p:nvPr/>
        </p:nvGrpSpPr>
        <p:grpSpPr>
          <a:xfrm>
            <a:off x="-417513"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800144"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1"/>
          </a:xfrm>
        </p:spPr>
        <p:txBody>
          <a:bodyPr/>
          <a:lstStyle>
            <a:lvl1pPr>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5109983" y="794719"/>
            <a:ext cx="6275035" cy="52570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59523474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5" name="Group 74"/>
          <p:cNvGrpSpPr/>
          <p:nvPr/>
        </p:nvGrpSpPr>
        <p:grpSpPr>
          <a:xfrm flipH="1">
            <a:off x="0"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7718948"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807437" y="2349925"/>
            <a:ext cx="3501195" cy="2456442"/>
          </a:xfrm>
        </p:spPr>
        <p:txBody>
          <a:bodyPr vert="eaVert"/>
          <a:lstStyle>
            <a:lvl1pPr algn="l">
              <a:lnSpc>
                <a:spcPct val="80000"/>
              </a:lnSpc>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02747" y="798444"/>
            <a:ext cx="6268622" cy="525730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04672" y="320040"/>
            <a:ext cx="3657600" cy="320040"/>
          </a:xfrm>
        </p:spPr>
        <p:txBody>
          <a:bodyPr/>
          <a:lstStyle/>
          <a:p>
            <a:fld id="{48A87A34-81AB-432B-8DAE-1953F412C126}" type="datetimeFigureOut">
              <a:rPr lang="en-US" dirty="0"/>
              <a:t>11/11/2024</a:t>
            </a:fld>
            <a:endParaRPr lang="en-US" dirty="0"/>
          </a:p>
        </p:txBody>
      </p:sp>
      <p:sp>
        <p:nvSpPr>
          <p:cNvPr id="5" name="Footer Placeholder 4"/>
          <p:cNvSpPr>
            <a:spLocks noGrp="1"/>
          </p:cNvSpPr>
          <p:nvPr>
            <p:ph type="ftr" sz="quarter" idx="11"/>
          </p:nvPr>
        </p:nvSpPr>
        <p:spPr>
          <a:xfrm>
            <a:off x="804672" y="6227064"/>
            <a:ext cx="10588752" cy="320040"/>
          </a:xfrm>
        </p:spPr>
        <p:txBody>
          <a:body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596376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95C7E-733F-45D3-80CD-E97EF0BBC18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66D3F94-590A-CC51-3956-053844FC659F}"/>
              </a:ext>
            </a:extLst>
          </p:cNvPr>
          <p:cNvSpPr>
            <a:spLocks noGrp="1"/>
          </p:cNvSpPr>
          <p:nvPr>
            <p:ph type="dt" sz="half" idx="10"/>
          </p:nvPr>
        </p:nvSpPr>
        <p:spPr/>
        <p:txBody>
          <a:bodyPr/>
          <a:lstStyle/>
          <a:p>
            <a:fld id="{1CD4DB49-61B9-467D-AA44-62DDA8FDA170}" type="datetimeFigureOut">
              <a:rPr lang="en-US" smtClean="0"/>
              <a:t>11/11/2024</a:t>
            </a:fld>
            <a:endParaRPr lang="en-US"/>
          </a:p>
        </p:txBody>
      </p:sp>
      <p:sp>
        <p:nvSpPr>
          <p:cNvPr id="4" name="Footer Placeholder 3">
            <a:extLst>
              <a:ext uri="{FF2B5EF4-FFF2-40B4-BE49-F238E27FC236}">
                <a16:creationId xmlns:a16="http://schemas.microsoft.com/office/drawing/2014/main" id="{30012F12-AA49-5E6E-31ED-C159A56F3D7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5789D02-CD66-B7B3-C73B-4E90E76BF726}"/>
              </a:ext>
            </a:extLst>
          </p:cNvPr>
          <p:cNvSpPr>
            <a:spLocks noGrp="1"/>
          </p:cNvSpPr>
          <p:nvPr>
            <p:ph type="sldNum" sz="quarter" idx="12"/>
          </p:nvPr>
        </p:nvSpPr>
        <p:spPr/>
        <p:txBody>
          <a:bodyPr/>
          <a:lstStyle/>
          <a:p>
            <a:fld id="{FDE2C7F6-0AE0-4EC5-A816-8154CBCF2AD7}" type="slidenum">
              <a:rPr lang="en-US" smtClean="0"/>
              <a:t>‹#›</a:t>
            </a:fld>
            <a:endParaRPr lang="en-US"/>
          </a:p>
        </p:txBody>
      </p:sp>
    </p:spTree>
    <p:extLst>
      <p:ext uri="{BB962C8B-B14F-4D97-AF65-F5344CB8AC3E}">
        <p14:creationId xmlns:p14="http://schemas.microsoft.com/office/powerpoint/2010/main" val="27658748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1277A82-A70E-D95F-530C-82A68F05C3A3}"/>
              </a:ext>
            </a:extLst>
          </p:cNvPr>
          <p:cNvSpPr>
            <a:spLocks noGrp="1"/>
          </p:cNvSpPr>
          <p:nvPr>
            <p:ph type="dt" sz="half" idx="10"/>
          </p:nvPr>
        </p:nvSpPr>
        <p:spPr/>
        <p:txBody>
          <a:bodyPr/>
          <a:lstStyle/>
          <a:p>
            <a:fld id="{1CD4DB49-61B9-467D-AA44-62DDA8FDA170}" type="datetimeFigureOut">
              <a:rPr lang="en-US" smtClean="0"/>
              <a:t>11/11/2024</a:t>
            </a:fld>
            <a:endParaRPr lang="en-US"/>
          </a:p>
        </p:txBody>
      </p:sp>
      <p:sp>
        <p:nvSpPr>
          <p:cNvPr id="3" name="Footer Placeholder 2">
            <a:extLst>
              <a:ext uri="{FF2B5EF4-FFF2-40B4-BE49-F238E27FC236}">
                <a16:creationId xmlns:a16="http://schemas.microsoft.com/office/drawing/2014/main" id="{4A5AF0CD-A8C3-B705-7BC0-ED65937B42A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2706F4-AD76-E7C7-4DB4-0F85826497B9}"/>
              </a:ext>
            </a:extLst>
          </p:cNvPr>
          <p:cNvSpPr>
            <a:spLocks noGrp="1"/>
          </p:cNvSpPr>
          <p:nvPr>
            <p:ph type="sldNum" sz="quarter" idx="12"/>
          </p:nvPr>
        </p:nvSpPr>
        <p:spPr/>
        <p:txBody>
          <a:bodyPr/>
          <a:lstStyle/>
          <a:p>
            <a:fld id="{FDE2C7F6-0AE0-4EC5-A816-8154CBCF2AD7}" type="slidenum">
              <a:rPr lang="en-US" smtClean="0"/>
              <a:t>‹#›</a:t>
            </a:fld>
            <a:endParaRPr lang="en-US"/>
          </a:p>
        </p:txBody>
      </p:sp>
    </p:spTree>
    <p:extLst>
      <p:ext uri="{BB962C8B-B14F-4D97-AF65-F5344CB8AC3E}">
        <p14:creationId xmlns:p14="http://schemas.microsoft.com/office/powerpoint/2010/main" val="4046430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C4C23-A65C-550D-4CAE-DD8C70D6EC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02D670-1D40-0178-3316-CEAC2249EF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D76DDA0-140D-D1D5-0B9A-5E516DF2E7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F4BEC7-ED39-06D8-2267-B10FD55C00CB}"/>
              </a:ext>
            </a:extLst>
          </p:cNvPr>
          <p:cNvSpPr>
            <a:spLocks noGrp="1"/>
          </p:cNvSpPr>
          <p:nvPr>
            <p:ph type="dt" sz="half" idx="10"/>
          </p:nvPr>
        </p:nvSpPr>
        <p:spPr/>
        <p:txBody>
          <a:bodyPr/>
          <a:lstStyle/>
          <a:p>
            <a:fld id="{1CD4DB49-61B9-467D-AA44-62DDA8FDA170}" type="datetimeFigureOut">
              <a:rPr lang="en-US" smtClean="0"/>
              <a:t>11/11/2024</a:t>
            </a:fld>
            <a:endParaRPr lang="en-US"/>
          </a:p>
        </p:txBody>
      </p:sp>
      <p:sp>
        <p:nvSpPr>
          <p:cNvPr id="6" name="Footer Placeholder 5">
            <a:extLst>
              <a:ext uri="{FF2B5EF4-FFF2-40B4-BE49-F238E27FC236}">
                <a16:creationId xmlns:a16="http://schemas.microsoft.com/office/drawing/2014/main" id="{28A3ED5E-0EE3-DB21-013D-378F949C62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ED5ACE-787F-895B-6FDD-54CE01289CBB}"/>
              </a:ext>
            </a:extLst>
          </p:cNvPr>
          <p:cNvSpPr>
            <a:spLocks noGrp="1"/>
          </p:cNvSpPr>
          <p:nvPr>
            <p:ph type="sldNum" sz="quarter" idx="12"/>
          </p:nvPr>
        </p:nvSpPr>
        <p:spPr/>
        <p:txBody>
          <a:bodyPr/>
          <a:lstStyle/>
          <a:p>
            <a:fld id="{FDE2C7F6-0AE0-4EC5-A816-8154CBCF2AD7}" type="slidenum">
              <a:rPr lang="en-US" smtClean="0"/>
              <a:t>‹#›</a:t>
            </a:fld>
            <a:endParaRPr lang="en-US"/>
          </a:p>
        </p:txBody>
      </p:sp>
    </p:spTree>
    <p:extLst>
      <p:ext uri="{BB962C8B-B14F-4D97-AF65-F5344CB8AC3E}">
        <p14:creationId xmlns:p14="http://schemas.microsoft.com/office/powerpoint/2010/main" val="24407223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1A3A4-4495-3704-2A0C-ABE434FDEB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71581C1-6B68-B636-81CF-67FC27F9CF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E8CCBC4-7146-F171-18C3-C53CB8AC6B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9C3254-8AE7-8102-64AC-7A4F5B766712}"/>
              </a:ext>
            </a:extLst>
          </p:cNvPr>
          <p:cNvSpPr>
            <a:spLocks noGrp="1"/>
          </p:cNvSpPr>
          <p:nvPr>
            <p:ph type="dt" sz="half" idx="10"/>
          </p:nvPr>
        </p:nvSpPr>
        <p:spPr/>
        <p:txBody>
          <a:bodyPr/>
          <a:lstStyle/>
          <a:p>
            <a:fld id="{1CD4DB49-61B9-467D-AA44-62DDA8FDA170}" type="datetimeFigureOut">
              <a:rPr lang="en-US" smtClean="0"/>
              <a:t>11/11/2024</a:t>
            </a:fld>
            <a:endParaRPr lang="en-US"/>
          </a:p>
        </p:txBody>
      </p:sp>
      <p:sp>
        <p:nvSpPr>
          <p:cNvPr id="6" name="Footer Placeholder 5">
            <a:extLst>
              <a:ext uri="{FF2B5EF4-FFF2-40B4-BE49-F238E27FC236}">
                <a16:creationId xmlns:a16="http://schemas.microsoft.com/office/drawing/2014/main" id="{D07F2CE6-F7CB-EEE4-4FAE-199BB14E9A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7AECF0-94AB-B10A-3196-10EF4449B9D9}"/>
              </a:ext>
            </a:extLst>
          </p:cNvPr>
          <p:cNvSpPr>
            <a:spLocks noGrp="1"/>
          </p:cNvSpPr>
          <p:nvPr>
            <p:ph type="sldNum" sz="quarter" idx="12"/>
          </p:nvPr>
        </p:nvSpPr>
        <p:spPr/>
        <p:txBody>
          <a:bodyPr/>
          <a:lstStyle/>
          <a:p>
            <a:fld id="{FDE2C7F6-0AE0-4EC5-A816-8154CBCF2AD7}" type="slidenum">
              <a:rPr lang="en-US" smtClean="0"/>
              <a:t>‹#›</a:t>
            </a:fld>
            <a:endParaRPr lang="en-US"/>
          </a:p>
        </p:txBody>
      </p:sp>
    </p:spTree>
    <p:extLst>
      <p:ext uri="{BB962C8B-B14F-4D97-AF65-F5344CB8AC3E}">
        <p14:creationId xmlns:p14="http://schemas.microsoft.com/office/powerpoint/2010/main" val="40225393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image" Target="../media/image18.png"/><Relationship Id="rId5" Type="http://schemas.openxmlformats.org/officeDocument/2006/relationships/slideLayout" Target="../slideLayouts/slideLayout41.xml"/><Relationship Id="rId10" Type="http://schemas.openxmlformats.org/officeDocument/2006/relationships/theme" Target="../theme/theme4.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B85D62-538A-CD68-4BEA-B9E486B596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41B846F-1E46-99FD-19EF-4A458AF97E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78176D-FC04-96BC-7997-D71AD18BC0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CD4DB49-61B9-467D-AA44-62DDA8FDA170}" type="datetimeFigureOut">
              <a:rPr lang="en-US" smtClean="0"/>
              <a:t>11/11/2024</a:t>
            </a:fld>
            <a:endParaRPr lang="en-US"/>
          </a:p>
        </p:txBody>
      </p:sp>
      <p:sp>
        <p:nvSpPr>
          <p:cNvPr id="5" name="Footer Placeholder 4">
            <a:extLst>
              <a:ext uri="{FF2B5EF4-FFF2-40B4-BE49-F238E27FC236}">
                <a16:creationId xmlns:a16="http://schemas.microsoft.com/office/drawing/2014/main" id="{A7CED734-B271-A1F7-24F0-2DCBF9AF1A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4E41BC5-A706-94A3-3C49-D3964CF8FA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DE2C7F6-0AE0-4EC5-A816-8154CBCF2AD7}" type="slidenum">
              <a:rPr lang="en-US" smtClean="0"/>
              <a:t>‹#›</a:t>
            </a:fld>
            <a:endParaRPr lang="en-US"/>
          </a:p>
        </p:txBody>
      </p:sp>
    </p:spTree>
    <p:extLst>
      <p:ext uri="{BB962C8B-B14F-4D97-AF65-F5344CB8AC3E}">
        <p14:creationId xmlns:p14="http://schemas.microsoft.com/office/powerpoint/2010/main" val="24147144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interiorEdging.png"/>
          <p:cNvPicPr>
            <a:picLocks noChangeAspect="1"/>
          </p:cNvPicPr>
          <p:nvPr/>
        </p:nvPicPr>
        <p:blipFill>
          <a:blip r:embed="rId16"/>
          <a:stretch>
            <a:fillRect/>
          </a:stretch>
        </p:blipFill>
        <p:spPr>
          <a:xfrm>
            <a:off x="0" y="0"/>
            <a:ext cx="12192000" cy="6858000"/>
          </a:xfrm>
          <a:prstGeom prst="rect">
            <a:avLst/>
          </a:prstGeom>
        </p:spPr>
      </p:pic>
      <p:sp>
        <p:nvSpPr>
          <p:cNvPr id="2" name="Title Placeholder 1"/>
          <p:cNvSpPr>
            <a:spLocks noGrp="1"/>
          </p:cNvSpPr>
          <p:nvPr>
            <p:ph type="title"/>
          </p:nvPr>
        </p:nvSpPr>
        <p:spPr>
          <a:xfrm>
            <a:off x="1066800" y="381000"/>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63040" y="2084294"/>
            <a:ext cx="9265920" cy="363967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737600" y="6118413"/>
            <a:ext cx="2844800" cy="275479"/>
          </a:xfrm>
          <a:prstGeom prst="rect">
            <a:avLst/>
          </a:prstGeom>
        </p:spPr>
        <p:txBody>
          <a:bodyPr vert="horz" lIns="91440" tIns="45720" rIns="91440" bIns="45720" rtlCol="0" anchor="ctr"/>
          <a:lstStyle>
            <a:lvl1pPr algn="r">
              <a:defRPr sz="1600">
                <a:solidFill>
                  <a:schemeClr val="tx1"/>
                </a:solidFill>
              </a:defRPr>
            </a:lvl1pPr>
          </a:lstStyle>
          <a:p>
            <a:fld id="{68C2560D-EC28-3B41-86E8-18F1CE0113B4}" type="datetimeFigureOut">
              <a:rPr lang="en-US" smtClean="0"/>
              <a:t>11/11/2024</a:t>
            </a:fld>
            <a:endParaRPr lang="en-US"/>
          </a:p>
        </p:txBody>
      </p:sp>
      <p:sp>
        <p:nvSpPr>
          <p:cNvPr id="5" name="Footer Placeholder 4"/>
          <p:cNvSpPr>
            <a:spLocks noGrp="1"/>
          </p:cNvSpPr>
          <p:nvPr>
            <p:ph type="ftr" sz="quarter" idx="3"/>
          </p:nvPr>
        </p:nvSpPr>
        <p:spPr>
          <a:xfrm>
            <a:off x="609600" y="6118413"/>
            <a:ext cx="3860800" cy="275479"/>
          </a:xfrm>
          <a:prstGeom prst="rect">
            <a:avLst/>
          </a:prstGeom>
        </p:spPr>
        <p:txBody>
          <a:bodyPr vert="horz" lIns="91440" tIns="45720" rIns="91440" bIns="45720" rtlCol="0" anchor="ctr"/>
          <a:lstStyle>
            <a:lvl1pPr algn="l">
              <a:defRPr sz="1600">
                <a:solidFill>
                  <a:schemeClr val="tx1"/>
                </a:solidFill>
              </a:defRPr>
            </a:lvl1pPr>
          </a:lstStyle>
          <a:p>
            <a:endParaRPr lang="en-US"/>
          </a:p>
        </p:txBody>
      </p:sp>
      <p:sp>
        <p:nvSpPr>
          <p:cNvPr id="6" name="Slide Number Placeholder 5"/>
          <p:cNvSpPr>
            <a:spLocks noGrp="1"/>
          </p:cNvSpPr>
          <p:nvPr>
            <p:ph type="sldNum" sz="quarter" idx="4"/>
          </p:nvPr>
        </p:nvSpPr>
        <p:spPr>
          <a:xfrm>
            <a:off x="5791200" y="6118413"/>
            <a:ext cx="609600" cy="275479"/>
          </a:xfrm>
          <a:prstGeom prst="rect">
            <a:avLst/>
          </a:prstGeom>
        </p:spPr>
        <p:txBody>
          <a:bodyPr vert="horz" lIns="91440" tIns="45720" rIns="91440" bIns="45720" rtlCol="0" anchor="ctr"/>
          <a:lstStyle>
            <a:lvl1pPr algn="ctr">
              <a:defRPr sz="1600">
                <a:solidFill>
                  <a:schemeClr val="tx1"/>
                </a:solidFill>
              </a:defRPr>
            </a:lvl1pPr>
          </a:lstStyle>
          <a:p>
            <a:fld id="{2066355A-084C-D24E-9AD2-7E4FC41EA627}" type="slidenum">
              <a:rPr lang="en-US" smtClean="0"/>
              <a:t>‹#›</a:t>
            </a:fld>
            <a:endParaRPr lang="en-US"/>
          </a:p>
        </p:txBody>
      </p:sp>
    </p:spTree>
    <p:extLst>
      <p:ext uri="{BB962C8B-B14F-4D97-AF65-F5344CB8AC3E}">
        <p14:creationId xmlns:p14="http://schemas.microsoft.com/office/powerpoint/2010/main" val="11878405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ctr" defTabSz="1219170" rtl="0" eaLnBrk="1" latinLnBrk="0" hangingPunct="1">
        <a:spcBef>
          <a:spcPct val="0"/>
        </a:spcBef>
        <a:buNone/>
        <a:defRPr sz="7466" kern="1200">
          <a:solidFill>
            <a:schemeClr val="tx1"/>
          </a:solidFill>
          <a:latin typeface="+mj-lt"/>
          <a:ea typeface="+mj-ea"/>
          <a:cs typeface="+mj-cs"/>
        </a:defRPr>
      </a:lvl1pPr>
    </p:titleStyle>
    <p:bodyStyle>
      <a:lvl1pPr marL="609585" indent="-609585" algn="l" defTabSz="1219170" rtl="0" eaLnBrk="1" latinLnBrk="0" hangingPunct="1">
        <a:spcBef>
          <a:spcPts val="2667"/>
        </a:spcBef>
        <a:buSzPct val="100000"/>
        <a:buFont typeface="Wingdings" pitchFamily="2" charset="2"/>
        <a:buChar char=""/>
        <a:defRPr sz="2933" kern="1200">
          <a:solidFill>
            <a:schemeClr val="tx1"/>
          </a:solidFill>
          <a:latin typeface="+mn-lt"/>
          <a:ea typeface="+mn-ea"/>
          <a:cs typeface="+mn-cs"/>
        </a:defRPr>
      </a:lvl1pPr>
      <a:lvl2pPr marL="1219170" indent="-609585" algn="l" defTabSz="1219170" rtl="0" eaLnBrk="1" latinLnBrk="0" hangingPunct="1">
        <a:spcBef>
          <a:spcPts val="2000"/>
        </a:spcBef>
        <a:buClr>
          <a:schemeClr val="tx1">
            <a:lumMod val="60000"/>
            <a:lumOff val="40000"/>
          </a:schemeClr>
        </a:buClr>
        <a:buSzPct val="100000"/>
        <a:buFont typeface="Wingdings" pitchFamily="2" charset="2"/>
        <a:buChar char=""/>
        <a:defRPr sz="2667" kern="1200">
          <a:solidFill>
            <a:schemeClr val="tx1"/>
          </a:solidFill>
          <a:latin typeface="+mn-lt"/>
          <a:ea typeface="+mn-ea"/>
          <a:cs typeface="+mn-cs"/>
        </a:defRPr>
      </a:lvl2pPr>
      <a:lvl3pPr marL="1828754" indent="-609585" algn="l" defTabSz="1219170" rtl="0" eaLnBrk="1" latinLnBrk="0" hangingPunct="1">
        <a:spcBef>
          <a:spcPts val="2000"/>
        </a:spcBef>
        <a:buSzPct val="100000"/>
        <a:buFont typeface="Wingdings" pitchFamily="2" charset="2"/>
        <a:buChar char=""/>
        <a:defRPr sz="2400" kern="1200">
          <a:solidFill>
            <a:schemeClr val="tx1"/>
          </a:solidFill>
          <a:latin typeface="+mn-lt"/>
          <a:ea typeface="+mn-ea"/>
          <a:cs typeface="+mn-cs"/>
        </a:defRPr>
      </a:lvl3pPr>
      <a:lvl4pPr marL="2438339" indent="-609585" algn="l" defTabSz="1219170" rtl="0" eaLnBrk="1" latinLnBrk="0" hangingPunct="1">
        <a:spcBef>
          <a:spcPts val="2000"/>
        </a:spcBef>
        <a:buClr>
          <a:schemeClr val="tx1">
            <a:lumMod val="60000"/>
            <a:lumOff val="40000"/>
          </a:schemeClr>
        </a:buClr>
        <a:buSzPct val="100000"/>
        <a:buFont typeface="Wingdings" pitchFamily="2" charset="2"/>
        <a:buChar char=""/>
        <a:defRPr sz="2400" kern="1200">
          <a:solidFill>
            <a:schemeClr val="tx1"/>
          </a:solidFill>
          <a:latin typeface="+mn-lt"/>
          <a:ea typeface="+mn-ea"/>
          <a:cs typeface="+mn-cs"/>
        </a:defRPr>
      </a:lvl4pPr>
      <a:lvl5pPr marL="3047924" indent="-609585" algn="l" defTabSz="1219170" rtl="0" eaLnBrk="1" latinLnBrk="0" hangingPunct="1">
        <a:spcBef>
          <a:spcPts val="2000"/>
        </a:spcBef>
        <a:buSzPct val="100000"/>
        <a:buFont typeface="Wingdings" pitchFamily="2" charset="2"/>
        <a:buChar char=""/>
        <a:defRPr sz="2400" kern="1200">
          <a:solidFill>
            <a:schemeClr val="tx1"/>
          </a:solidFill>
          <a:latin typeface="+mn-lt"/>
          <a:ea typeface="+mn-ea"/>
          <a:cs typeface="+mn-cs"/>
        </a:defRPr>
      </a:lvl5pPr>
      <a:lvl6pPr marL="3657509" indent="-609585" algn="l" defTabSz="1219170" rtl="0" eaLnBrk="1" latinLnBrk="0" hangingPunct="1">
        <a:spcBef>
          <a:spcPts val="2000"/>
        </a:spcBef>
        <a:buClr>
          <a:schemeClr val="tx1">
            <a:lumMod val="60000"/>
            <a:lumOff val="40000"/>
          </a:schemeClr>
        </a:buClr>
        <a:buSzPct val="100000"/>
        <a:buFont typeface="Wingdings" pitchFamily="2" charset="2"/>
        <a:buChar char=""/>
        <a:tabLst/>
        <a:defRPr sz="2400" kern="1200">
          <a:solidFill>
            <a:schemeClr val="tx1"/>
          </a:solidFill>
          <a:latin typeface="+mn-lt"/>
          <a:ea typeface="+mn-ea"/>
          <a:cs typeface="+mn-cs"/>
        </a:defRPr>
      </a:lvl6pPr>
      <a:lvl7pPr marL="4267093" indent="-609585" algn="l" defTabSz="1219170" rtl="0" eaLnBrk="1" latinLnBrk="0" hangingPunct="1">
        <a:spcBef>
          <a:spcPts val="2000"/>
        </a:spcBef>
        <a:buSzPct val="100000"/>
        <a:buFont typeface="Wingdings" pitchFamily="2" charset="2"/>
        <a:buChar char=""/>
        <a:tabLst/>
        <a:defRPr sz="2400" kern="1200" baseline="0">
          <a:solidFill>
            <a:schemeClr val="tx1"/>
          </a:solidFill>
          <a:latin typeface="+mn-lt"/>
          <a:ea typeface="+mn-ea"/>
          <a:cs typeface="+mn-cs"/>
        </a:defRPr>
      </a:lvl7pPr>
      <a:lvl8pPr marL="4876678" indent="-609585" algn="l" defTabSz="1219170" rtl="0" eaLnBrk="1" latinLnBrk="0" hangingPunct="1">
        <a:spcBef>
          <a:spcPts val="2000"/>
        </a:spcBef>
        <a:buClr>
          <a:schemeClr val="tx1">
            <a:lumMod val="60000"/>
            <a:lumOff val="40000"/>
          </a:schemeClr>
        </a:buClr>
        <a:buSzPct val="100000"/>
        <a:buFont typeface="Wingdings" pitchFamily="2" charset="2"/>
        <a:buChar char=""/>
        <a:tabLst/>
        <a:defRPr sz="2400" kern="1200" baseline="0">
          <a:solidFill>
            <a:schemeClr val="tx1"/>
          </a:solidFill>
          <a:latin typeface="+mn-lt"/>
          <a:ea typeface="+mn-ea"/>
          <a:cs typeface="+mn-cs"/>
        </a:defRPr>
      </a:lvl8pPr>
      <a:lvl9pPr marL="5486263" indent="-609585" algn="l" defTabSz="1219170" rtl="0" eaLnBrk="1" latinLnBrk="0" hangingPunct="1">
        <a:spcBef>
          <a:spcPts val="2000"/>
        </a:spcBef>
        <a:buSzPct val="100000"/>
        <a:buFont typeface="Wingdings" pitchFamily="2" charset="2"/>
        <a:buChar char=""/>
        <a:tabLst/>
        <a:defRPr sz="2400" kern="1200" baseline="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04DC2FD7-06FC-45D9-99B6-D18C88CC28F3}"/>
              </a:ext>
            </a:extLst>
          </p:cNvPr>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CC288A7-000E-47B4-9768-FB4890DD4424}"/>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196A31A8-A5F2-4514-963F-0C781BDCCA16}"/>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ltLang="en-US" dirty="0"/>
          </a:p>
        </p:txBody>
      </p:sp>
      <p:sp>
        <p:nvSpPr>
          <p:cNvPr id="5" name="Footer Placeholder 4">
            <a:extLst>
              <a:ext uri="{FF2B5EF4-FFF2-40B4-BE49-F238E27FC236}">
                <a16:creationId xmlns:a16="http://schemas.microsoft.com/office/drawing/2014/main" id="{5BEF9ECE-DA4A-4386-A7E5-9AC7DA85476D}"/>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ltLang="en-US" dirty="0"/>
          </a:p>
        </p:txBody>
      </p:sp>
      <p:sp>
        <p:nvSpPr>
          <p:cNvPr id="6" name="Slide Number Placeholder 5">
            <a:extLst>
              <a:ext uri="{FF2B5EF4-FFF2-40B4-BE49-F238E27FC236}">
                <a16:creationId xmlns:a16="http://schemas.microsoft.com/office/drawing/2014/main" id="{BBAA87FD-E4CB-4D45-A4DA-BCFAFFFED1DC}"/>
              </a:ext>
            </a:extLst>
          </p:cNvPr>
          <p:cNvSpPr>
            <a:spLocks noGrp="1"/>
          </p:cNvSpPr>
          <p:nvPr>
            <p:ph type="sldNum" sz="quarter" idx="4"/>
          </p:nvPr>
        </p:nvSpPr>
        <p:spPr>
          <a:xfrm>
            <a:off x="8610600" y="6356351"/>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FDD930B5-C0AB-4CCB-A575-E064A1C882E7}" type="slidenum">
              <a:rPr lang="en-US" altLang="en-US"/>
              <a:pPr>
                <a:defRPr/>
              </a:pPr>
              <a:t>‹#›</a:t>
            </a:fld>
            <a:endParaRPr lang="en-US" altLang="en-US" dirty="0"/>
          </a:p>
        </p:txBody>
      </p:sp>
    </p:spTree>
    <p:extLst>
      <p:ext uri="{BB962C8B-B14F-4D97-AF65-F5344CB8AC3E}">
        <p14:creationId xmlns:p14="http://schemas.microsoft.com/office/powerpoint/2010/main" val="636639763"/>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ED9A7B-9EEC-804F-BED0-5734F9EDBC04}"/>
              </a:ext>
            </a:extLst>
          </p:cNvPr>
          <p:cNvSpPr>
            <a:spLocks noGrp="1"/>
          </p:cNvSpPr>
          <p:nvPr>
            <p:ph type="title"/>
          </p:nvPr>
        </p:nvSpPr>
        <p:spPr>
          <a:xfrm>
            <a:off x="838200" y="365125"/>
            <a:ext cx="10515600" cy="78930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18F58D0-AD0D-F24A-B895-D421914755A7}"/>
              </a:ext>
            </a:extLst>
          </p:cNvPr>
          <p:cNvSpPr>
            <a:spLocks noGrp="1"/>
          </p:cNvSpPr>
          <p:nvPr>
            <p:ph type="body" idx="1"/>
          </p:nvPr>
        </p:nvSpPr>
        <p:spPr>
          <a:xfrm>
            <a:off x="838200" y="1652112"/>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A picture containing logo&#10;&#10;Description automatically generated">
            <a:extLst>
              <a:ext uri="{FF2B5EF4-FFF2-40B4-BE49-F238E27FC236}">
                <a16:creationId xmlns:a16="http://schemas.microsoft.com/office/drawing/2014/main" id="{B04159F9-8F1E-3040-890E-BA915DB23566}"/>
              </a:ext>
            </a:extLst>
          </p:cNvPr>
          <p:cNvPicPr>
            <a:picLocks noChangeAspect="1"/>
          </p:cNvPicPr>
          <p:nvPr userDrawn="1"/>
        </p:nvPicPr>
        <p:blipFill rotWithShape="1">
          <a:blip r:embed="rId11"/>
          <a:srcRect l="40090" t="-1" b="39853"/>
          <a:stretch/>
        </p:blipFill>
        <p:spPr>
          <a:xfrm>
            <a:off x="11531682" y="0"/>
            <a:ext cx="660318" cy="662940"/>
          </a:xfrm>
          <a:prstGeom prst="rect">
            <a:avLst/>
          </a:prstGeom>
        </p:spPr>
      </p:pic>
      <p:pic>
        <p:nvPicPr>
          <p:cNvPr id="8" name="Picture 7" descr="A picture containing logo&#10;&#10;Description automatically generated">
            <a:extLst>
              <a:ext uri="{FF2B5EF4-FFF2-40B4-BE49-F238E27FC236}">
                <a16:creationId xmlns:a16="http://schemas.microsoft.com/office/drawing/2014/main" id="{4695638B-8EA1-0343-A562-DF144E39B576}"/>
              </a:ext>
            </a:extLst>
          </p:cNvPr>
          <p:cNvPicPr>
            <a:picLocks noChangeAspect="1"/>
          </p:cNvPicPr>
          <p:nvPr userDrawn="1"/>
        </p:nvPicPr>
        <p:blipFill rotWithShape="1">
          <a:blip r:embed="rId11"/>
          <a:srcRect l="-968" t="39590" r="37432" b="-1532"/>
          <a:stretch/>
        </p:blipFill>
        <p:spPr>
          <a:xfrm>
            <a:off x="0" y="6176963"/>
            <a:ext cx="700276" cy="682711"/>
          </a:xfrm>
          <a:prstGeom prst="rect">
            <a:avLst/>
          </a:prstGeom>
        </p:spPr>
      </p:pic>
    </p:spTree>
    <p:extLst>
      <p:ext uri="{BB962C8B-B14F-4D97-AF65-F5344CB8AC3E}">
        <p14:creationId xmlns:p14="http://schemas.microsoft.com/office/powerpoint/2010/main" val="2135791779"/>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Lst>
  <p:txStyles>
    <p:titleStyle>
      <a:lvl1pPr algn="l" defTabSz="914400" rtl="0" eaLnBrk="1" latinLnBrk="0" hangingPunct="1">
        <a:lnSpc>
          <a:spcPct val="90000"/>
        </a:lnSpc>
        <a:spcBef>
          <a:spcPct val="0"/>
        </a:spcBef>
        <a:buNone/>
        <a:defRPr sz="4400" b="1" kern="1200">
          <a:solidFill>
            <a:srgbClr val="001A74"/>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1161" y="2358391"/>
            <a:ext cx="3498667" cy="2456485"/>
          </a:xfrm>
          <a:prstGeom prst="rect">
            <a:avLst/>
          </a:prstGeom>
        </p:spPr>
        <p:txBody>
          <a:bodyPr vert="horz" lIns="228600" tIns="228600" rIns="228600" bIns="22860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434982" y="794719"/>
            <a:ext cx="5950036" cy="525709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04672" y="320040"/>
            <a:ext cx="3657600" cy="320040"/>
          </a:xfrm>
          <a:prstGeom prst="rect">
            <a:avLst/>
          </a:prstGeom>
        </p:spPr>
        <p:txBody>
          <a:bodyPr vert="horz" lIns="91440" tIns="45720" rIns="91440" bIns="45720" rtlCol="0" anchor="ctr"/>
          <a:lstStyle>
            <a:lvl1pPr algn="l">
              <a:defRPr sz="1000">
                <a:solidFill>
                  <a:schemeClr val="tx1">
                    <a:tint val="75000"/>
                  </a:schemeClr>
                </a:solidFill>
              </a:defRPr>
            </a:lvl1pPr>
          </a:lstStyle>
          <a:p>
            <a:fld id="{48A87A34-81AB-432B-8DAE-1953F412C126}" type="datetimeFigureOut">
              <a:rPr lang="en-US" dirty="0"/>
              <a:pPr/>
              <a:t>11/11/2024</a:t>
            </a:fld>
            <a:endParaRPr lang="en-US" dirty="0"/>
          </a:p>
        </p:txBody>
      </p:sp>
      <p:sp>
        <p:nvSpPr>
          <p:cNvPr id="5" name="Footer Placeholder 4"/>
          <p:cNvSpPr>
            <a:spLocks noGrp="1"/>
          </p:cNvSpPr>
          <p:nvPr>
            <p:ph type="ftr" sz="quarter" idx="3"/>
          </p:nvPr>
        </p:nvSpPr>
        <p:spPr>
          <a:xfrm>
            <a:off x="804672" y="6227064"/>
            <a:ext cx="10588752" cy="320040"/>
          </a:xfrm>
          <a:prstGeom prst="rect">
            <a:avLst/>
          </a:prstGeom>
        </p:spPr>
        <p:txBody>
          <a:bodyPr vert="horz" lIns="91440" tIns="45720" rIns="91440" bIns="45720" rtlCol="0" anchor="ctr"/>
          <a:lstStyle>
            <a:lvl1pPr algn="r">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469880" y="320040"/>
            <a:ext cx="914400" cy="320040"/>
          </a:xfrm>
          <a:prstGeom prst="rect">
            <a:avLst/>
          </a:prstGeom>
        </p:spPr>
        <p:txBody>
          <a:bodyPr vert="horz" lIns="91440" tIns="45720" rIns="91440" bIns="45720" rtlCol="0" anchor="ctr"/>
          <a:lstStyle>
            <a:lvl1pPr algn="r">
              <a:defRPr sz="1000">
                <a:solidFill>
                  <a:schemeClr val="tx1">
                    <a:tint val="75000"/>
                  </a:schemeClr>
                </a:solidFill>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4276580939"/>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defTabSz="914400" rtl="0" eaLnBrk="1" latinLnBrk="0" hangingPunct="1">
        <a:lnSpc>
          <a:spcPct val="85000"/>
        </a:lnSpc>
        <a:spcBef>
          <a:spcPct val="0"/>
        </a:spcBef>
        <a:buNone/>
        <a:defRPr sz="4000" b="0" i="0" kern="1200" cap="none" spc="-15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9.xml"/><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hyperlink" Target="mailto:ibuildcathedrals@gmail.com" TargetMode="External"/><Relationship Id="rId2" Type="http://schemas.openxmlformats.org/officeDocument/2006/relationships/hyperlink" Target="mailto:Greg@KC4L.org" TargetMode="Externa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9.jpeg"/><Relationship Id="rId1" Type="http://schemas.openxmlformats.org/officeDocument/2006/relationships/slideLayout" Target="../slideLayouts/slideLayout1.xml"/><Relationship Id="rId4" Type="http://schemas.openxmlformats.org/officeDocument/2006/relationships/image" Target="../media/image33.jpg"/></Relationships>
</file>

<file path=ppt/slides/_rels/slide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5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3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8.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8.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38.xml"/></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3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38.xml"/></Relationships>
</file>

<file path=ppt/slides/_rels/slide6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42.xml"/></Relationships>
</file>

<file path=ppt/slides/_rels/slide6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38.xml"/></Relationships>
</file>

<file path=ppt/slides/_rels/slide6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38.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66.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38.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6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4.xml"/><Relationship Id="rId1" Type="http://schemas.openxmlformats.org/officeDocument/2006/relationships/slideLayout" Target="../slideLayouts/slideLayout38.xml"/><Relationship Id="rId4" Type="http://schemas.openxmlformats.org/officeDocument/2006/relationships/image" Target="../media/image60.png"/></Relationships>
</file>

<file path=ppt/slides/_rels/slide6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38.xml"/><Relationship Id="rId4" Type="http://schemas.openxmlformats.org/officeDocument/2006/relationships/image" Target="../media/image62.png"/></Relationships>
</file>

<file path=ppt/slides/_rels/slide69.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16.xml"/><Relationship Id="rId1" Type="http://schemas.openxmlformats.org/officeDocument/2006/relationships/slideLayout" Target="../slideLayouts/slideLayout38.xml"/><Relationship Id="rId6" Type="http://schemas.openxmlformats.org/officeDocument/2006/relationships/image" Target="../media/image66.jpg"/><Relationship Id="rId5" Type="http://schemas.openxmlformats.org/officeDocument/2006/relationships/image" Target="../media/image65.png"/><Relationship Id="rId4" Type="http://schemas.openxmlformats.org/officeDocument/2006/relationships/image" Target="../media/image6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3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8.xml"/><Relationship Id="rId1" Type="http://schemas.openxmlformats.org/officeDocument/2006/relationships/slideLayout" Target="../slideLayouts/slideLayout38.xml"/></Relationships>
</file>

<file path=ppt/slides/_rels/slide72.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19.xml"/><Relationship Id="rId1" Type="http://schemas.openxmlformats.org/officeDocument/2006/relationships/slideLayout" Target="../slideLayouts/slideLayout38.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0.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0.xml"/></Relationships>
</file>

<file path=ppt/slides/_rels/slide7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2.xml"/><Relationship Id="rId1" Type="http://schemas.openxmlformats.org/officeDocument/2006/relationships/slideLayout" Target="../slideLayouts/slideLayout37.xml"/><Relationship Id="rId5" Type="http://schemas.openxmlformats.org/officeDocument/2006/relationships/hyperlink" Target="https://twitter.com/LisaBajorinas" TargetMode="External"/><Relationship Id="rId4" Type="http://schemas.openxmlformats.org/officeDocument/2006/relationships/hyperlink" Target="mailto:lbajorinas@kstc.com"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9.jpeg"/><Relationship Id="rId1" Type="http://schemas.openxmlformats.org/officeDocument/2006/relationships/slideLayout" Target="../slideLayouts/slideLayout1.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jpg"/></Relationships>
</file>

<file path=ppt/slides/_rels/slide7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46.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9.xml"/><Relationship Id="rId4" Type="http://schemas.openxmlformats.org/officeDocument/2006/relationships/image" Target="../media/image24.png"/></Relationships>
</file>

<file path=ppt/slides/_rels/slide80.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47.xml"/></Relationships>
</file>

<file path=ppt/slides/_rels/slide8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52.xml"/></Relationships>
</file>

<file path=ppt/slides/_rels/slide82.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47.xml"/></Relationships>
</file>

<file path=ppt/slides/_rels/slide83.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47.xml"/></Relationships>
</file>

<file path=ppt/slides/_rels/slide84.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47.xml"/></Relationships>
</file>

<file path=ppt/slides/_rels/slide85.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47.xml"/></Relationships>
</file>

<file path=ppt/slides/_rels/slide86.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4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0.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47.xml"/></Relationships>
</file>

<file path=ppt/slides/_rels/slide9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47.xml"/></Relationships>
</file>

<file path=ppt/slides/_rels/slide9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5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95.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33.jpg"/><Relationship Id="rId3" Type="http://schemas.openxmlformats.org/officeDocument/2006/relationships/image" Target="../media/image20.png"/><Relationship Id="rId7" Type="http://schemas.openxmlformats.org/officeDocument/2006/relationships/image" Target="../media/image100.png"/><Relationship Id="rId12" Type="http://schemas.openxmlformats.org/officeDocument/2006/relationships/image" Target="../media/image105.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99.png"/><Relationship Id="rId11" Type="http://schemas.openxmlformats.org/officeDocument/2006/relationships/image" Target="../media/image104.png"/><Relationship Id="rId5" Type="http://schemas.openxmlformats.org/officeDocument/2006/relationships/image" Target="../media/image83.png"/><Relationship Id="rId10" Type="http://schemas.openxmlformats.org/officeDocument/2006/relationships/image" Target="../media/image103.png"/><Relationship Id="rId4" Type="http://schemas.openxmlformats.org/officeDocument/2006/relationships/image" Target="../media/image82.jpg"/><Relationship Id="rId9" Type="http://schemas.openxmlformats.org/officeDocument/2006/relationships/image" Target="../media/image10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planet with dots and lines&#10;&#10;Description automatically generated">
            <a:extLst>
              <a:ext uri="{FF2B5EF4-FFF2-40B4-BE49-F238E27FC236}">
                <a16:creationId xmlns:a16="http://schemas.microsoft.com/office/drawing/2014/main" id="{6DE3BC96-7C4A-F6AB-6AEE-BF66396B69D2}"/>
              </a:ext>
            </a:extLst>
          </p:cNvPr>
          <p:cNvPicPr>
            <a:picLocks noChangeAspect="1"/>
          </p:cNvPicPr>
          <p:nvPr/>
        </p:nvPicPr>
        <p:blipFill rotWithShape="1">
          <a:blip r:embed="rId2">
            <a:extLst>
              <a:ext uri="{28A0092B-C50C-407E-A947-70E740481C1C}">
                <a14:useLocalDpi xmlns:a14="http://schemas.microsoft.com/office/drawing/2010/main" val="0"/>
              </a:ext>
            </a:extLst>
          </a:blip>
          <a:srcRect t="4993" b="-233"/>
          <a:stretch/>
        </p:blipFill>
        <p:spPr>
          <a:xfrm>
            <a:off x="0" y="-1"/>
            <a:ext cx="12192000" cy="7256207"/>
          </a:xfrm>
          <a:prstGeom prst="rect">
            <a:avLst/>
          </a:prstGeom>
        </p:spPr>
      </p:pic>
      <p:sp>
        <p:nvSpPr>
          <p:cNvPr id="6" name="Rectangle 5">
            <a:extLst>
              <a:ext uri="{FF2B5EF4-FFF2-40B4-BE49-F238E27FC236}">
                <a16:creationId xmlns:a16="http://schemas.microsoft.com/office/drawing/2014/main" id="{5976C92E-458F-A52E-F3CF-05F14001670A}"/>
              </a:ext>
            </a:extLst>
          </p:cNvPr>
          <p:cNvSpPr/>
          <p:nvPr/>
        </p:nvSpPr>
        <p:spPr>
          <a:xfrm>
            <a:off x="0" y="1750142"/>
            <a:ext cx="12192000" cy="32544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blue and white logo&#10;&#10;Description automatically generated">
            <a:extLst>
              <a:ext uri="{FF2B5EF4-FFF2-40B4-BE49-F238E27FC236}">
                <a16:creationId xmlns:a16="http://schemas.microsoft.com/office/drawing/2014/main" id="{EDF26353-868F-B80D-0145-4DE616D578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3151" y="1951566"/>
            <a:ext cx="7245697" cy="2954867"/>
          </a:xfrm>
          <a:prstGeom prst="rect">
            <a:avLst/>
          </a:prstGeom>
        </p:spPr>
      </p:pic>
    </p:spTree>
    <p:extLst>
      <p:ext uri="{BB962C8B-B14F-4D97-AF65-F5344CB8AC3E}">
        <p14:creationId xmlns:p14="http://schemas.microsoft.com/office/powerpoint/2010/main" val="3883511943"/>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0C24E82-972C-334B-93D2-858E7F7C4DB4}"/>
              </a:ext>
            </a:extLst>
          </p:cNvPr>
          <p:cNvSpPr txBox="1"/>
          <p:nvPr/>
        </p:nvSpPr>
        <p:spPr>
          <a:xfrm rot="10800000" flipV="1">
            <a:off x="232755" y="3018560"/>
            <a:ext cx="11526983" cy="830997"/>
          </a:xfrm>
          <a:prstGeom prst="rect">
            <a:avLst/>
          </a:prstGeom>
          <a:noFill/>
        </p:spPr>
        <p:txBody>
          <a:bodyPr wrap="square" rtlCol="0">
            <a:spAutoFit/>
          </a:bodyPr>
          <a:lstStyle/>
          <a:p>
            <a:pPr algn="ctr" defTabSz="609585"/>
            <a:r>
              <a:rPr lang="en-US" sz="4800" b="1" i="1" dirty="0">
                <a:solidFill>
                  <a:srgbClr val="0070C0"/>
                </a:solidFill>
                <a:latin typeface="Garamond"/>
              </a:rPr>
              <a:t>Problem-Solving </a:t>
            </a:r>
            <a:r>
              <a:rPr lang="en-US" sz="4800" b="1" i="1" dirty="0">
                <a:solidFill>
                  <a:srgbClr val="E1DFD1">
                    <a:lumMod val="10000"/>
                  </a:srgbClr>
                </a:solidFill>
                <a:latin typeface="Garamond"/>
              </a:rPr>
              <a:t>(Management Function)</a:t>
            </a:r>
            <a:r>
              <a:rPr lang="en-US" sz="4800" b="1" dirty="0">
                <a:solidFill>
                  <a:srgbClr val="E1DFD1">
                    <a:lumMod val="10000"/>
                  </a:srgbClr>
                </a:solidFill>
                <a:latin typeface="Garamond"/>
              </a:rPr>
              <a:t> </a:t>
            </a:r>
          </a:p>
        </p:txBody>
      </p:sp>
    </p:spTree>
    <p:extLst>
      <p:ext uri="{BB962C8B-B14F-4D97-AF65-F5344CB8AC3E}">
        <p14:creationId xmlns:p14="http://schemas.microsoft.com/office/powerpoint/2010/main" val="7479016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raction: Get a Grip on Your Business: Wickman, Gin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0168" y="1110019"/>
            <a:ext cx="3031688" cy="44218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4 Disciplines of Execution: Covey, Se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6684" y="1110021"/>
            <a:ext cx="3176197" cy="442187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Good to Great (Hardcover) by James Collins - image 1 of 1"/>
          <p:cNvPicPr>
            <a:picLocks noChangeAspect="1" noChangeArrowheads="1"/>
          </p:cNvPicPr>
          <p:nvPr/>
        </p:nvPicPr>
        <p:blipFill rotWithShape="1">
          <a:blip r:embed="rId4">
            <a:extLst>
              <a:ext uri="{28A0092B-C50C-407E-A947-70E740481C1C}">
                <a14:useLocalDpi xmlns:a14="http://schemas.microsoft.com/office/drawing/2010/main" val="0"/>
              </a:ext>
            </a:extLst>
          </a:blip>
          <a:srcRect l="35754" r="36306" b="4477"/>
          <a:stretch/>
        </p:blipFill>
        <p:spPr bwMode="auto">
          <a:xfrm>
            <a:off x="8357709" y="1110019"/>
            <a:ext cx="3031688" cy="4421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87602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raction: Get a Grip on Your Business: Wickman, Gin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9014" y="159922"/>
            <a:ext cx="4702629" cy="6333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65567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0C24E82-972C-334B-93D2-858E7F7C4DB4}"/>
              </a:ext>
            </a:extLst>
          </p:cNvPr>
          <p:cNvSpPr txBox="1"/>
          <p:nvPr/>
        </p:nvSpPr>
        <p:spPr>
          <a:xfrm rot="10800000" flipV="1">
            <a:off x="308008" y="304877"/>
            <a:ext cx="10783325" cy="6248249"/>
          </a:xfrm>
          <a:prstGeom prst="rect">
            <a:avLst/>
          </a:prstGeom>
          <a:noFill/>
        </p:spPr>
        <p:txBody>
          <a:bodyPr wrap="square" rtlCol="0">
            <a:spAutoFit/>
          </a:bodyPr>
          <a:lstStyle/>
          <a:p>
            <a:pPr algn="ctr" defTabSz="609585"/>
            <a:r>
              <a:rPr lang="en-US" sz="4800" b="1" dirty="0">
                <a:solidFill>
                  <a:srgbClr val="0070C0"/>
                </a:solidFill>
                <a:latin typeface="Garamond"/>
              </a:rPr>
              <a:t>Business Traction</a:t>
            </a:r>
          </a:p>
          <a:p>
            <a:pPr algn="ctr" defTabSz="609585"/>
            <a:endParaRPr lang="en-US" sz="4800" b="1" i="1" dirty="0">
              <a:solidFill>
                <a:srgbClr val="7030A0"/>
              </a:solidFill>
              <a:latin typeface="Garamond"/>
            </a:endParaRPr>
          </a:p>
          <a:p>
            <a:pPr defTabSz="609585"/>
            <a:r>
              <a:rPr lang="en-US" sz="4267" i="1" dirty="0">
                <a:solidFill>
                  <a:srgbClr val="534239">
                    <a:lumMod val="50000"/>
                  </a:srgbClr>
                </a:solidFill>
                <a:latin typeface="Garamond"/>
              </a:rPr>
              <a:t>1. Strategic Alignment Component</a:t>
            </a:r>
          </a:p>
          <a:p>
            <a:pPr defTabSz="609585"/>
            <a:r>
              <a:rPr lang="en-US" sz="4267" b="1" i="1" dirty="0">
                <a:solidFill>
                  <a:srgbClr val="C00000"/>
                </a:solidFill>
                <a:latin typeface="Garamond"/>
              </a:rPr>
              <a:t>2. People Component</a:t>
            </a:r>
          </a:p>
          <a:p>
            <a:pPr defTabSz="609585"/>
            <a:r>
              <a:rPr lang="en-US" sz="4267" i="1" dirty="0">
                <a:solidFill>
                  <a:srgbClr val="534239">
                    <a:lumMod val="50000"/>
                  </a:srgbClr>
                </a:solidFill>
                <a:latin typeface="Garamond"/>
              </a:rPr>
              <a:t>3. Data/Metrics Component</a:t>
            </a:r>
          </a:p>
          <a:p>
            <a:pPr defTabSz="609585"/>
            <a:r>
              <a:rPr lang="en-US" sz="4267" b="1" i="1" dirty="0">
                <a:solidFill>
                  <a:srgbClr val="C00000"/>
                </a:solidFill>
                <a:latin typeface="Garamond"/>
              </a:rPr>
              <a:t>4. Problem-Solving Component</a:t>
            </a:r>
          </a:p>
          <a:p>
            <a:pPr defTabSz="609585"/>
            <a:r>
              <a:rPr lang="en-US" sz="4267" i="1" dirty="0">
                <a:solidFill>
                  <a:srgbClr val="534239">
                    <a:lumMod val="50000"/>
                  </a:srgbClr>
                </a:solidFill>
                <a:latin typeface="Garamond"/>
              </a:rPr>
              <a:t>5. Process Component</a:t>
            </a:r>
          </a:p>
          <a:p>
            <a:pPr defTabSz="609585"/>
            <a:r>
              <a:rPr lang="en-US" sz="4267" b="1" i="1" dirty="0">
                <a:solidFill>
                  <a:srgbClr val="C00000"/>
                </a:solidFill>
                <a:latin typeface="Garamond"/>
              </a:rPr>
              <a:t>6. Execution Component</a:t>
            </a:r>
          </a:p>
          <a:p>
            <a:pPr marL="990575" indent="-990575" algn="ctr" defTabSz="609585">
              <a:buFontTx/>
              <a:buAutoNum type="arabicPeriod"/>
            </a:pPr>
            <a:endParaRPr lang="en-US" sz="4800" i="1" dirty="0">
              <a:solidFill>
                <a:srgbClr val="534239">
                  <a:lumMod val="50000"/>
                </a:srgbClr>
              </a:solidFill>
              <a:latin typeface="Garamond"/>
            </a:endParaRPr>
          </a:p>
        </p:txBody>
      </p:sp>
    </p:spTree>
    <p:extLst>
      <p:ext uri="{BB962C8B-B14F-4D97-AF65-F5344CB8AC3E}">
        <p14:creationId xmlns:p14="http://schemas.microsoft.com/office/powerpoint/2010/main" val="17317668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0C24E82-972C-334B-93D2-858E7F7C4DB4}"/>
              </a:ext>
            </a:extLst>
          </p:cNvPr>
          <p:cNvSpPr txBox="1"/>
          <p:nvPr/>
        </p:nvSpPr>
        <p:spPr>
          <a:xfrm rot="10800000" flipV="1">
            <a:off x="1100667" y="1905507"/>
            <a:ext cx="9990667" cy="3046988"/>
          </a:xfrm>
          <a:prstGeom prst="rect">
            <a:avLst/>
          </a:prstGeom>
          <a:noFill/>
        </p:spPr>
        <p:txBody>
          <a:bodyPr wrap="square" rtlCol="0">
            <a:spAutoFit/>
          </a:bodyPr>
          <a:lstStyle/>
          <a:p>
            <a:pPr algn="ctr" defTabSz="609585"/>
            <a:r>
              <a:rPr lang="en-US" sz="4800" b="1" dirty="0">
                <a:solidFill>
                  <a:srgbClr val="534239">
                    <a:lumMod val="50000"/>
                  </a:srgbClr>
                </a:solidFill>
                <a:latin typeface="Garamond"/>
              </a:rPr>
              <a:t>Successful organizations operate with a crystal-clear vision that is shared by everyone (</a:t>
            </a:r>
            <a:r>
              <a:rPr lang="en-US" sz="4800" b="1" i="1" dirty="0">
                <a:solidFill>
                  <a:srgbClr val="534239">
                    <a:lumMod val="50000"/>
                  </a:srgbClr>
                </a:solidFill>
                <a:latin typeface="Garamond"/>
              </a:rPr>
              <a:t>1. Strategic Alignment Component</a:t>
            </a:r>
            <a:r>
              <a:rPr lang="en-US" sz="4800" b="1" dirty="0">
                <a:solidFill>
                  <a:srgbClr val="534239">
                    <a:lumMod val="50000"/>
                  </a:srgbClr>
                </a:solidFill>
                <a:latin typeface="Garamond"/>
              </a:rPr>
              <a:t>). </a:t>
            </a:r>
            <a:r>
              <a:rPr lang="en-US" sz="4800" b="1" dirty="0">
                <a:solidFill>
                  <a:srgbClr val="FF0000"/>
                </a:solidFill>
                <a:latin typeface="Garamond"/>
              </a:rPr>
              <a:t>The WHY</a:t>
            </a:r>
          </a:p>
        </p:txBody>
      </p:sp>
    </p:spTree>
    <p:extLst>
      <p:ext uri="{BB962C8B-B14F-4D97-AF65-F5344CB8AC3E}">
        <p14:creationId xmlns:p14="http://schemas.microsoft.com/office/powerpoint/2010/main" val="27230641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rawing of a person&#10;&#10;Description automatically generated">
            <a:extLst>
              <a:ext uri="{FF2B5EF4-FFF2-40B4-BE49-F238E27FC236}">
                <a16:creationId xmlns:a16="http://schemas.microsoft.com/office/drawing/2014/main" id="{951D3902-DC7A-5F42-92FB-E03C57C796CD}"/>
              </a:ext>
            </a:extLst>
          </p:cNvPr>
          <p:cNvPicPr>
            <a:picLocks noChangeAspect="1"/>
          </p:cNvPicPr>
          <p:nvPr/>
        </p:nvPicPr>
        <p:blipFill>
          <a:blip r:embed="rId2"/>
          <a:stretch>
            <a:fillRect/>
          </a:stretch>
        </p:blipFill>
        <p:spPr>
          <a:xfrm>
            <a:off x="1378228" y="73496"/>
            <a:ext cx="9538883" cy="6784504"/>
          </a:xfrm>
          <a:prstGeom prst="rect">
            <a:avLst/>
          </a:prstGeom>
        </p:spPr>
      </p:pic>
    </p:spTree>
    <p:extLst>
      <p:ext uri="{BB962C8B-B14F-4D97-AF65-F5344CB8AC3E}">
        <p14:creationId xmlns:p14="http://schemas.microsoft.com/office/powerpoint/2010/main" val="6286488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0C24E82-972C-334B-93D2-858E7F7C4DB4}"/>
              </a:ext>
            </a:extLst>
          </p:cNvPr>
          <p:cNvSpPr txBox="1"/>
          <p:nvPr/>
        </p:nvSpPr>
        <p:spPr>
          <a:xfrm rot="10800000" flipV="1">
            <a:off x="1100667" y="2274838"/>
            <a:ext cx="9990667" cy="2308324"/>
          </a:xfrm>
          <a:prstGeom prst="rect">
            <a:avLst/>
          </a:prstGeom>
          <a:noFill/>
        </p:spPr>
        <p:txBody>
          <a:bodyPr wrap="square" rtlCol="0">
            <a:spAutoFit/>
          </a:bodyPr>
          <a:lstStyle/>
          <a:p>
            <a:pPr algn="ctr" defTabSz="609585"/>
            <a:r>
              <a:rPr lang="en-US" sz="4800" b="1" dirty="0">
                <a:solidFill>
                  <a:srgbClr val="7030A0"/>
                </a:solidFill>
                <a:latin typeface="Garamond"/>
              </a:rPr>
              <a:t>They have the “Right People” in the “Right Seats.”</a:t>
            </a:r>
            <a:r>
              <a:rPr lang="en-US" sz="4800" b="1" dirty="0">
                <a:solidFill>
                  <a:srgbClr val="534239">
                    <a:lumMod val="50000"/>
                  </a:srgbClr>
                </a:solidFill>
                <a:latin typeface="Garamond"/>
              </a:rPr>
              <a:t> (</a:t>
            </a:r>
            <a:r>
              <a:rPr lang="en-US" sz="4800" b="1" i="1" dirty="0">
                <a:solidFill>
                  <a:srgbClr val="534239">
                    <a:lumMod val="50000"/>
                  </a:srgbClr>
                </a:solidFill>
                <a:latin typeface="Garamond"/>
              </a:rPr>
              <a:t>2. People Component</a:t>
            </a:r>
            <a:r>
              <a:rPr lang="en-US" sz="4800" b="1" dirty="0">
                <a:solidFill>
                  <a:srgbClr val="534239">
                    <a:lumMod val="50000"/>
                  </a:srgbClr>
                </a:solidFill>
                <a:latin typeface="Garamond"/>
              </a:rPr>
              <a:t>) </a:t>
            </a:r>
          </a:p>
        </p:txBody>
      </p:sp>
    </p:spTree>
    <p:extLst>
      <p:ext uri="{BB962C8B-B14F-4D97-AF65-F5344CB8AC3E}">
        <p14:creationId xmlns:p14="http://schemas.microsoft.com/office/powerpoint/2010/main" val="29116284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Good to Great (Hardcover) by James Collins - image 1 of 1"/>
          <p:cNvPicPr>
            <a:picLocks noChangeAspect="1" noChangeArrowheads="1"/>
          </p:cNvPicPr>
          <p:nvPr/>
        </p:nvPicPr>
        <p:blipFill rotWithShape="1">
          <a:blip r:embed="rId2">
            <a:extLst>
              <a:ext uri="{28A0092B-C50C-407E-A947-70E740481C1C}">
                <a14:useLocalDpi xmlns:a14="http://schemas.microsoft.com/office/drawing/2010/main" val="0"/>
              </a:ext>
            </a:extLst>
          </a:blip>
          <a:srcRect l="35754" r="36306" b="4477"/>
          <a:stretch/>
        </p:blipFill>
        <p:spPr bwMode="auto">
          <a:xfrm>
            <a:off x="3942608" y="174173"/>
            <a:ext cx="4116779" cy="6428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03071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2056391"/>
            <a:ext cx="5384800" cy="4069772"/>
          </a:xfrm>
        </p:spPr>
        <p:txBody>
          <a:bodyPr>
            <a:normAutofit lnSpcReduction="10000"/>
          </a:bodyPr>
          <a:lstStyle/>
          <a:p>
            <a:pPr marL="0" indent="0">
              <a:buNone/>
            </a:pPr>
            <a:r>
              <a:rPr lang="en-US" sz="3200" b="1" dirty="0"/>
              <a:t>Right People on the Bus </a:t>
            </a:r>
            <a:r>
              <a:rPr lang="en-US" sz="3200" b="1" dirty="0">
                <a:solidFill>
                  <a:srgbClr val="008000"/>
                </a:solidFill>
              </a:rPr>
              <a:t>(Recruitment/Selection)</a:t>
            </a:r>
          </a:p>
          <a:p>
            <a:pPr marL="0" indent="0">
              <a:buNone/>
            </a:pPr>
            <a:r>
              <a:rPr lang="en-US" sz="3200" b="1" dirty="0">
                <a:solidFill>
                  <a:srgbClr val="FF0000"/>
                </a:solidFill>
              </a:rPr>
              <a:t>Right People in the Right Seat</a:t>
            </a:r>
            <a:r>
              <a:rPr lang="en-US" sz="3200" b="1" dirty="0"/>
              <a:t> </a:t>
            </a:r>
            <a:r>
              <a:rPr lang="en-US" sz="3200" b="1" dirty="0">
                <a:solidFill>
                  <a:srgbClr val="008000"/>
                </a:solidFill>
              </a:rPr>
              <a:t>(Unique Ability)</a:t>
            </a:r>
          </a:p>
          <a:p>
            <a:pPr marL="0" indent="0">
              <a:buNone/>
            </a:pPr>
            <a:r>
              <a:rPr lang="en-US" sz="3200" b="1" dirty="0"/>
              <a:t>Wrong People off the Bus! </a:t>
            </a:r>
            <a:r>
              <a:rPr lang="en-US" sz="3200" b="1" dirty="0">
                <a:solidFill>
                  <a:srgbClr val="008000"/>
                </a:solidFill>
              </a:rPr>
              <a:t>(With self-esteem intact </a:t>
            </a:r>
            <a:r>
              <a:rPr lang="en-US" sz="3200" b="1" i="1" dirty="0">
                <a:solidFill>
                  <a:srgbClr val="008000"/>
                </a:solidFill>
              </a:rPr>
              <a:t>if possible)</a:t>
            </a:r>
          </a:p>
        </p:txBody>
      </p:sp>
      <p:pic>
        <p:nvPicPr>
          <p:cNvPr id="4" name="Picture 3" descr="Bu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2859" y="1314442"/>
            <a:ext cx="5384800" cy="5147733"/>
          </a:xfrm>
          <a:prstGeom prst="rect">
            <a:avLst/>
          </a:prstGeom>
        </p:spPr>
      </p:pic>
      <p:sp>
        <p:nvSpPr>
          <p:cNvPr id="6" name="Title 1"/>
          <p:cNvSpPr>
            <a:spLocks noGrp="1"/>
          </p:cNvSpPr>
          <p:nvPr>
            <p:ph type="title"/>
          </p:nvPr>
        </p:nvSpPr>
        <p:spPr>
          <a:xfrm>
            <a:off x="609601" y="274639"/>
            <a:ext cx="8680604" cy="1143000"/>
          </a:xfrm>
        </p:spPr>
        <p:txBody>
          <a:bodyPr>
            <a:normAutofit/>
          </a:bodyPr>
          <a:lstStyle/>
          <a:p>
            <a:r>
              <a:rPr lang="en-US" sz="5333" b="1" dirty="0">
                <a:solidFill>
                  <a:srgbClr val="C00000"/>
                </a:solidFill>
              </a:rPr>
              <a:t>Good to Great</a:t>
            </a:r>
          </a:p>
        </p:txBody>
      </p:sp>
    </p:spTree>
    <p:extLst>
      <p:ext uri="{BB962C8B-B14F-4D97-AF65-F5344CB8AC3E}">
        <p14:creationId xmlns:p14="http://schemas.microsoft.com/office/powerpoint/2010/main" val="876096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400" b="1" dirty="0">
                <a:solidFill>
                  <a:schemeClr val="accent2"/>
                </a:solidFill>
              </a:rPr>
              <a:t>G.W.C</a:t>
            </a:r>
          </a:p>
        </p:txBody>
      </p:sp>
      <p:sp>
        <p:nvSpPr>
          <p:cNvPr id="3" name="Content Placeholder 2"/>
          <p:cNvSpPr>
            <a:spLocks noGrp="1"/>
          </p:cNvSpPr>
          <p:nvPr>
            <p:ph idx="1"/>
          </p:nvPr>
        </p:nvSpPr>
        <p:spPr>
          <a:xfrm>
            <a:off x="1463040" y="2084294"/>
            <a:ext cx="9265920" cy="4398311"/>
          </a:xfrm>
        </p:spPr>
        <p:txBody>
          <a:bodyPr>
            <a:normAutofit/>
          </a:bodyPr>
          <a:lstStyle/>
          <a:p>
            <a:pPr marL="0" indent="0">
              <a:buNone/>
            </a:pPr>
            <a:r>
              <a:rPr lang="en-US" sz="4267" b="1" dirty="0"/>
              <a:t>Gets It </a:t>
            </a:r>
            <a:r>
              <a:rPr lang="en-US" sz="4267" b="1" dirty="0">
                <a:solidFill>
                  <a:srgbClr val="008000"/>
                </a:solidFill>
              </a:rPr>
              <a:t>(Understanding)</a:t>
            </a:r>
          </a:p>
          <a:p>
            <a:pPr marL="0" indent="0">
              <a:buNone/>
            </a:pPr>
            <a:r>
              <a:rPr lang="en-US" sz="4267" b="1" dirty="0">
                <a:solidFill>
                  <a:srgbClr val="FF0000"/>
                </a:solidFill>
              </a:rPr>
              <a:t>Wants It </a:t>
            </a:r>
            <a:r>
              <a:rPr lang="en-US" sz="4267" b="1" dirty="0">
                <a:solidFill>
                  <a:srgbClr val="008000"/>
                </a:solidFill>
              </a:rPr>
              <a:t>(Passion/Energy)</a:t>
            </a:r>
          </a:p>
          <a:p>
            <a:pPr marL="0" indent="0">
              <a:buNone/>
            </a:pPr>
            <a:r>
              <a:rPr lang="en-US" sz="4267" b="1" dirty="0"/>
              <a:t>Capacity To Do It </a:t>
            </a:r>
            <a:r>
              <a:rPr lang="en-US" sz="4267" b="1" dirty="0">
                <a:solidFill>
                  <a:srgbClr val="008000"/>
                </a:solidFill>
              </a:rPr>
              <a:t>(Skills/Experience)</a:t>
            </a:r>
          </a:p>
        </p:txBody>
      </p:sp>
    </p:spTree>
    <p:extLst>
      <p:ext uri="{BB962C8B-B14F-4D97-AF65-F5344CB8AC3E}">
        <p14:creationId xmlns:p14="http://schemas.microsoft.com/office/powerpoint/2010/main" val="4022077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DB9EEA8-368B-AF46-CCDE-EF9B470EC998}"/>
              </a:ext>
            </a:extLst>
          </p:cNvPr>
          <p:cNvPicPr>
            <a:picLocks noChangeAspect="1"/>
          </p:cNvPicPr>
          <p:nvPr/>
        </p:nvPicPr>
        <p:blipFill rotWithShape="1">
          <a:blip r:embed="rId2">
            <a:alphaModFix amt="20000"/>
          </a:blip>
          <a:srcRect b="5635"/>
          <a:stretch/>
        </p:blipFill>
        <p:spPr>
          <a:xfrm>
            <a:off x="0" y="0"/>
            <a:ext cx="12214309" cy="6858000"/>
          </a:xfrm>
          <a:prstGeom prst="rect">
            <a:avLst/>
          </a:prstGeom>
        </p:spPr>
      </p:pic>
      <p:sp>
        <p:nvSpPr>
          <p:cNvPr id="4" name="Rectangle 3">
            <a:extLst>
              <a:ext uri="{FF2B5EF4-FFF2-40B4-BE49-F238E27FC236}">
                <a16:creationId xmlns:a16="http://schemas.microsoft.com/office/drawing/2014/main" id="{BEFD3E79-22F2-AE51-860C-2DED63BF8A51}"/>
              </a:ext>
            </a:extLst>
          </p:cNvPr>
          <p:cNvSpPr/>
          <p:nvPr/>
        </p:nvSpPr>
        <p:spPr>
          <a:xfrm>
            <a:off x="0" y="0"/>
            <a:ext cx="12192000" cy="1681316"/>
          </a:xfrm>
          <a:prstGeom prst="rect">
            <a:avLst/>
          </a:prstGeom>
          <a:solidFill>
            <a:srgbClr val="033E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6F5D11D-2181-2161-69BB-6656EF98AC4D}"/>
              </a:ext>
            </a:extLst>
          </p:cNvPr>
          <p:cNvSpPr txBox="1"/>
          <p:nvPr/>
        </p:nvSpPr>
        <p:spPr>
          <a:xfrm>
            <a:off x="0" y="332826"/>
            <a:ext cx="12192000" cy="1200329"/>
          </a:xfrm>
          <a:prstGeom prst="rect">
            <a:avLst/>
          </a:prstGeom>
          <a:noFill/>
        </p:spPr>
        <p:txBody>
          <a:bodyPr wrap="square" rtlCol="0">
            <a:spAutoFit/>
          </a:bodyPr>
          <a:lstStyle/>
          <a:p>
            <a:pPr algn="ctr"/>
            <a:r>
              <a:rPr lang="en-US" sz="7200" dirty="0">
                <a:solidFill>
                  <a:schemeClr val="bg1"/>
                </a:solidFill>
                <a:latin typeface="Arial Black" panose="020B0A04020102020204" pitchFamily="34" charset="0"/>
              </a:rPr>
              <a:t>OPENING REMARKS</a:t>
            </a:r>
          </a:p>
        </p:txBody>
      </p:sp>
      <p:sp>
        <p:nvSpPr>
          <p:cNvPr id="6" name="TextBox 5">
            <a:extLst>
              <a:ext uri="{FF2B5EF4-FFF2-40B4-BE49-F238E27FC236}">
                <a16:creationId xmlns:a16="http://schemas.microsoft.com/office/drawing/2014/main" id="{CE24090E-B0A8-0121-6F98-49E335C65AF9}"/>
              </a:ext>
            </a:extLst>
          </p:cNvPr>
          <p:cNvSpPr txBox="1"/>
          <p:nvPr/>
        </p:nvSpPr>
        <p:spPr>
          <a:xfrm>
            <a:off x="1877962" y="2359741"/>
            <a:ext cx="9232489" cy="3108543"/>
          </a:xfrm>
          <a:prstGeom prst="rect">
            <a:avLst/>
          </a:prstGeom>
          <a:noFill/>
        </p:spPr>
        <p:txBody>
          <a:bodyPr wrap="square" rtlCol="0">
            <a:spAutoFit/>
          </a:bodyPr>
          <a:lstStyle/>
          <a:p>
            <a:r>
              <a:rPr lang="en-US" sz="4400" b="1" dirty="0">
                <a:solidFill>
                  <a:srgbClr val="033E78"/>
                </a:solidFill>
                <a:latin typeface="Arial" panose="020B0604020202020204" pitchFamily="34" charset="0"/>
                <a:cs typeface="Arial" panose="020B0604020202020204" pitchFamily="34" charset="0"/>
              </a:rPr>
              <a:t>Buddy Steen</a:t>
            </a:r>
          </a:p>
          <a:p>
            <a:r>
              <a:rPr lang="en-US" sz="3600" i="1" dirty="0">
                <a:solidFill>
                  <a:srgbClr val="033E78"/>
                </a:solidFill>
                <a:latin typeface="Arial" panose="020B0604020202020204" pitchFamily="34" charset="0"/>
                <a:cs typeface="Arial" panose="020B0604020202020204" pitchFamily="34" charset="0"/>
              </a:rPr>
              <a:t>WKU Innovation Campus</a:t>
            </a:r>
          </a:p>
          <a:p>
            <a:endParaRPr lang="en-US" sz="3600" dirty="0">
              <a:solidFill>
                <a:srgbClr val="033E78"/>
              </a:solidFill>
              <a:latin typeface="Arial" panose="020B0604020202020204" pitchFamily="34" charset="0"/>
              <a:cs typeface="Arial" panose="020B0604020202020204" pitchFamily="34" charset="0"/>
            </a:endParaRPr>
          </a:p>
          <a:p>
            <a:r>
              <a:rPr lang="en-US" sz="4400" b="1" dirty="0">
                <a:solidFill>
                  <a:srgbClr val="033E78"/>
                </a:solidFill>
                <a:latin typeface="Arial" panose="020B0604020202020204" pitchFamily="34" charset="0"/>
                <a:cs typeface="Arial" panose="020B0604020202020204" pitchFamily="34" charset="0"/>
              </a:rPr>
              <a:t>Dawn Johnson</a:t>
            </a:r>
          </a:p>
          <a:p>
            <a:r>
              <a:rPr lang="en-US" sz="3600" i="1" dirty="0">
                <a:solidFill>
                  <a:srgbClr val="033E78"/>
                </a:solidFill>
                <a:latin typeface="Arial" panose="020B0604020202020204" pitchFamily="34" charset="0"/>
                <a:cs typeface="Arial" panose="020B0604020202020204" pitchFamily="34" charset="0"/>
              </a:rPr>
              <a:t>Bowling Green Area Chamber of Commerce</a:t>
            </a:r>
          </a:p>
        </p:txBody>
      </p:sp>
      <p:pic>
        <p:nvPicPr>
          <p:cNvPr id="10" name="Picture 9" descr="A blue and white logo&#10;&#10;Description automatically generated">
            <a:extLst>
              <a:ext uri="{FF2B5EF4-FFF2-40B4-BE49-F238E27FC236}">
                <a16:creationId xmlns:a16="http://schemas.microsoft.com/office/drawing/2014/main" id="{C949E71E-794E-2E0A-68A7-C3C350C42A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97960" y="5717709"/>
            <a:ext cx="2443839" cy="996622"/>
          </a:xfrm>
          <a:prstGeom prst="rect">
            <a:avLst/>
          </a:prstGeom>
        </p:spPr>
      </p:pic>
    </p:spTree>
    <p:extLst>
      <p:ext uri="{BB962C8B-B14F-4D97-AF65-F5344CB8AC3E}">
        <p14:creationId xmlns:p14="http://schemas.microsoft.com/office/powerpoint/2010/main" val="39470963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0C24E82-972C-334B-93D2-858E7F7C4DB4}"/>
              </a:ext>
            </a:extLst>
          </p:cNvPr>
          <p:cNvSpPr txBox="1"/>
          <p:nvPr/>
        </p:nvSpPr>
        <p:spPr>
          <a:xfrm rot="10800000" flipV="1">
            <a:off x="1100667" y="1905507"/>
            <a:ext cx="9990667" cy="3046988"/>
          </a:xfrm>
          <a:prstGeom prst="rect">
            <a:avLst/>
          </a:prstGeom>
          <a:noFill/>
        </p:spPr>
        <p:txBody>
          <a:bodyPr wrap="square" rtlCol="0">
            <a:spAutoFit/>
          </a:bodyPr>
          <a:lstStyle/>
          <a:p>
            <a:pPr algn="ctr" defTabSz="609585"/>
            <a:r>
              <a:rPr lang="en-US" sz="4800" b="1" dirty="0">
                <a:solidFill>
                  <a:srgbClr val="00B050"/>
                </a:solidFill>
                <a:latin typeface="Garamond"/>
              </a:rPr>
              <a:t>They have a pulse on their operations by watching and managing a handful of numbers on a weekly basis </a:t>
            </a:r>
            <a:r>
              <a:rPr lang="en-US" sz="4800" b="1" dirty="0">
                <a:solidFill>
                  <a:srgbClr val="534239">
                    <a:lumMod val="50000"/>
                  </a:srgbClr>
                </a:solidFill>
                <a:latin typeface="Garamond"/>
              </a:rPr>
              <a:t>(</a:t>
            </a:r>
            <a:r>
              <a:rPr lang="en-US" sz="4800" b="1" i="1" dirty="0">
                <a:solidFill>
                  <a:srgbClr val="534239">
                    <a:lumMod val="50000"/>
                  </a:srgbClr>
                </a:solidFill>
                <a:latin typeface="Garamond"/>
              </a:rPr>
              <a:t>3. Data/Metrics Component</a:t>
            </a:r>
            <a:r>
              <a:rPr lang="en-US" sz="4800" b="1" dirty="0">
                <a:solidFill>
                  <a:srgbClr val="534239">
                    <a:lumMod val="50000"/>
                  </a:srgbClr>
                </a:solidFill>
                <a:latin typeface="Garamond"/>
              </a:rPr>
              <a:t>) </a:t>
            </a:r>
          </a:p>
        </p:txBody>
      </p:sp>
    </p:spTree>
    <p:extLst>
      <p:ext uri="{BB962C8B-B14F-4D97-AF65-F5344CB8AC3E}">
        <p14:creationId xmlns:p14="http://schemas.microsoft.com/office/powerpoint/2010/main" val="14944170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0C24E82-972C-334B-93D2-858E7F7C4DB4}"/>
              </a:ext>
            </a:extLst>
          </p:cNvPr>
          <p:cNvSpPr txBox="1"/>
          <p:nvPr/>
        </p:nvSpPr>
        <p:spPr>
          <a:xfrm rot="10800000" flipV="1">
            <a:off x="1100667" y="1905506"/>
            <a:ext cx="9990667" cy="3046988"/>
          </a:xfrm>
          <a:prstGeom prst="rect">
            <a:avLst/>
          </a:prstGeom>
          <a:noFill/>
        </p:spPr>
        <p:txBody>
          <a:bodyPr wrap="square" rtlCol="0">
            <a:spAutoFit/>
          </a:bodyPr>
          <a:lstStyle/>
          <a:p>
            <a:pPr algn="ctr" defTabSz="609585"/>
            <a:r>
              <a:rPr lang="en-US" sz="4800" b="1" dirty="0">
                <a:solidFill>
                  <a:srgbClr val="A46645"/>
                </a:solidFill>
                <a:latin typeface="Garamond"/>
              </a:rPr>
              <a:t>They identify and solve issues promptly in an open and honest environment </a:t>
            </a:r>
            <a:r>
              <a:rPr lang="en-US" sz="4800" b="1" dirty="0">
                <a:solidFill>
                  <a:srgbClr val="534239">
                    <a:lumMod val="50000"/>
                  </a:srgbClr>
                </a:solidFill>
                <a:latin typeface="Garamond"/>
              </a:rPr>
              <a:t>(</a:t>
            </a:r>
            <a:r>
              <a:rPr lang="en-US" sz="4800" b="1" i="1" dirty="0">
                <a:solidFill>
                  <a:srgbClr val="534239">
                    <a:lumMod val="50000"/>
                  </a:srgbClr>
                </a:solidFill>
                <a:latin typeface="Garamond"/>
              </a:rPr>
              <a:t>4. Problem-Solving component</a:t>
            </a:r>
            <a:r>
              <a:rPr lang="en-US" sz="4800" b="1" dirty="0">
                <a:solidFill>
                  <a:srgbClr val="534239">
                    <a:lumMod val="50000"/>
                  </a:srgbClr>
                </a:solidFill>
                <a:latin typeface="Garamond"/>
              </a:rPr>
              <a:t> ) </a:t>
            </a:r>
          </a:p>
        </p:txBody>
      </p:sp>
    </p:spTree>
    <p:extLst>
      <p:ext uri="{BB962C8B-B14F-4D97-AF65-F5344CB8AC3E}">
        <p14:creationId xmlns:p14="http://schemas.microsoft.com/office/powerpoint/2010/main" val="30013545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0C24E82-972C-334B-93D2-858E7F7C4DB4}"/>
              </a:ext>
            </a:extLst>
          </p:cNvPr>
          <p:cNvSpPr txBox="1"/>
          <p:nvPr/>
        </p:nvSpPr>
        <p:spPr>
          <a:xfrm rot="10800000" flipV="1">
            <a:off x="1100667" y="1905506"/>
            <a:ext cx="9990667" cy="3046988"/>
          </a:xfrm>
          <a:prstGeom prst="rect">
            <a:avLst/>
          </a:prstGeom>
          <a:noFill/>
        </p:spPr>
        <p:txBody>
          <a:bodyPr wrap="square" rtlCol="0">
            <a:spAutoFit/>
          </a:bodyPr>
          <a:lstStyle/>
          <a:p>
            <a:pPr algn="ctr" defTabSz="609585"/>
            <a:r>
              <a:rPr lang="en-US" sz="4800" b="1" dirty="0">
                <a:solidFill>
                  <a:srgbClr val="FF0000"/>
                </a:solidFill>
                <a:latin typeface="Garamond"/>
              </a:rPr>
              <a:t>They get everyone on the same page with essential procedural steps </a:t>
            </a:r>
            <a:r>
              <a:rPr lang="en-US" sz="4800" b="1" dirty="0">
                <a:solidFill>
                  <a:srgbClr val="00B050"/>
                </a:solidFill>
                <a:latin typeface="Garamond"/>
              </a:rPr>
              <a:t>and then get everyone to follow</a:t>
            </a:r>
            <a:r>
              <a:rPr lang="en-US" sz="4800" b="1" dirty="0">
                <a:solidFill>
                  <a:srgbClr val="534239">
                    <a:lumMod val="50000"/>
                  </a:srgbClr>
                </a:solidFill>
                <a:latin typeface="Garamond"/>
              </a:rPr>
              <a:t> (</a:t>
            </a:r>
            <a:r>
              <a:rPr lang="en-US" sz="4800" b="1" i="1" dirty="0">
                <a:solidFill>
                  <a:srgbClr val="534239">
                    <a:lumMod val="50000"/>
                  </a:srgbClr>
                </a:solidFill>
                <a:latin typeface="Garamond"/>
              </a:rPr>
              <a:t>5. Process Component</a:t>
            </a:r>
            <a:r>
              <a:rPr lang="en-US" sz="4800" b="1" dirty="0">
                <a:solidFill>
                  <a:srgbClr val="534239">
                    <a:lumMod val="50000"/>
                  </a:srgbClr>
                </a:solidFill>
                <a:latin typeface="Garamond"/>
              </a:rPr>
              <a:t>) </a:t>
            </a:r>
          </a:p>
        </p:txBody>
      </p:sp>
    </p:spTree>
    <p:extLst>
      <p:ext uri="{BB962C8B-B14F-4D97-AF65-F5344CB8AC3E}">
        <p14:creationId xmlns:p14="http://schemas.microsoft.com/office/powerpoint/2010/main" val="37106160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0C24E82-972C-334B-93D2-858E7F7C4DB4}"/>
              </a:ext>
            </a:extLst>
          </p:cNvPr>
          <p:cNvSpPr txBox="1"/>
          <p:nvPr/>
        </p:nvSpPr>
        <p:spPr>
          <a:xfrm rot="10800000" flipV="1">
            <a:off x="1100667" y="2274838"/>
            <a:ext cx="9990667" cy="2308324"/>
          </a:xfrm>
          <a:prstGeom prst="rect">
            <a:avLst/>
          </a:prstGeom>
          <a:noFill/>
        </p:spPr>
        <p:txBody>
          <a:bodyPr wrap="square" rtlCol="0">
            <a:spAutoFit/>
          </a:bodyPr>
          <a:lstStyle/>
          <a:p>
            <a:pPr algn="ctr" defTabSz="609585"/>
            <a:r>
              <a:rPr lang="en-US" sz="4800" b="1" dirty="0">
                <a:solidFill>
                  <a:srgbClr val="0070C0"/>
                </a:solidFill>
                <a:latin typeface="Garamond"/>
              </a:rPr>
              <a:t>They bring </a:t>
            </a:r>
            <a:r>
              <a:rPr lang="en-US" sz="4800" b="1" dirty="0">
                <a:solidFill>
                  <a:srgbClr val="FF0000"/>
                </a:solidFill>
                <a:latin typeface="Garamond"/>
              </a:rPr>
              <a:t>discipline</a:t>
            </a:r>
            <a:r>
              <a:rPr lang="en-US" sz="4800" b="1" dirty="0">
                <a:solidFill>
                  <a:srgbClr val="0070C0"/>
                </a:solidFill>
                <a:latin typeface="Garamond"/>
              </a:rPr>
              <a:t> and </a:t>
            </a:r>
            <a:r>
              <a:rPr lang="en-US" sz="4800" b="1" dirty="0">
                <a:solidFill>
                  <a:srgbClr val="FF0000"/>
                </a:solidFill>
                <a:latin typeface="Garamond"/>
              </a:rPr>
              <a:t>accountability</a:t>
            </a:r>
            <a:r>
              <a:rPr lang="en-US" sz="4800" b="1" dirty="0">
                <a:solidFill>
                  <a:srgbClr val="0070C0"/>
                </a:solidFill>
                <a:latin typeface="Garamond"/>
              </a:rPr>
              <a:t> into the organization </a:t>
            </a:r>
            <a:r>
              <a:rPr lang="en-US" sz="4800" b="1" dirty="0">
                <a:solidFill>
                  <a:srgbClr val="534239">
                    <a:lumMod val="50000"/>
                  </a:srgbClr>
                </a:solidFill>
                <a:latin typeface="Garamond"/>
              </a:rPr>
              <a:t>(</a:t>
            </a:r>
            <a:r>
              <a:rPr lang="en-US" sz="4800" b="1" i="1" dirty="0">
                <a:solidFill>
                  <a:srgbClr val="534239">
                    <a:lumMod val="50000"/>
                  </a:srgbClr>
                </a:solidFill>
                <a:latin typeface="Garamond"/>
              </a:rPr>
              <a:t>6. Execution component</a:t>
            </a:r>
            <a:r>
              <a:rPr lang="en-US" sz="4800" b="1" dirty="0">
                <a:solidFill>
                  <a:srgbClr val="534239">
                    <a:lumMod val="50000"/>
                  </a:srgbClr>
                </a:solidFill>
                <a:latin typeface="Garamond"/>
              </a:rPr>
              <a:t>) </a:t>
            </a:r>
          </a:p>
        </p:txBody>
      </p:sp>
    </p:spTree>
    <p:extLst>
      <p:ext uri="{BB962C8B-B14F-4D97-AF65-F5344CB8AC3E}">
        <p14:creationId xmlns:p14="http://schemas.microsoft.com/office/powerpoint/2010/main" val="26192957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52331"/>
            <a:ext cx="12192000" cy="1582271"/>
          </a:xfrm>
        </p:spPr>
        <p:txBody>
          <a:bodyPr/>
          <a:lstStyle/>
          <a:p>
            <a:r>
              <a:rPr lang="en-US" sz="5333" b="1" dirty="0"/>
              <a:t>Information without Execution = </a:t>
            </a:r>
            <a:r>
              <a:rPr lang="en-US" sz="5333" b="1" dirty="0">
                <a:solidFill>
                  <a:srgbClr val="FF0000"/>
                </a:solidFill>
              </a:rPr>
              <a:t>Delusion </a:t>
            </a:r>
          </a:p>
        </p:txBody>
      </p:sp>
    </p:spTree>
    <p:extLst>
      <p:ext uri="{BB962C8B-B14F-4D97-AF65-F5344CB8AC3E}">
        <p14:creationId xmlns:p14="http://schemas.microsoft.com/office/powerpoint/2010/main" val="15453893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4 Disciplines of Execution: Covey, Se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1692" y="357250"/>
            <a:ext cx="4208616" cy="6143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80349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237" y="381000"/>
            <a:ext cx="11231257" cy="1371600"/>
          </a:xfrm>
        </p:spPr>
        <p:txBody>
          <a:bodyPr>
            <a:normAutofit/>
          </a:bodyPr>
          <a:lstStyle/>
          <a:p>
            <a:r>
              <a:rPr lang="en-US" sz="5867" b="1" dirty="0">
                <a:solidFill>
                  <a:srgbClr val="0070C0"/>
                </a:solidFill>
              </a:rPr>
              <a:t>Discipline 1</a:t>
            </a:r>
          </a:p>
        </p:txBody>
      </p:sp>
      <p:sp>
        <p:nvSpPr>
          <p:cNvPr id="3" name="Content Placeholder 2"/>
          <p:cNvSpPr>
            <a:spLocks noGrp="1"/>
          </p:cNvSpPr>
          <p:nvPr>
            <p:ph sz="half" idx="1"/>
          </p:nvPr>
        </p:nvSpPr>
        <p:spPr>
          <a:xfrm>
            <a:off x="128337" y="3089363"/>
            <a:ext cx="11806991" cy="1328996"/>
          </a:xfrm>
        </p:spPr>
        <p:txBody>
          <a:bodyPr>
            <a:noAutofit/>
          </a:bodyPr>
          <a:lstStyle/>
          <a:p>
            <a:pPr marL="0" indent="0" algn="ctr">
              <a:buNone/>
            </a:pPr>
            <a:r>
              <a:rPr lang="en-US" sz="4267" b="1" dirty="0">
                <a:solidFill>
                  <a:srgbClr val="C00000"/>
                </a:solidFill>
              </a:rPr>
              <a:t>Focus on your W.I.G </a:t>
            </a:r>
            <a:r>
              <a:rPr lang="en-US" sz="4267" b="1" dirty="0">
                <a:solidFill>
                  <a:srgbClr val="00B050"/>
                </a:solidFill>
              </a:rPr>
              <a:t>(</a:t>
            </a:r>
            <a:r>
              <a:rPr lang="en-US" sz="4267" b="1" i="1" dirty="0">
                <a:solidFill>
                  <a:srgbClr val="00B050"/>
                </a:solidFill>
              </a:rPr>
              <a:t>Wildly Important Goal</a:t>
            </a:r>
            <a:r>
              <a:rPr lang="en-US" sz="4267" b="1" dirty="0">
                <a:solidFill>
                  <a:srgbClr val="00B050"/>
                </a:solidFill>
              </a:rPr>
              <a:t>)</a:t>
            </a:r>
          </a:p>
        </p:txBody>
      </p:sp>
    </p:spTree>
    <p:extLst>
      <p:ext uri="{BB962C8B-B14F-4D97-AF65-F5344CB8AC3E}">
        <p14:creationId xmlns:p14="http://schemas.microsoft.com/office/powerpoint/2010/main" val="910781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text on a white background&#10;&#10;Description automatically generated">
            <a:extLst>
              <a:ext uri="{FF2B5EF4-FFF2-40B4-BE49-F238E27FC236}">
                <a16:creationId xmlns:a16="http://schemas.microsoft.com/office/drawing/2014/main" id="{CEED8CEE-6DBF-A84F-AFC0-597BD9171A14}"/>
              </a:ext>
            </a:extLst>
          </p:cNvPr>
          <p:cNvPicPr>
            <a:picLocks noChangeAspect="1"/>
          </p:cNvPicPr>
          <p:nvPr/>
        </p:nvPicPr>
        <p:blipFill>
          <a:blip r:embed="rId2"/>
          <a:stretch>
            <a:fillRect/>
          </a:stretch>
        </p:blipFill>
        <p:spPr>
          <a:xfrm>
            <a:off x="1590261" y="145773"/>
            <a:ext cx="8865704" cy="6533323"/>
          </a:xfrm>
          <a:prstGeom prst="rect">
            <a:avLst/>
          </a:prstGeom>
        </p:spPr>
      </p:pic>
    </p:spTree>
    <p:extLst>
      <p:ext uri="{BB962C8B-B14F-4D97-AF65-F5344CB8AC3E}">
        <p14:creationId xmlns:p14="http://schemas.microsoft.com/office/powerpoint/2010/main" val="9149172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237" y="381000"/>
            <a:ext cx="11231257" cy="1371600"/>
          </a:xfrm>
        </p:spPr>
        <p:txBody>
          <a:bodyPr>
            <a:normAutofit/>
          </a:bodyPr>
          <a:lstStyle/>
          <a:p>
            <a:r>
              <a:rPr lang="en-US" sz="4800" b="1" dirty="0"/>
              <a:t>Discipline 2</a:t>
            </a:r>
          </a:p>
        </p:txBody>
      </p:sp>
      <p:sp>
        <p:nvSpPr>
          <p:cNvPr id="3" name="Content Placeholder 2"/>
          <p:cNvSpPr>
            <a:spLocks noGrp="1"/>
          </p:cNvSpPr>
          <p:nvPr>
            <p:ph sz="half" idx="1"/>
          </p:nvPr>
        </p:nvSpPr>
        <p:spPr>
          <a:xfrm>
            <a:off x="476237" y="3076529"/>
            <a:ext cx="11231257" cy="1328996"/>
          </a:xfrm>
        </p:spPr>
        <p:txBody>
          <a:bodyPr>
            <a:noAutofit/>
          </a:bodyPr>
          <a:lstStyle/>
          <a:p>
            <a:pPr marL="0" indent="0" algn="ctr">
              <a:buNone/>
            </a:pPr>
            <a:r>
              <a:rPr lang="en-US" sz="4267" b="1" dirty="0">
                <a:solidFill>
                  <a:srgbClr val="0070C0"/>
                </a:solidFill>
              </a:rPr>
              <a:t>Measure </a:t>
            </a:r>
            <a:r>
              <a:rPr lang="en-US" sz="4267" b="1" dirty="0">
                <a:solidFill>
                  <a:srgbClr val="C00000"/>
                </a:solidFill>
              </a:rPr>
              <a:t>Lead Behaviors </a:t>
            </a:r>
            <a:r>
              <a:rPr lang="en-US" sz="4267" b="1" dirty="0">
                <a:solidFill>
                  <a:srgbClr val="0070C0"/>
                </a:solidFill>
              </a:rPr>
              <a:t>that support </a:t>
            </a:r>
            <a:r>
              <a:rPr lang="en-US" sz="4267" b="1" dirty="0">
                <a:solidFill>
                  <a:srgbClr val="C00000"/>
                </a:solidFill>
              </a:rPr>
              <a:t>Lag Results</a:t>
            </a:r>
          </a:p>
          <a:p>
            <a:pPr marL="0" indent="0" algn="ctr">
              <a:buNone/>
            </a:pPr>
            <a:r>
              <a:rPr lang="en-US" sz="4267" b="1" i="1" dirty="0">
                <a:solidFill>
                  <a:schemeClr val="tx1">
                    <a:lumMod val="50000"/>
                  </a:schemeClr>
                </a:solidFill>
              </a:rPr>
              <a:t>(Critical day-to-day activities)</a:t>
            </a:r>
          </a:p>
        </p:txBody>
      </p:sp>
    </p:spTree>
    <p:extLst>
      <p:ext uri="{BB962C8B-B14F-4D97-AF65-F5344CB8AC3E}">
        <p14:creationId xmlns:p14="http://schemas.microsoft.com/office/powerpoint/2010/main" val="2362032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237" y="381000"/>
            <a:ext cx="11231257" cy="1371600"/>
          </a:xfrm>
        </p:spPr>
        <p:txBody>
          <a:bodyPr>
            <a:normAutofit/>
          </a:bodyPr>
          <a:lstStyle/>
          <a:p>
            <a:r>
              <a:rPr lang="en-US" sz="4800" b="1" dirty="0"/>
              <a:t>Discipline 3</a:t>
            </a:r>
          </a:p>
        </p:txBody>
      </p:sp>
      <p:sp>
        <p:nvSpPr>
          <p:cNvPr id="3" name="Content Placeholder 2"/>
          <p:cNvSpPr>
            <a:spLocks noGrp="1"/>
          </p:cNvSpPr>
          <p:nvPr>
            <p:ph sz="half" idx="1"/>
          </p:nvPr>
        </p:nvSpPr>
        <p:spPr>
          <a:xfrm>
            <a:off x="476237" y="3076529"/>
            <a:ext cx="11231257" cy="1328996"/>
          </a:xfrm>
        </p:spPr>
        <p:txBody>
          <a:bodyPr>
            <a:noAutofit/>
          </a:bodyPr>
          <a:lstStyle/>
          <a:p>
            <a:pPr marL="0" indent="0" algn="ctr">
              <a:buNone/>
            </a:pPr>
            <a:r>
              <a:rPr lang="en-US" sz="4800" b="1" dirty="0">
                <a:solidFill>
                  <a:srgbClr val="0070C0"/>
                </a:solidFill>
              </a:rPr>
              <a:t>Keep Score! </a:t>
            </a:r>
          </a:p>
          <a:p>
            <a:pPr marL="0" indent="0" algn="ctr">
              <a:buNone/>
            </a:pPr>
            <a:r>
              <a:rPr lang="en-US" sz="4267" b="1" i="1" dirty="0">
                <a:solidFill>
                  <a:srgbClr val="00B050"/>
                </a:solidFill>
              </a:rPr>
              <a:t>(We play differently when we know the score)</a:t>
            </a:r>
          </a:p>
        </p:txBody>
      </p:sp>
    </p:spTree>
    <p:extLst>
      <p:ext uri="{BB962C8B-B14F-4D97-AF65-F5344CB8AC3E}">
        <p14:creationId xmlns:p14="http://schemas.microsoft.com/office/powerpoint/2010/main" val="377600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DB9EEA8-368B-AF46-CCDE-EF9B470EC998}"/>
              </a:ext>
            </a:extLst>
          </p:cNvPr>
          <p:cNvPicPr>
            <a:picLocks noChangeAspect="1"/>
          </p:cNvPicPr>
          <p:nvPr/>
        </p:nvPicPr>
        <p:blipFill rotWithShape="1">
          <a:blip r:embed="rId2">
            <a:alphaModFix amt="20000"/>
          </a:blip>
          <a:srcRect b="5635"/>
          <a:stretch/>
        </p:blipFill>
        <p:spPr>
          <a:xfrm>
            <a:off x="0" y="0"/>
            <a:ext cx="12214309" cy="6858000"/>
          </a:xfrm>
          <a:prstGeom prst="rect">
            <a:avLst/>
          </a:prstGeom>
        </p:spPr>
      </p:pic>
      <p:sp>
        <p:nvSpPr>
          <p:cNvPr id="4" name="Rectangle 3">
            <a:extLst>
              <a:ext uri="{FF2B5EF4-FFF2-40B4-BE49-F238E27FC236}">
                <a16:creationId xmlns:a16="http://schemas.microsoft.com/office/drawing/2014/main" id="{BEFD3E79-22F2-AE51-860C-2DED63BF8A51}"/>
              </a:ext>
            </a:extLst>
          </p:cNvPr>
          <p:cNvSpPr/>
          <p:nvPr/>
        </p:nvSpPr>
        <p:spPr>
          <a:xfrm>
            <a:off x="0" y="0"/>
            <a:ext cx="12192000" cy="1681316"/>
          </a:xfrm>
          <a:prstGeom prst="rect">
            <a:avLst/>
          </a:prstGeom>
          <a:solidFill>
            <a:srgbClr val="033E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6F5D11D-2181-2161-69BB-6656EF98AC4D}"/>
              </a:ext>
            </a:extLst>
          </p:cNvPr>
          <p:cNvSpPr txBox="1"/>
          <p:nvPr/>
        </p:nvSpPr>
        <p:spPr>
          <a:xfrm>
            <a:off x="0" y="332826"/>
            <a:ext cx="12192000" cy="1015663"/>
          </a:xfrm>
          <a:prstGeom prst="rect">
            <a:avLst/>
          </a:prstGeom>
          <a:noFill/>
        </p:spPr>
        <p:txBody>
          <a:bodyPr wrap="square" rtlCol="0">
            <a:spAutoFit/>
          </a:bodyPr>
          <a:lstStyle/>
          <a:p>
            <a:pPr algn="ctr"/>
            <a:r>
              <a:rPr lang="en-US" sz="6000" dirty="0">
                <a:solidFill>
                  <a:schemeClr val="bg1"/>
                </a:solidFill>
                <a:latin typeface="Arial Black" panose="020B0A04020102020204" pitchFamily="34" charset="0"/>
              </a:rPr>
              <a:t>DIGITAL TRANSFORMATION</a:t>
            </a:r>
          </a:p>
        </p:txBody>
      </p:sp>
      <p:sp>
        <p:nvSpPr>
          <p:cNvPr id="6" name="TextBox 5">
            <a:extLst>
              <a:ext uri="{FF2B5EF4-FFF2-40B4-BE49-F238E27FC236}">
                <a16:creationId xmlns:a16="http://schemas.microsoft.com/office/drawing/2014/main" id="{CE24090E-B0A8-0121-6F98-49E335C65AF9}"/>
              </a:ext>
            </a:extLst>
          </p:cNvPr>
          <p:cNvSpPr txBox="1"/>
          <p:nvPr/>
        </p:nvSpPr>
        <p:spPr>
          <a:xfrm>
            <a:off x="463438" y="2514622"/>
            <a:ext cx="11287432" cy="3323987"/>
          </a:xfrm>
          <a:prstGeom prst="rect">
            <a:avLst/>
          </a:prstGeom>
          <a:noFill/>
        </p:spPr>
        <p:txBody>
          <a:bodyPr wrap="square" rtlCol="0">
            <a:spAutoFit/>
          </a:bodyPr>
          <a:lstStyle/>
          <a:p>
            <a:pPr algn="ctr"/>
            <a:r>
              <a:rPr lang="en-US" sz="4800" b="1" dirty="0">
                <a:solidFill>
                  <a:srgbClr val="033E78"/>
                </a:solidFill>
                <a:latin typeface="Arial" panose="020B0604020202020204" pitchFamily="34" charset="0"/>
                <a:cs typeface="Arial" panose="020B0604020202020204" pitchFamily="34" charset="0"/>
              </a:rPr>
              <a:t>Your Launchpad for Innovation and AI</a:t>
            </a:r>
          </a:p>
          <a:p>
            <a:endParaRPr lang="en-US" sz="3600" b="1" dirty="0">
              <a:solidFill>
                <a:srgbClr val="033E78"/>
              </a:solidFill>
              <a:latin typeface="Arial" panose="020B0604020202020204" pitchFamily="34" charset="0"/>
              <a:cs typeface="Arial" panose="020B0604020202020204" pitchFamily="34" charset="0"/>
            </a:endParaRPr>
          </a:p>
          <a:p>
            <a:pPr algn="ctr"/>
            <a:endParaRPr lang="en-US" sz="3600" b="1" dirty="0">
              <a:solidFill>
                <a:srgbClr val="033E78"/>
              </a:solidFill>
              <a:latin typeface="Arial" panose="020B0604020202020204" pitchFamily="34" charset="0"/>
              <a:cs typeface="Arial" panose="020B0604020202020204" pitchFamily="34" charset="0"/>
            </a:endParaRPr>
          </a:p>
          <a:p>
            <a:pPr algn="ctr"/>
            <a:r>
              <a:rPr lang="en-US" sz="5400" b="1" dirty="0">
                <a:solidFill>
                  <a:srgbClr val="033E78"/>
                </a:solidFill>
                <a:latin typeface="Arial" panose="020B0604020202020204" pitchFamily="34" charset="0"/>
                <a:cs typeface="Arial" panose="020B0604020202020204" pitchFamily="34" charset="0"/>
              </a:rPr>
              <a:t>Rob Wilson</a:t>
            </a:r>
          </a:p>
          <a:p>
            <a:pPr algn="ctr"/>
            <a:r>
              <a:rPr lang="en-US" sz="3600" i="1" dirty="0">
                <a:solidFill>
                  <a:srgbClr val="033E78"/>
                </a:solidFill>
                <a:latin typeface="Arial" panose="020B0604020202020204" pitchFamily="34" charset="0"/>
                <a:cs typeface="Arial" panose="020B0604020202020204" pitchFamily="34" charset="0"/>
              </a:rPr>
              <a:t>Regional Tech Council &amp; Keller Schroeder</a:t>
            </a:r>
          </a:p>
        </p:txBody>
      </p:sp>
      <p:pic>
        <p:nvPicPr>
          <p:cNvPr id="2" name="Picture 1" descr="A blue and white logo&#10;&#10;Description automatically generated">
            <a:extLst>
              <a:ext uri="{FF2B5EF4-FFF2-40B4-BE49-F238E27FC236}">
                <a16:creationId xmlns:a16="http://schemas.microsoft.com/office/drawing/2014/main" id="{8172FB08-2262-6D52-98DE-EDB7AEBD57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88128" y="5872762"/>
            <a:ext cx="2443839" cy="996622"/>
          </a:xfrm>
          <a:prstGeom prst="rect">
            <a:avLst/>
          </a:prstGeom>
        </p:spPr>
      </p:pic>
    </p:spTree>
    <p:extLst>
      <p:ext uri="{BB962C8B-B14F-4D97-AF65-F5344CB8AC3E}">
        <p14:creationId xmlns:p14="http://schemas.microsoft.com/office/powerpoint/2010/main" val="37668500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237" y="381000"/>
            <a:ext cx="11231257" cy="1371600"/>
          </a:xfrm>
        </p:spPr>
        <p:txBody>
          <a:bodyPr>
            <a:normAutofit/>
          </a:bodyPr>
          <a:lstStyle/>
          <a:p>
            <a:r>
              <a:rPr lang="en-US" sz="4800" b="1" dirty="0"/>
              <a:t>Discipline 4</a:t>
            </a:r>
          </a:p>
        </p:txBody>
      </p:sp>
      <p:sp>
        <p:nvSpPr>
          <p:cNvPr id="3" name="Content Placeholder 2"/>
          <p:cNvSpPr>
            <a:spLocks noGrp="1"/>
          </p:cNvSpPr>
          <p:nvPr>
            <p:ph sz="half" idx="1"/>
          </p:nvPr>
        </p:nvSpPr>
        <p:spPr>
          <a:xfrm>
            <a:off x="476237" y="3076529"/>
            <a:ext cx="11231257" cy="1328996"/>
          </a:xfrm>
        </p:spPr>
        <p:txBody>
          <a:bodyPr>
            <a:noAutofit/>
          </a:bodyPr>
          <a:lstStyle/>
          <a:p>
            <a:pPr marL="0" indent="0" algn="ctr">
              <a:buNone/>
            </a:pPr>
            <a:r>
              <a:rPr lang="en-US" sz="4800" b="1" dirty="0">
                <a:solidFill>
                  <a:srgbClr val="0070C0"/>
                </a:solidFill>
              </a:rPr>
              <a:t>Schedule Weekly Accountability Talks</a:t>
            </a:r>
          </a:p>
          <a:p>
            <a:pPr marL="0" indent="0" algn="ctr">
              <a:buNone/>
            </a:pPr>
            <a:r>
              <a:rPr lang="en-US" sz="4800" b="1" i="1" dirty="0">
                <a:solidFill>
                  <a:srgbClr val="FF0000"/>
                </a:solidFill>
              </a:rPr>
              <a:t>Friday Afternoon</a:t>
            </a:r>
            <a:r>
              <a:rPr lang="en-US" sz="4800" b="1" i="1" dirty="0">
                <a:solidFill>
                  <a:srgbClr val="0070C0"/>
                </a:solidFill>
              </a:rPr>
              <a:t>/</a:t>
            </a:r>
            <a:r>
              <a:rPr lang="en-US" sz="4800" b="1" i="1" dirty="0">
                <a:solidFill>
                  <a:srgbClr val="00B050"/>
                </a:solidFill>
              </a:rPr>
              <a:t>Monday Morning</a:t>
            </a:r>
          </a:p>
        </p:txBody>
      </p:sp>
    </p:spTree>
    <p:extLst>
      <p:ext uri="{BB962C8B-B14F-4D97-AF65-F5344CB8AC3E}">
        <p14:creationId xmlns:p14="http://schemas.microsoft.com/office/powerpoint/2010/main" val="1120481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400" b="1" dirty="0">
                <a:solidFill>
                  <a:srgbClr val="7030A0"/>
                </a:solidFill>
              </a:rPr>
              <a:t>Six Critical Questions</a:t>
            </a:r>
          </a:p>
        </p:txBody>
      </p:sp>
      <p:sp>
        <p:nvSpPr>
          <p:cNvPr id="3" name="Content Placeholder 2"/>
          <p:cNvSpPr>
            <a:spLocks noGrp="1"/>
          </p:cNvSpPr>
          <p:nvPr>
            <p:ph idx="1"/>
          </p:nvPr>
        </p:nvSpPr>
        <p:spPr>
          <a:xfrm>
            <a:off x="577517" y="1752600"/>
            <a:ext cx="10921465" cy="4741640"/>
          </a:xfrm>
        </p:spPr>
        <p:txBody>
          <a:bodyPr>
            <a:normAutofit/>
          </a:bodyPr>
          <a:lstStyle/>
          <a:p>
            <a:pPr>
              <a:buAutoNum type="arabicPeriod"/>
            </a:pPr>
            <a:r>
              <a:rPr lang="en-US" b="1" dirty="0">
                <a:solidFill>
                  <a:srgbClr val="00B050"/>
                </a:solidFill>
              </a:rPr>
              <a:t>Why do we exist? (The Why/The Cathedral)</a:t>
            </a:r>
          </a:p>
          <a:p>
            <a:pPr>
              <a:buAutoNum type="arabicPeriod"/>
            </a:pPr>
            <a:r>
              <a:rPr lang="en-US" b="1" dirty="0">
                <a:solidFill>
                  <a:srgbClr val="7030A0"/>
                </a:solidFill>
              </a:rPr>
              <a:t>How do we behave? (Values)</a:t>
            </a:r>
          </a:p>
          <a:p>
            <a:pPr>
              <a:buAutoNum type="arabicPeriod"/>
            </a:pPr>
            <a:r>
              <a:rPr lang="en-US" b="1" dirty="0">
                <a:solidFill>
                  <a:srgbClr val="00B050"/>
                </a:solidFill>
              </a:rPr>
              <a:t>What do we do? (Mission)</a:t>
            </a:r>
          </a:p>
          <a:p>
            <a:pPr>
              <a:buAutoNum type="arabicPeriod"/>
            </a:pPr>
            <a:r>
              <a:rPr lang="en-US" b="1" dirty="0">
                <a:solidFill>
                  <a:srgbClr val="7030A0"/>
                </a:solidFill>
              </a:rPr>
              <a:t>How will we succeed? (Strategies) </a:t>
            </a:r>
          </a:p>
          <a:p>
            <a:pPr>
              <a:buAutoNum type="arabicPeriod"/>
            </a:pPr>
            <a:r>
              <a:rPr lang="en-US" b="1" dirty="0">
                <a:solidFill>
                  <a:srgbClr val="00B050"/>
                </a:solidFill>
              </a:rPr>
              <a:t>What is most important, right now? (W.I.G)</a:t>
            </a:r>
          </a:p>
          <a:p>
            <a:pPr>
              <a:buAutoNum type="arabicPeriod"/>
            </a:pPr>
            <a:r>
              <a:rPr lang="en-US" b="1" dirty="0">
                <a:solidFill>
                  <a:srgbClr val="7030A0"/>
                </a:solidFill>
              </a:rPr>
              <a:t>Who must do what? (Role Clarity)</a:t>
            </a:r>
          </a:p>
          <a:p>
            <a:pPr marL="0" indent="0">
              <a:buNone/>
            </a:pPr>
            <a:endParaRPr lang="en-US" dirty="0">
              <a:solidFill>
                <a:srgbClr val="008000"/>
              </a:solidFill>
            </a:endParaRPr>
          </a:p>
        </p:txBody>
      </p:sp>
    </p:spTree>
    <p:extLst>
      <p:ext uri="{BB962C8B-B14F-4D97-AF65-F5344CB8AC3E}">
        <p14:creationId xmlns:p14="http://schemas.microsoft.com/office/powerpoint/2010/main" val="116620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7773" y="228990"/>
            <a:ext cx="10058400" cy="846125"/>
          </a:xfrm>
        </p:spPr>
        <p:txBody>
          <a:bodyPr>
            <a:normAutofit/>
          </a:bodyPr>
          <a:lstStyle/>
          <a:p>
            <a:r>
              <a:rPr lang="en-US" sz="4800" b="1" u="sng" dirty="0">
                <a:solidFill>
                  <a:srgbClr val="0070C0"/>
                </a:solidFill>
              </a:rPr>
              <a:t>Meeting Agenda Format</a:t>
            </a:r>
            <a:endParaRPr lang="en-US" sz="4800" b="1" u="sng" dirty="0">
              <a:solidFill>
                <a:srgbClr val="00B050"/>
              </a:solidFill>
            </a:endParaRPr>
          </a:p>
        </p:txBody>
      </p:sp>
      <p:sp>
        <p:nvSpPr>
          <p:cNvPr id="3" name="Content Placeholder 2"/>
          <p:cNvSpPr>
            <a:spLocks noGrp="1"/>
          </p:cNvSpPr>
          <p:nvPr>
            <p:ph idx="1"/>
          </p:nvPr>
        </p:nvSpPr>
        <p:spPr>
          <a:xfrm>
            <a:off x="232757" y="1230285"/>
            <a:ext cx="11051471" cy="5012164"/>
          </a:xfrm>
        </p:spPr>
        <p:txBody>
          <a:bodyPr>
            <a:normAutofit/>
          </a:bodyPr>
          <a:lstStyle/>
          <a:p>
            <a:pPr>
              <a:buAutoNum type="arabicPeriod"/>
            </a:pPr>
            <a:r>
              <a:rPr lang="en-US" b="1" dirty="0">
                <a:solidFill>
                  <a:srgbClr val="FF0000"/>
                </a:solidFill>
              </a:rPr>
              <a:t>Outcome (At the end of this meeting, we will have……..)</a:t>
            </a:r>
          </a:p>
          <a:p>
            <a:pPr>
              <a:buAutoNum type="arabicPeriod"/>
            </a:pPr>
            <a:r>
              <a:rPr lang="en-US" b="1" dirty="0"/>
              <a:t>Agenda</a:t>
            </a:r>
          </a:p>
          <a:p>
            <a:pPr>
              <a:buAutoNum type="arabicPeriod"/>
            </a:pPr>
            <a:r>
              <a:rPr lang="en-US" b="1" dirty="0">
                <a:solidFill>
                  <a:srgbClr val="FF0000"/>
                </a:solidFill>
              </a:rPr>
              <a:t>Roles</a:t>
            </a:r>
          </a:p>
          <a:p>
            <a:pPr>
              <a:buAutoNum type="arabicPeriod"/>
            </a:pPr>
            <a:r>
              <a:rPr lang="en-US" b="1" dirty="0"/>
              <a:t>Norms</a:t>
            </a:r>
          </a:p>
          <a:p>
            <a:pPr>
              <a:buAutoNum type="arabicPeriod"/>
            </a:pPr>
            <a:r>
              <a:rPr lang="en-US" b="1" dirty="0">
                <a:solidFill>
                  <a:srgbClr val="FF0000"/>
                </a:solidFill>
              </a:rPr>
              <a:t>Parking Lot</a:t>
            </a:r>
          </a:p>
          <a:p>
            <a:pPr>
              <a:buAutoNum type="arabicPeriod"/>
            </a:pPr>
            <a:r>
              <a:rPr lang="en-US" b="1" dirty="0"/>
              <a:t>Action Plan</a:t>
            </a:r>
          </a:p>
          <a:p>
            <a:pPr marL="0" indent="0">
              <a:buNone/>
            </a:pPr>
            <a:endParaRPr lang="en-US" dirty="0">
              <a:solidFill>
                <a:srgbClr val="008000"/>
              </a:solidFill>
            </a:endParaRPr>
          </a:p>
        </p:txBody>
      </p:sp>
    </p:spTree>
    <p:extLst>
      <p:ext uri="{BB962C8B-B14F-4D97-AF65-F5344CB8AC3E}">
        <p14:creationId xmlns:p14="http://schemas.microsoft.com/office/powerpoint/2010/main" val="2218894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237" y="381000"/>
            <a:ext cx="11231257" cy="1371600"/>
          </a:xfrm>
        </p:spPr>
        <p:txBody>
          <a:bodyPr>
            <a:normAutofit/>
          </a:bodyPr>
          <a:lstStyle/>
          <a:p>
            <a:r>
              <a:rPr lang="en-US" sz="4800" b="1" dirty="0"/>
              <a:t>Outcome</a:t>
            </a:r>
          </a:p>
        </p:txBody>
      </p:sp>
      <p:sp>
        <p:nvSpPr>
          <p:cNvPr id="3" name="Content Placeholder 2"/>
          <p:cNvSpPr>
            <a:spLocks noGrp="1"/>
          </p:cNvSpPr>
          <p:nvPr>
            <p:ph sz="half" idx="1"/>
          </p:nvPr>
        </p:nvSpPr>
        <p:spPr>
          <a:xfrm>
            <a:off x="199506" y="1906387"/>
            <a:ext cx="11507989" cy="2499139"/>
          </a:xfrm>
        </p:spPr>
        <p:txBody>
          <a:bodyPr>
            <a:noAutofit/>
          </a:bodyPr>
          <a:lstStyle/>
          <a:p>
            <a:pPr marL="0" indent="0">
              <a:buNone/>
            </a:pPr>
            <a:r>
              <a:rPr lang="en-US" sz="4800" b="1" dirty="0">
                <a:solidFill>
                  <a:srgbClr val="0070C0"/>
                </a:solidFill>
              </a:rPr>
              <a:t>At the end of this session (</a:t>
            </a:r>
            <a:r>
              <a:rPr lang="en-US" sz="4800" b="1" dirty="0">
                <a:solidFill>
                  <a:srgbClr val="FF0000"/>
                </a:solidFill>
              </a:rPr>
              <a:t>3pm</a:t>
            </a:r>
            <a:r>
              <a:rPr lang="en-US" sz="4800" b="1" dirty="0">
                <a:solidFill>
                  <a:srgbClr val="0070C0"/>
                </a:solidFill>
              </a:rPr>
              <a:t>), We will have revisited our Mission &amp; Vision, codified our Values Statements and started the Problem-Solving &amp; Action Planning Process.</a:t>
            </a:r>
          </a:p>
        </p:txBody>
      </p:sp>
    </p:spTree>
    <p:extLst>
      <p:ext uri="{BB962C8B-B14F-4D97-AF65-F5344CB8AC3E}">
        <p14:creationId xmlns:p14="http://schemas.microsoft.com/office/powerpoint/2010/main" val="955806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7773" y="228989"/>
            <a:ext cx="10058400" cy="1603513"/>
          </a:xfrm>
        </p:spPr>
        <p:txBody>
          <a:bodyPr>
            <a:normAutofit/>
          </a:bodyPr>
          <a:lstStyle/>
          <a:p>
            <a:r>
              <a:rPr lang="en-US" sz="4800" b="1" dirty="0">
                <a:solidFill>
                  <a:srgbClr val="0070C0"/>
                </a:solidFill>
              </a:rPr>
              <a:t>Roles</a:t>
            </a:r>
            <a:endParaRPr lang="en-US" sz="4800" b="1" dirty="0">
              <a:solidFill>
                <a:srgbClr val="00B050"/>
              </a:solidFill>
            </a:endParaRPr>
          </a:p>
        </p:txBody>
      </p:sp>
      <p:sp>
        <p:nvSpPr>
          <p:cNvPr id="3" name="Content Placeholder 2"/>
          <p:cNvSpPr>
            <a:spLocks noGrp="1"/>
          </p:cNvSpPr>
          <p:nvPr>
            <p:ph idx="1"/>
          </p:nvPr>
        </p:nvSpPr>
        <p:spPr>
          <a:xfrm>
            <a:off x="511533" y="1832501"/>
            <a:ext cx="10058400" cy="4409947"/>
          </a:xfrm>
        </p:spPr>
        <p:txBody>
          <a:bodyPr>
            <a:normAutofit/>
          </a:bodyPr>
          <a:lstStyle/>
          <a:p>
            <a:pPr marL="0" indent="0">
              <a:buNone/>
            </a:pPr>
            <a:r>
              <a:rPr lang="en-US" b="1" dirty="0">
                <a:solidFill>
                  <a:srgbClr val="00B050"/>
                </a:solidFill>
              </a:rPr>
              <a:t>Yours</a:t>
            </a:r>
            <a:r>
              <a:rPr lang="en-US" b="1" dirty="0">
                <a:solidFill>
                  <a:srgbClr val="00B050"/>
                </a:solidFill>
                <a:sym typeface="Wingdings" pitchFamily="2" charset="2"/>
              </a:rPr>
              <a:t> Active Team Members sharing your thoughts, ideas, concerns moving forward.</a:t>
            </a:r>
          </a:p>
          <a:p>
            <a:pPr marL="0" indent="0">
              <a:buNone/>
            </a:pPr>
            <a:endParaRPr lang="en-US" b="1" dirty="0">
              <a:solidFill>
                <a:srgbClr val="00B050"/>
              </a:solidFill>
              <a:sym typeface="Wingdings" pitchFamily="2" charset="2"/>
            </a:endParaRPr>
          </a:p>
          <a:p>
            <a:pPr marL="0" indent="0">
              <a:buNone/>
            </a:pPr>
            <a:r>
              <a:rPr lang="en-US" b="1" dirty="0">
                <a:solidFill>
                  <a:srgbClr val="C00000"/>
                </a:solidFill>
                <a:sym typeface="Wingdings" pitchFamily="2" charset="2"/>
              </a:rPr>
              <a:t>Greg’s  Facilitator: Content Neutral/Process Servant to this Team</a:t>
            </a:r>
            <a:endParaRPr lang="en-US" b="1" dirty="0">
              <a:solidFill>
                <a:srgbClr val="C00000"/>
              </a:solidFill>
            </a:endParaRPr>
          </a:p>
          <a:p>
            <a:pPr marL="0" indent="0">
              <a:buNone/>
            </a:pPr>
            <a:endParaRPr lang="en-US" dirty="0">
              <a:solidFill>
                <a:srgbClr val="008000"/>
              </a:solidFill>
            </a:endParaRPr>
          </a:p>
        </p:txBody>
      </p:sp>
    </p:spTree>
    <p:extLst>
      <p:ext uri="{BB962C8B-B14F-4D97-AF65-F5344CB8AC3E}">
        <p14:creationId xmlns:p14="http://schemas.microsoft.com/office/powerpoint/2010/main" val="2954591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7773" y="228989"/>
            <a:ext cx="10058400" cy="1034547"/>
          </a:xfrm>
        </p:spPr>
        <p:txBody>
          <a:bodyPr>
            <a:normAutofit/>
          </a:bodyPr>
          <a:lstStyle/>
          <a:p>
            <a:r>
              <a:rPr lang="en-US" sz="4800" b="1" dirty="0">
                <a:solidFill>
                  <a:srgbClr val="0070C0"/>
                </a:solidFill>
              </a:rPr>
              <a:t>Norms</a:t>
            </a:r>
            <a:endParaRPr lang="en-US" sz="4800" b="1" dirty="0">
              <a:solidFill>
                <a:srgbClr val="00B050"/>
              </a:solidFill>
            </a:endParaRPr>
          </a:p>
        </p:txBody>
      </p:sp>
      <p:sp>
        <p:nvSpPr>
          <p:cNvPr id="3" name="Content Placeholder 2"/>
          <p:cNvSpPr>
            <a:spLocks noGrp="1"/>
          </p:cNvSpPr>
          <p:nvPr>
            <p:ph idx="1"/>
          </p:nvPr>
        </p:nvSpPr>
        <p:spPr>
          <a:xfrm>
            <a:off x="642851" y="1729047"/>
            <a:ext cx="9916000" cy="4457983"/>
          </a:xfrm>
        </p:spPr>
        <p:txBody>
          <a:bodyPr>
            <a:normAutofit lnSpcReduction="10000"/>
          </a:bodyPr>
          <a:lstStyle/>
          <a:p>
            <a:pPr>
              <a:buAutoNum type="arabicPeriod"/>
            </a:pPr>
            <a:r>
              <a:rPr lang="en-US" b="1" dirty="0">
                <a:solidFill>
                  <a:srgbClr val="FF0000"/>
                </a:solidFill>
              </a:rPr>
              <a:t>Full-Participation</a:t>
            </a:r>
          </a:p>
          <a:p>
            <a:pPr>
              <a:buAutoNum type="arabicPeriod"/>
            </a:pPr>
            <a:r>
              <a:rPr lang="en-US" b="1" dirty="0"/>
              <a:t>Attack Issues; Not Each Other/Depts.</a:t>
            </a:r>
          </a:p>
          <a:p>
            <a:pPr>
              <a:buAutoNum type="arabicPeriod"/>
            </a:pPr>
            <a:r>
              <a:rPr lang="en-US" b="1" dirty="0">
                <a:solidFill>
                  <a:srgbClr val="FF0000"/>
                </a:solidFill>
              </a:rPr>
              <a:t>Confidentiality </a:t>
            </a:r>
          </a:p>
          <a:p>
            <a:pPr>
              <a:buAutoNum type="arabicPeriod"/>
            </a:pPr>
            <a:r>
              <a:rPr lang="en-US" b="1" dirty="0"/>
              <a:t>Watch Time</a:t>
            </a:r>
          </a:p>
          <a:p>
            <a:pPr>
              <a:buAutoNum type="arabicPeriod"/>
            </a:pPr>
            <a:r>
              <a:rPr lang="en-US" b="1" dirty="0">
                <a:solidFill>
                  <a:srgbClr val="FF0000"/>
                </a:solidFill>
              </a:rPr>
              <a:t>Monitor Sacred Cows</a:t>
            </a:r>
          </a:p>
          <a:p>
            <a:pPr>
              <a:buAutoNum type="arabicPeriod"/>
            </a:pPr>
            <a:r>
              <a:rPr lang="en-US" b="1" dirty="0"/>
              <a:t>Think “Outside the Box”</a:t>
            </a:r>
          </a:p>
          <a:p>
            <a:pPr marL="0" indent="0">
              <a:buNone/>
            </a:pPr>
            <a:endParaRPr lang="en-US" dirty="0">
              <a:solidFill>
                <a:srgbClr val="008000"/>
              </a:solidFill>
            </a:endParaRPr>
          </a:p>
        </p:txBody>
      </p:sp>
    </p:spTree>
    <p:extLst>
      <p:ext uri="{BB962C8B-B14F-4D97-AF65-F5344CB8AC3E}">
        <p14:creationId xmlns:p14="http://schemas.microsoft.com/office/powerpoint/2010/main" val="325665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9000" y="241935"/>
            <a:ext cx="10972800" cy="812267"/>
          </a:xfrm>
        </p:spPr>
        <p:txBody>
          <a:bodyPr>
            <a:noAutofit/>
          </a:bodyPr>
          <a:lstStyle/>
          <a:p>
            <a:r>
              <a:rPr lang="en-US" sz="3200" b="1" dirty="0">
                <a:solidFill>
                  <a:srgbClr val="0070C0"/>
                </a:solidFill>
              </a:rPr>
              <a:t>Thinking Outside the Box:</a:t>
            </a:r>
            <a:br>
              <a:rPr lang="en-US" sz="3200" b="1" dirty="0">
                <a:solidFill>
                  <a:srgbClr val="0070C0"/>
                </a:solidFill>
              </a:rPr>
            </a:br>
            <a:endParaRPr lang="en-US" sz="3200" b="1" dirty="0">
              <a:solidFill>
                <a:srgbClr val="00B050"/>
              </a:solidFill>
            </a:endParaRPr>
          </a:p>
        </p:txBody>
      </p:sp>
      <p:sp>
        <p:nvSpPr>
          <p:cNvPr id="3" name="Oval 2"/>
          <p:cNvSpPr/>
          <p:nvPr/>
        </p:nvSpPr>
        <p:spPr>
          <a:xfrm>
            <a:off x="2596522" y="2069255"/>
            <a:ext cx="325663" cy="293064"/>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srgbClr val="534239"/>
              </a:solidFill>
              <a:latin typeface="Garamond"/>
            </a:endParaRPr>
          </a:p>
          <a:p>
            <a:pPr algn="ctr" defTabSz="609585"/>
            <a:endParaRPr lang="en-US" sz="2400" dirty="0">
              <a:solidFill>
                <a:srgbClr val="534239"/>
              </a:solidFill>
              <a:latin typeface="Garamond"/>
            </a:endParaRPr>
          </a:p>
        </p:txBody>
      </p:sp>
      <p:sp>
        <p:nvSpPr>
          <p:cNvPr id="4" name="Oval 3"/>
          <p:cNvSpPr/>
          <p:nvPr/>
        </p:nvSpPr>
        <p:spPr>
          <a:xfrm>
            <a:off x="7715873" y="4827040"/>
            <a:ext cx="325663" cy="293064"/>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srgbClr val="534239"/>
              </a:solidFill>
              <a:latin typeface="Garamond"/>
            </a:endParaRPr>
          </a:p>
          <a:p>
            <a:pPr algn="ctr" defTabSz="609585"/>
            <a:endParaRPr lang="en-US" sz="2400" dirty="0">
              <a:solidFill>
                <a:srgbClr val="534239"/>
              </a:solidFill>
              <a:latin typeface="Garamond"/>
            </a:endParaRPr>
          </a:p>
        </p:txBody>
      </p:sp>
      <p:sp>
        <p:nvSpPr>
          <p:cNvPr id="5" name="Oval 4"/>
          <p:cNvSpPr/>
          <p:nvPr/>
        </p:nvSpPr>
        <p:spPr>
          <a:xfrm>
            <a:off x="7715873" y="3457987"/>
            <a:ext cx="325663" cy="293064"/>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srgbClr val="534239"/>
              </a:solidFill>
              <a:latin typeface="Garamond"/>
            </a:endParaRPr>
          </a:p>
          <a:p>
            <a:pPr algn="ctr" defTabSz="609585"/>
            <a:endParaRPr lang="en-US" sz="2400" dirty="0">
              <a:solidFill>
                <a:srgbClr val="534239"/>
              </a:solidFill>
              <a:latin typeface="Garamond"/>
            </a:endParaRPr>
          </a:p>
        </p:txBody>
      </p:sp>
      <p:sp>
        <p:nvSpPr>
          <p:cNvPr id="6" name="Oval 5"/>
          <p:cNvSpPr/>
          <p:nvPr/>
        </p:nvSpPr>
        <p:spPr>
          <a:xfrm>
            <a:off x="5150939" y="4827040"/>
            <a:ext cx="325663" cy="293064"/>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srgbClr val="534239"/>
              </a:solidFill>
              <a:latin typeface="Garamond"/>
            </a:endParaRPr>
          </a:p>
          <a:p>
            <a:pPr algn="ctr" defTabSz="609585"/>
            <a:endParaRPr lang="en-US" sz="2400" dirty="0">
              <a:solidFill>
                <a:srgbClr val="534239"/>
              </a:solidFill>
              <a:latin typeface="Garamond"/>
            </a:endParaRPr>
          </a:p>
        </p:txBody>
      </p:sp>
      <p:sp>
        <p:nvSpPr>
          <p:cNvPr id="7" name="Oval 6"/>
          <p:cNvSpPr/>
          <p:nvPr/>
        </p:nvSpPr>
        <p:spPr>
          <a:xfrm>
            <a:off x="5150939" y="3464328"/>
            <a:ext cx="325663" cy="293064"/>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srgbClr val="534239"/>
              </a:solidFill>
              <a:latin typeface="Garamond"/>
            </a:endParaRPr>
          </a:p>
          <a:p>
            <a:pPr algn="ctr" defTabSz="609585"/>
            <a:endParaRPr lang="en-US" sz="2400" dirty="0">
              <a:solidFill>
                <a:srgbClr val="534239"/>
              </a:solidFill>
              <a:latin typeface="Garamond"/>
            </a:endParaRPr>
          </a:p>
        </p:txBody>
      </p:sp>
      <p:sp>
        <p:nvSpPr>
          <p:cNvPr id="8" name="Oval 7"/>
          <p:cNvSpPr/>
          <p:nvPr/>
        </p:nvSpPr>
        <p:spPr>
          <a:xfrm>
            <a:off x="7715873" y="2069255"/>
            <a:ext cx="325663" cy="293064"/>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srgbClr val="534239"/>
              </a:solidFill>
              <a:latin typeface="Garamond"/>
            </a:endParaRPr>
          </a:p>
          <a:p>
            <a:pPr algn="ctr" defTabSz="609585"/>
            <a:endParaRPr lang="en-US" sz="2400" dirty="0">
              <a:solidFill>
                <a:srgbClr val="534239"/>
              </a:solidFill>
              <a:latin typeface="Garamond"/>
            </a:endParaRPr>
          </a:p>
        </p:txBody>
      </p:sp>
      <p:sp>
        <p:nvSpPr>
          <p:cNvPr id="9" name="Oval 8"/>
          <p:cNvSpPr/>
          <p:nvPr/>
        </p:nvSpPr>
        <p:spPr>
          <a:xfrm>
            <a:off x="5150939" y="2069255"/>
            <a:ext cx="325663" cy="293064"/>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srgbClr val="534239"/>
              </a:solidFill>
              <a:latin typeface="Garamond"/>
            </a:endParaRPr>
          </a:p>
          <a:p>
            <a:pPr algn="ctr" defTabSz="609585"/>
            <a:endParaRPr lang="en-US" sz="2400" dirty="0">
              <a:solidFill>
                <a:srgbClr val="534239"/>
              </a:solidFill>
              <a:latin typeface="Garamond"/>
            </a:endParaRPr>
          </a:p>
        </p:txBody>
      </p:sp>
      <p:sp>
        <p:nvSpPr>
          <p:cNvPr id="10" name="Oval 9"/>
          <p:cNvSpPr/>
          <p:nvPr/>
        </p:nvSpPr>
        <p:spPr>
          <a:xfrm>
            <a:off x="2596522" y="3457987"/>
            <a:ext cx="325663" cy="293064"/>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srgbClr val="534239"/>
              </a:solidFill>
              <a:latin typeface="Garamond"/>
            </a:endParaRPr>
          </a:p>
          <a:p>
            <a:pPr algn="ctr" defTabSz="609585"/>
            <a:endParaRPr lang="en-US" sz="2400" dirty="0">
              <a:solidFill>
                <a:srgbClr val="534239"/>
              </a:solidFill>
              <a:latin typeface="Garamond"/>
            </a:endParaRPr>
          </a:p>
        </p:txBody>
      </p:sp>
      <p:sp>
        <p:nvSpPr>
          <p:cNvPr id="11" name="Oval 10"/>
          <p:cNvSpPr/>
          <p:nvPr/>
        </p:nvSpPr>
        <p:spPr>
          <a:xfrm>
            <a:off x="2596522" y="4827040"/>
            <a:ext cx="325663" cy="293064"/>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srgbClr val="534239"/>
              </a:solidFill>
              <a:latin typeface="Garamond"/>
            </a:endParaRPr>
          </a:p>
          <a:p>
            <a:pPr algn="ctr" defTabSz="609585"/>
            <a:endParaRPr lang="en-US" sz="2400" dirty="0">
              <a:solidFill>
                <a:srgbClr val="534239"/>
              </a:solidFill>
              <a:latin typeface="Garamond"/>
            </a:endParaRPr>
          </a:p>
        </p:txBody>
      </p:sp>
      <p:cxnSp>
        <p:nvCxnSpPr>
          <p:cNvPr id="13" name="Straight Arrow Connector 12"/>
          <p:cNvCxnSpPr/>
          <p:nvPr/>
        </p:nvCxnSpPr>
        <p:spPr>
          <a:xfrm>
            <a:off x="2764439" y="1715135"/>
            <a:ext cx="0" cy="4786711"/>
          </a:xfrm>
          <a:prstGeom prst="straightConnector1">
            <a:avLst/>
          </a:prstGeom>
          <a:ln w="38100" cmpd="sng">
            <a:solidFill>
              <a:srgbClr val="A81704"/>
            </a:solidFill>
            <a:tailEnd type="arrow"/>
          </a:ln>
        </p:spPr>
        <p:style>
          <a:lnRef idx="2">
            <a:schemeClr val="accent3"/>
          </a:lnRef>
          <a:fillRef idx="0">
            <a:schemeClr val="accent3"/>
          </a:fillRef>
          <a:effectRef idx="1">
            <a:schemeClr val="accent3"/>
          </a:effectRef>
          <a:fontRef idx="minor">
            <a:schemeClr val="tx1"/>
          </a:fontRef>
        </p:style>
      </p:cxnSp>
      <p:cxnSp>
        <p:nvCxnSpPr>
          <p:cNvPr id="15" name="Straight Arrow Connector 14"/>
          <p:cNvCxnSpPr/>
          <p:nvPr/>
        </p:nvCxnSpPr>
        <p:spPr>
          <a:xfrm flipV="1">
            <a:off x="2596520" y="2179151"/>
            <a:ext cx="7946171" cy="4322695"/>
          </a:xfrm>
          <a:prstGeom prst="straightConnector1">
            <a:avLst/>
          </a:prstGeom>
          <a:ln w="38100" cmpd="sng">
            <a:solidFill>
              <a:srgbClr val="A81704"/>
            </a:solidFill>
            <a:tailEnd type="arrow"/>
          </a:ln>
        </p:spPr>
        <p:style>
          <a:lnRef idx="2">
            <a:schemeClr val="accent3"/>
          </a:lnRef>
          <a:fillRef idx="0">
            <a:schemeClr val="accent3"/>
          </a:fillRef>
          <a:effectRef idx="1">
            <a:schemeClr val="accent3"/>
          </a:effectRef>
          <a:fontRef idx="minor">
            <a:schemeClr val="tx1"/>
          </a:fontRef>
        </p:style>
      </p:cxnSp>
      <p:cxnSp>
        <p:nvCxnSpPr>
          <p:cNvPr id="24" name="Straight Arrow Connector 23"/>
          <p:cNvCxnSpPr>
            <a:endCxn id="3" idx="2"/>
          </p:cNvCxnSpPr>
          <p:nvPr/>
        </p:nvCxnSpPr>
        <p:spPr>
          <a:xfrm flipH="1">
            <a:off x="2596522" y="2179153"/>
            <a:ext cx="7946172" cy="36635"/>
          </a:xfrm>
          <a:prstGeom prst="straightConnector1">
            <a:avLst/>
          </a:prstGeom>
          <a:ln w="38100" cmpd="sng">
            <a:solidFill>
              <a:srgbClr val="A81704"/>
            </a:solidFill>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a:stCxn id="3" idx="1"/>
          </p:cNvCxnSpPr>
          <p:nvPr/>
        </p:nvCxnSpPr>
        <p:spPr>
          <a:xfrm>
            <a:off x="2644212" y="2112174"/>
            <a:ext cx="7262280" cy="4065903"/>
          </a:xfrm>
          <a:prstGeom prst="straightConnector1">
            <a:avLst/>
          </a:prstGeom>
          <a:ln w="38100" cmpd="sng">
            <a:solidFill>
              <a:srgbClr val="A81704"/>
            </a:solidFill>
            <a:tailEnd type="arrow"/>
          </a:ln>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3072436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7773" y="228989"/>
            <a:ext cx="10058400" cy="1603513"/>
          </a:xfrm>
        </p:spPr>
        <p:txBody>
          <a:bodyPr>
            <a:normAutofit/>
          </a:bodyPr>
          <a:lstStyle/>
          <a:p>
            <a:r>
              <a:rPr lang="en-US" sz="4800" b="1" dirty="0">
                <a:solidFill>
                  <a:srgbClr val="0070C0"/>
                </a:solidFill>
              </a:rPr>
              <a:t>Parking Lot</a:t>
            </a:r>
            <a:endParaRPr lang="en-US" sz="4800" b="1" dirty="0">
              <a:solidFill>
                <a:srgbClr val="00B050"/>
              </a:solidFill>
            </a:endParaRPr>
          </a:p>
        </p:txBody>
      </p:sp>
      <p:sp>
        <p:nvSpPr>
          <p:cNvPr id="3" name="Content Placeholder 2"/>
          <p:cNvSpPr>
            <a:spLocks noGrp="1"/>
          </p:cNvSpPr>
          <p:nvPr>
            <p:ph idx="1"/>
          </p:nvPr>
        </p:nvSpPr>
        <p:spPr>
          <a:xfrm>
            <a:off x="1304013" y="1832501"/>
            <a:ext cx="9265920" cy="4409947"/>
          </a:xfrm>
        </p:spPr>
        <p:txBody>
          <a:bodyPr>
            <a:normAutofit lnSpcReduction="10000"/>
          </a:bodyPr>
          <a:lstStyle/>
          <a:p>
            <a:pPr marL="0" indent="0">
              <a:buNone/>
            </a:pPr>
            <a:r>
              <a:rPr lang="en-US" dirty="0">
                <a:solidFill>
                  <a:srgbClr val="FF0000"/>
                </a:solidFill>
              </a:rPr>
              <a:t>*</a:t>
            </a:r>
          </a:p>
          <a:p>
            <a:pPr marL="0" indent="0">
              <a:buNone/>
            </a:pPr>
            <a:r>
              <a:rPr lang="en-US" dirty="0">
                <a:solidFill>
                  <a:srgbClr val="FF0000"/>
                </a:solidFill>
              </a:rPr>
              <a:t>*</a:t>
            </a:r>
          </a:p>
          <a:p>
            <a:pPr marL="0" indent="0">
              <a:buNone/>
            </a:pPr>
            <a:r>
              <a:rPr lang="en-US" dirty="0">
                <a:solidFill>
                  <a:srgbClr val="FF0000"/>
                </a:solidFill>
              </a:rPr>
              <a:t>*</a:t>
            </a:r>
          </a:p>
          <a:p>
            <a:pPr marL="0" indent="0">
              <a:buNone/>
            </a:pPr>
            <a:r>
              <a:rPr lang="en-US" dirty="0">
                <a:solidFill>
                  <a:srgbClr val="FF0000"/>
                </a:solidFill>
              </a:rPr>
              <a:t>*</a:t>
            </a:r>
          </a:p>
          <a:p>
            <a:pPr marL="0" indent="0">
              <a:buNone/>
            </a:pPr>
            <a:r>
              <a:rPr lang="en-US" dirty="0">
                <a:solidFill>
                  <a:srgbClr val="FF0000"/>
                </a:solidFill>
              </a:rPr>
              <a:t>*</a:t>
            </a:r>
          </a:p>
          <a:p>
            <a:pPr marL="0" indent="0">
              <a:buNone/>
            </a:pPr>
            <a:r>
              <a:rPr lang="en-US" dirty="0">
                <a:solidFill>
                  <a:srgbClr val="FF0000"/>
                </a:solidFill>
              </a:rPr>
              <a:t>*</a:t>
            </a:r>
            <a:endParaRPr lang="en-US" dirty="0"/>
          </a:p>
          <a:p>
            <a:pPr marL="0" indent="0">
              <a:buNone/>
            </a:pPr>
            <a:endParaRPr lang="en-US" dirty="0">
              <a:solidFill>
                <a:srgbClr val="008000"/>
              </a:solidFill>
            </a:endParaRPr>
          </a:p>
        </p:txBody>
      </p:sp>
    </p:spTree>
    <p:extLst>
      <p:ext uri="{BB962C8B-B14F-4D97-AF65-F5344CB8AC3E}">
        <p14:creationId xmlns:p14="http://schemas.microsoft.com/office/powerpoint/2010/main" val="4362210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Action Plan(s)</a:t>
            </a:r>
          </a:p>
        </p:txBody>
      </p:sp>
      <p:graphicFrame>
        <p:nvGraphicFramePr>
          <p:cNvPr id="5" name="Content Placeholder 4"/>
          <p:cNvGraphicFramePr>
            <a:graphicFrameLocks noGrp="1"/>
          </p:cNvGraphicFramePr>
          <p:nvPr>
            <p:ph idx="1"/>
          </p:nvPr>
        </p:nvGraphicFramePr>
        <p:xfrm>
          <a:off x="1066800" y="2131518"/>
          <a:ext cx="10058400" cy="3382844"/>
        </p:xfrm>
        <a:graphic>
          <a:graphicData uri="http://schemas.openxmlformats.org/drawingml/2006/table">
            <a:tbl>
              <a:tblPr firstRow="1" bandRow="1">
                <a:tableStyleId>{1E171933-4619-4E11-9A3F-F7608DF75F80}</a:tableStyleId>
              </a:tblPr>
              <a:tblGrid>
                <a:gridCol w="3352800">
                  <a:extLst>
                    <a:ext uri="{9D8B030D-6E8A-4147-A177-3AD203B41FA5}">
                      <a16:colId xmlns:a16="http://schemas.microsoft.com/office/drawing/2014/main" val="20000"/>
                    </a:ext>
                  </a:extLst>
                </a:gridCol>
                <a:gridCol w="3352800">
                  <a:extLst>
                    <a:ext uri="{9D8B030D-6E8A-4147-A177-3AD203B41FA5}">
                      <a16:colId xmlns:a16="http://schemas.microsoft.com/office/drawing/2014/main" val="20001"/>
                    </a:ext>
                  </a:extLst>
                </a:gridCol>
                <a:gridCol w="3352800">
                  <a:extLst>
                    <a:ext uri="{9D8B030D-6E8A-4147-A177-3AD203B41FA5}">
                      <a16:colId xmlns:a16="http://schemas.microsoft.com/office/drawing/2014/main" val="20002"/>
                    </a:ext>
                  </a:extLst>
                </a:gridCol>
              </a:tblGrid>
              <a:tr h="1127615">
                <a:tc>
                  <a:txBody>
                    <a:bodyPr/>
                    <a:lstStyle/>
                    <a:p>
                      <a:pPr algn="ctr"/>
                      <a:r>
                        <a:rPr lang="en-US" sz="4800" b="1" dirty="0"/>
                        <a:t>What</a:t>
                      </a:r>
                    </a:p>
                  </a:txBody>
                  <a:tcPr marL="121920" marR="121920" marT="60960" marB="60960"/>
                </a:tc>
                <a:tc>
                  <a:txBody>
                    <a:bodyPr/>
                    <a:lstStyle/>
                    <a:p>
                      <a:pPr algn="ctr"/>
                      <a:r>
                        <a:rPr lang="en-US" sz="4800" b="1" dirty="0"/>
                        <a:t>Who</a:t>
                      </a:r>
                    </a:p>
                  </a:txBody>
                  <a:tcPr marL="121920" marR="121920" marT="60960" marB="60960"/>
                </a:tc>
                <a:tc>
                  <a:txBody>
                    <a:bodyPr/>
                    <a:lstStyle/>
                    <a:p>
                      <a:pPr algn="ctr"/>
                      <a:r>
                        <a:rPr lang="en-US" sz="4800" b="1" dirty="0"/>
                        <a:t>When</a:t>
                      </a:r>
                    </a:p>
                  </a:txBody>
                  <a:tcPr marL="121920" marR="121920" marT="60960" marB="60960"/>
                </a:tc>
                <a:extLst>
                  <a:ext uri="{0D108BD9-81ED-4DB2-BD59-A6C34878D82A}">
                    <a16:rowId xmlns:a16="http://schemas.microsoft.com/office/drawing/2014/main" val="10000"/>
                  </a:ext>
                </a:extLst>
              </a:tr>
              <a:tr h="1127615">
                <a:tc>
                  <a:txBody>
                    <a:bodyPr/>
                    <a:lstStyle/>
                    <a:p>
                      <a:endParaRPr lang="en-US" sz="3200" dirty="0"/>
                    </a:p>
                  </a:txBody>
                  <a:tcPr marL="121920" marR="121920" marT="60960" marB="60960"/>
                </a:tc>
                <a:tc>
                  <a:txBody>
                    <a:bodyPr/>
                    <a:lstStyle/>
                    <a:p>
                      <a:endParaRPr lang="en-US" sz="3200" dirty="0"/>
                    </a:p>
                  </a:txBody>
                  <a:tcPr marL="121920" marR="121920" marT="60960" marB="60960"/>
                </a:tc>
                <a:tc>
                  <a:txBody>
                    <a:bodyPr/>
                    <a:lstStyle/>
                    <a:p>
                      <a:endParaRPr lang="en-US" sz="3200" dirty="0"/>
                    </a:p>
                  </a:txBody>
                  <a:tcPr marL="121920" marR="121920" marT="60960" marB="60960"/>
                </a:tc>
                <a:extLst>
                  <a:ext uri="{0D108BD9-81ED-4DB2-BD59-A6C34878D82A}">
                    <a16:rowId xmlns:a16="http://schemas.microsoft.com/office/drawing/2014/main" val="10001"/>
                  </a:ext>
                </a:extLst>
              </a:tr>
              <a:tr h="1127615">
                <a:tc>
                  <a:txBody>
                    <a:bodyPr/>
                    <a:lstStyle/>
                    <a:p>
                      <a:endParaRPr lang="en-US" sz="3200" dirty="0"/>
                    </a:p>
                  </a:txBody>
                  <a:tcPr marL="121920" marR="121920" marT="60960" marB="60960"/>
                </a:tc>
                <a:tc>
                  <a:txBody>
                    <a:bodyPr/>
                    <a:lstStyle/>
                    <a:p>
                      <a:endParaRPr lang="en-US" sz="3200"/>
                    </a:p>
                  </a:txBody>
                  <a:tcPr marL="121920" marR="121920" marT="60960" marB="60960"/>
                </a:tc>
                <a:tc>
                  <a:txBody>
                    <a:bodyPr/>
                    <a:lstStyle/>
                    <a:p>
                      <a:endParaRPr lang="en-US" sz="3200" dirty="0"/>
                    </a:p>
                  </a:txBody>
                  <a:tcPr marL="121920" marR="121920" marT="60960" marB="60960"/>
                </a:tc>
                <a:extLst>
                  <a:ext uri="{0D108BD9-81ED-4DB2-BD59-A6C34878D82A}">
                    <a16:rowId xmlns:a16="http://schemas.microsoft.com/office/drawing/2014/main" val="10002"/>
                  </a:ext>
                </a:extLst>
              </a:tr>
            </a:tbl>
          </a:graphicData>
        </a:graphic>
      </p:graphicFrame>
      <p:sp>
        <p:nvSpPr>
          <p:cNvPr id="6" name="TextBox 5"/>
          <p:cNvSpPr txBox="1"/>
          <p:nvPr/>
        </p:nvSpPr>
        <p:spPr>
          <a:xfrm>
            <a:off x="1066800" y="5514361"/>
            <a:ext cx="10058400" cy="502766"/>
          </a:xfrm>
          <a:prstGeom prst="rect">
            <a:avLst/>
          </a:prstGeom>
          <a:noFill/>
        </p:spPr>
        <p:txBody>
          <a:bodyPr wrap="square" rtlCol="0">
            <a:spAutoFit/>
          </a:bodyPr>
          <a:lstStyle/>
          <a:p>
            <a:pPr defTabSz="609585"/>
            <a:r>
              <a:rPr lang="en-US" sz="2667" i="1" dirty="0">
                <a:solidFill>
                  <a:srgbClr val="534239"/>
                </a:solidFill>
                <a:latin typeface="Garamond"/>
              </a:rPr>
              <a:t>Individual, Team &amp; Organization</a:t>
            </a:r>
          </a:p>
        </p:txBody>
      </p:sp>
      <p:cxnSp>
        <p:nvCxnSpPr>
          <p:cNvPr id="8" name="Straight Connector 7"/>
          <p:cNvCxnSpPr/>
          <p:nvPr/>
        </p:nvCxnSpPr>
        <p:spPr>
          <a:xfrm>
            <a:off x="4412267" y="2131518"/>
            <a:ext cx="0" cy="3382844"/>
          </a:xfrm>
          <a:prstGeom prst="line">
            <a:avLst/>
          </a:prstGeom>
          <a:ln>
            <a:solidFill>
              <a:schemeClr val="tx1">
                <a:lumMod val="50000"/>
                <a:alpha val="90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7753771" y="2131518"/>
            <a:ext cx="0" cy="3382844"/>
          </a:xfrm>
          <a:prstGeom prst="line">
            <a:avLst/>
          </a:prstGeom>
          <a:ln>
            <a:solidFill>
              <a:schemeClr val="tx1">
                <a:lumMod val="50000"/>
                <a:alpha val="90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1066800" y="3262016"/>
            <a:ext cx="10058400" cy="0"/>
          </a:xfrm>
          <a:prstGeom prst="line">
            <a:avLst/>
          </a:prstGeom>
          <a:ln>
            <a:solidFill>
              <a:schemeClr val="tx1">
                <a:lumMod val="50000"/>
                <a:alpha val="90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1066800" y="4381687"/>
            <a:ext cx="10058400" cy="0"/>
          </a:xfrm>
          <a:prstGeom prst="line">
            <a:avLst/>
          </a:prstGeom>
          <a:ln>
            <a:solidFill>
              <a:schemeClr val="tx1">
                <a:lumMod val="50000"/>
                <a:alpha val="90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1066800" y="5514361"/>
            <a:ext cx="10058400" cy="0"/>
          </a:xfrm>
          <a:prstGeom prst="line">
            <a:avLst/>
          </a:prstGeom>
          <a:ln>
            <a:solidFill>
              <a:schemeClr val="tx1">
                <a:lumMod val="50000"/>
                <a:alpha val="90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1066800" y="2131517"/>
            <a:ext cx="10058400" cy="0"/>
          </a:xfrm>
          <a:prstGeom prst="line">
            <a:avLst/>
          </a:prstGeom>
          <a:ln>
            <a:solidFill>
              <a:schemeClr val="tx1">
                <a:lumMod val="50000"/>
                <a:alpha val="9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1066800" y="2131518"/>
            <a:ext cx="0" cy="3382844"/>
          </a:xfrm>
          <a:prstGeom prst="line">
            <a:avLst/>
          </a:prstGeom>
          <a:ln>
            <a:solidFill>
              <a:schemeClr val="tx1">
                <a:lumMod val="50000"/>
                <a:alpha val="90000"/>
              </a:schemeClr>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11141964" y="2131518"/>
            <a:ext cx="0" cy="3382844"/>
          </a:xfrm>
          <a:prstGeom prst="line">
            <a:avLst/>
          </a:prstGeom>
          <a:ln>
            <a:solidFill>
              <a:schemeClr val="tx1">
                <a:lumMod val="50000"/>
                <a:alpha val="9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566666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B797C-F6E8-1143-B910-608CEADEB49F}"/>
              </a:ext>
            </a:extLst>
          </p:cNvPr>
          <p:cNvSpPr>
            <a:spLocks noGrp="1"/>
          </p:cNvSpPr>
          <p:nvPr>
            <p:ph type="ctrTitle"/>
          </p:nvPr>
        </p:nvSpPr>
        <p:spPr>
          <a:xfrm>
            <a:off x="846667" y="1905001"/>
            <a:ext cx="10543823" cy="1582271"/>
          </a:xfrm>
        </p:spPr>
        <p:txBody>
          <a:bodyPr>
            <a:normAutofit/>
          </a:bodyPr>
          <a:lstStyle/>
          <a:p>
            <a:r>
              <a:rPr lang="en-US" sz="7200" b="1" dirty="0"/>
              <a:t>Problem-Solving</a:t>
            </a:r>
          </a:p>
        </p:txBody>
      </p:sp>
      <p:sp>
        <p:nvSpPr>
          <p:cNvPr id="3" name="Subtitle 2">
            <a:extLst>
              <a:ext uri="{FF2B5EF4-FFF2-40B4-BE49-F238E27FC236}">
                <a16:creationId xmlns:a16="http://schemas.microsoft.com/office/drawing/2014/main" id="{8BB302F0-2873-FA48-B81F-88E12B2B6988}"/>
              </a:ext>
            </a:extLst>
          </p:cNvPr>
          <p:cNvSpPr>
            <a:spLocks noGrp="1"/>
          </p:cNvSpPr>
          <p:nvPr>
            <p:ph type="subTitle" idx="1"/>
          </p:nvPr>
        </p:nvSpPr>
        <p:spPr>
          <a:xfrm>
            <a:off x="1488019" y="3532428"/>
            <a:ext cx="9251948" cy="1143000"/>
          </a:xfrm>
        </p:spPr>
        <p:txBody>
          <a:bodyPr>
            <a:normAutofit/>
          </a:bodyPr>
          <a:lstStyle/>
          <a:p>
            <a:endParaRPr lang="en-US" sz="5333" dirty="0">
              <a:solidFill>
                <a:srgbClr val="FF0000"/>
              </a:solidFill>
            </a:endParaRPr>
          </a:p>
        </p:txBody>
      </p:sp>
    </p:spTree>
    <p:extLst>
      <p:ext uri="{BB962C8B-B14F-4D97-AF65-F5344CB8AC3E}">
        <p14:creationId xmlns:p14="http://schemas.microsoft.com/office/powerpoint/2010/main" val="15875833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DB9EEA8-368B-AF46-CCDE-EF9B470EC998}"/>
              </a:ext>
            </a:extLst>
          </p:cNvPr>
          <p:cNvPicPr>
            <a:picLocks noChangeAspect="1"/>
          </p:cNvPicPr>
          <p:nvPr/>
        </p:nvPicPr>
        <p:blipFill rotWithShape="1">
          <a:blip r:embed="rId2">
            <a:alphaModFix amt="20000"/>
          </a:blip>
          <a:srcRect b="5635"/>
          <a:stretch/>
        </p:blipFill>
        <p:spPr>
          <a:xfrm>
            <a:off x="0" y="0"/>
            <a:ext cx="12214309" cy="6858000"/>
          </a:xfrm>
          <a:prstGeom prst="rect">
            <a:avLst/>
          </a:prstGeom>
        </p:spPr>
      </p:pic>
      <p:sp>
        <p:nvSpPr>
          <p:cNvPr id="4" name="Rectangle 3">
            <a:extLst>
              <a:ext uri="{FF2B5EF4-FFF2-40B4-BE49-F238E27FC236}">
                <a16:creationId xmlns:a16="http://schemas.microsoft.com/office/drawing/2014/main" id="{BEFD3E79-22F2-AE51-860C-2DED63BF8A51}"/>
              </a:ext>
            </a:extLst>
          </p:cNvPr>
          <p:cNvSpPr/>
          <p:nvPr/>
        </p:nvSpPr>
        <p:spPr>
          <a:xfrm>
            <a:off x="0" y="0"/>
            <a:ext cx="12192000" cy="1681316"/>
          </a:xfrm>
          <a:prstGeom prst="rect">
            <a:avLst/>
          </a:prstGeom>
          <a:solidFill>
            <a:srgbClr val="033E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6F5D11D-2181-2161-69BB-6656EF98AC4D}"/>
              </a:ext>
            </a:extLst>
          </p:cNvPr>
          <p:cNvSpPr txBox="1"/>
          <p:nvPr/>
        </p:nvSpPr>
        <p:spPr>
          <a:xfrm>
            <a:off x="0" y="332826"/>
            <a:ext cx="12192000" cy="1015663"/>
          </a:xfrm>
          <a:prstGeom prst="rect">
            <a:avLst/>
          </a:prstGeom>
          <a:noFill/>
        </p:spPr>
        <p:txBody>
          <a:bodyPr wrap="square" rtlCol="0">
            <a:spAutoFit/>
          </a:bodyPr>
          <a:lstStyle/>
          <a:p>
            <a:pPr algn="ctr"/>
            <a:r>
              <a:rPr lang="en-US" sz="6000" dirty="0">
                <a:solidFill>
                  <a:schemeClr val="bg1"/>
                </a:solidFill>
                <a:latin typeface="Arial Black" panose="020B0A04020102020204" pitchFamily="34" charset="0"/>
              </a:rPr>
              <a:t>PROBLEM SOLVING</a:t>
            </a:r>
          </a:p>
        </p:txBody>
      </p:sp>
      <p:sp>
        <p:nvSpPr>
          <p:cNvPr id="6" name="TextBox 5">
            <a:extLst>
              <a:ext uri="{FF2B5EF4-FFF2-40B4-BE49-F238E27FC236}">
                <a16:creationId xmlns:a16="http://schemas.microsoft.com/office/drawing/2014/main" id="{CE24090E-B0A8-0121-6F98-49E335C65AF9}"/>
              </a:ext>
            </a:extLst>
          </p:cNvPr>
          <p:cNvSpPr txBox="1"/>
          <p:nvPr/>
        </p:nvSpPr>
        <p:spPr>
          <a:xfrm>
            <a:off x="452284" y="3172117"/>
            <a:ext cx="11287432" cy="1477328"/>
          </a:xfrm>
          <a:prstGeom prst="rect">
            <a:avLst/>
          </a:prstGeom>
          <a:noFill/>
        </p:spPr>
        <p:txBody>
          <a:bodyPr wrap="square" rtlCol="0">
            <a:spAutoFit/>
          </a:bodyPr>
          <a:lstStyle/>
          <a:p>
            <a:pPr algn="ctr"/>
            <a:r>
              <a:rPr lang="en-US" sz="5400" b="1" dirty="0">
                <a:solidFill>
                  <a:srgbClr val="033E78"/>
                </a:solidFill>
                <a:latin typeface="Arial" panose="020B0604020202020204" pitchFamily="34" charset="0"/>
                <a:cs typeface="Arial" panose="020B0604020202020204" pitchFamily="34" charset="0"/>
              </a:rPr>
              <a:t>Greg Coker</a:t>
            </a:r>
          </a:p>
          <a:p>
            <a:pPr algn="ctr"/>
            <a:r>
              <a:rPr lang="en-US" sz="3600" i="1" dirty="0">
                <a:solidFill>
                  <a:srgbClr val="033E78"/>
                </a:solidFill>
                <a:latin typeface="Arial" panose="020B0604020202020204" pitchFamily="34" charset="0"/>
                <a:cs typeface="Arial" panose="020B0604020202020204" pitchFamily="34" charset="0"/>
              </a:rPr>
              <a:t>Kentucky Center for Leadership</a:t>
            </a:r>
          </a:p>
        </p:txBody>
      </p:sp>
      <p:pic>
        <p:nvPicPr>
          <p:cNvPr id="2" name="Picture 1" descr="A blue and white logo&#10;&#10;Description automatically generated">
            <a:extLst>
              <a:ext uri="{FF2B5EF4-FFF2-40B4-BE49-F238E27FC236}">
                <a16:creationId xmlns:a16="http://schemas.microsoft.com/office/drawing/2014/main" id="{4D68FCF0-3022-2426-83EA-96FD990B76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97960" y="5717709"/>
            <a:ext cx="2443839" cy="996622"/>
          </a:xfrm>
          <a:prstGeom prst="rect">
            <a:avLst/>
          </a:prstGeom>
        </p:spPr>
      </p:pic>
    </p:spTree>
    <p:extLst>
      <p:ext uri="{BB962C8B-B14F-4D97-AF65-F5344CB8AC3E}">
        <p14:creationId xmlns:p14="http://schemas.microsoft.com/office/powerpoint/2010/main" val="3174094534"/>
      </p:ext>
    </p:extLst>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1681212"/>
            <a:ext cx="10058400" cy="2504672"/>
          </a:xfrm>
        </p:spPr>
        <p:txBody>
          <a:bodyPr>
            <a:normAutofit/>
          </a:bodyPr>
          <a:lstStyle/>
          <a:p>
            <a:r>
              <a:rPr lang="en-US" sz="4800" b="1" dirty="0">
                <a:solidFill>
                  <a:schemeClr val="bg2">
                    <a:lumMod val="10000"/>
                  </a:schemeClr>
                </a:solidFill>
              </a:rPr>
              <a:t>The Goal: </a:t>
            </a:r>
            <a:r>
              <a:rPr lang="en-US" sz="4800" b="1" dirty="0">
                <a:solidFill>
                  <a:srgbClr val="FF0000"/>
                </a:solidFill>
              </a:rPr>
              <a:t>Consensus</a:t>
            </a:r>
            <a:endParaRPr lang="en-US" sz="4800" b="1" dirty="0"/>
          </a:p>
        </p:txBody>
      </p:sp>
    </p:spTree>
    <p:extLst>
      <p:ext uri="{BB962C8B-B14F-4D97-AF65-F5344CB8AC3E}">
        <p14:creationId xmlns:p14="http://schemas.microsoft.com/office/powerpoint/2010/main" val="31586426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1681212"/>
            <a:ext cx="10058400" cy="2504672"/>
          </a:xfrm>
        </p:spPr>
        <p:txBody>
          <a:bodyPr>
            <a:normAutofit/>
          </a:bodyPr>
          <a:lstStyle/>
          <a:p>
            <a:pPr algn="l"/>
            <a:r>
              <a:rPr lang="en-US" sz="4800" b="1" dirty="0">
                <a:solidFill>
                  <a:srgbClr val="FF0000"/>
                </a:solidFill>
              </a:rPr>
              <a:t>Consensus:</a:t>
            </a:r>
            <a:r>
              <a:rPr lang="en-US" sz="4800" b="1" dirty="0"/>
              <a:t> Can I </a:t>
            </a:r>
            <a:r>
              <a:rPr lang="en-US" sz="4800" b="1" dirty="0">
                <a:solidFill>
                  <a:srgbClr val="FF0000"/>
                </a:solidFill>
              </a:rPr>
              <a:t>live with </a:t>
            </a:r>
            <a:r>
              <a:rPr lang="en-US" sz="4800" b="1" dirty="0"/>
              <a:t>a decision and can I </a:t>
            </a:r>
            <a:r>
              <a:rPr lang="en-US" sz="4800" b="1" dirty="0">
                <a:solidFill>
                  <a:srgbClr val="00B050"/>
                </a:solidFill>
              </a:rPr>
              <a:t>support it </a:t>
            </a:r>
            <a:r>
              <a:rPr lang="en-US" sz="4800" b="1" dirty="0"/>
              <a:t>once the board meeting is over?</a:t>
            </a:r>
          </a:p>
        </p:txBody>
      </p:sp>
    </p:spTree>
    <p:extLst>
      <p:ext uri="{BB962C8B-B14F-4D97-AF65-F5344CB8AC3E}">
        <p14:creationId xmlns:p14="http://schemas.microsoft.com/office/powerpoint/2010/main" val="5482338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D005A-7E47-D944-A91F-9A83248CD8EC}"/>
              </a:ext>
            </a:extLst>
          </p:cNvPr>
          <p:cNvSpPr>
            <a:spLocks noGrp="1"/>
          </p:cNvSpPr>
          <p:nvPr>
            <p:ph type="title"/>
          </p:nvPr>
        </p:nvSpPr>
        <p:spPr/>
        <p:txBody>
          <a:bodyPr>
            <a:noAutofit/>
          </a:bodyPr>
          <a:lstStyle/>
          <a:p>
            <a:r>
              <a:rPr lang="en-US" sz="4267" b="1" dirty="0">
                <a:solidFill>
                  <a:srgbClr val="0070C0"/>
                </a:solidFill>
              </a:rPr>
              <a:t>The Three Questions   </a:t>
            </a:r>
          </a:p>
        </p:txBody>
      </p:sp>
      <p:sp>
        <p:nvSpPr>
          <p:cNvPr id="3" name="Content Placeholder 2">
            <a:extLst>
              <a:ext uri="{FF2B5EF4-FFF2-40B4-BE49-F238E27FC236}">
                <a16:creationId xmlns:a16="http://schemas.microsoft.com/office/drawing/2014/main" id="{F5A6FC38-9B22-D84D-A1C7-2A8ABC1ABB29}"/>
              </a:ext>
            </a:extLst>
          </p:cNvPr>
          <p:cNvSpPr>
            <a:spLocks noGrp="1"/>
          </p:cNvSpPr>
          <p:nvPr>
            <p:ph idx="1"/>
          </p:nvPr>
        </p:nvSpPr>
        <p:spPr>
          <a:xfrm>
            <a:off x="670560" y="1752601"/>
            <a:ext cx="10964521" cy="3901295"/>
          </a:xfrm>
        </p:spPr>
        <p:txBody>
          <a:bodyPr>
            <a:normAutofit/>
          </a:bodyPr>
          <a:lstStyle/>
          <a:p>
            <a:pPr marL="0" indent="0">
              <a:buNone/>
            </a:pPr>
            <a:endParaRPr lang="en-US" dirty="0">
              <a:solidFill>
                <a:srgbClr val="0070C0"/>
              </a:solidFill>
            </a:endParaRPr>
          </a:p>
          <a:p>
            <a:pPr marL="0" indent="0">
              <a:buNone/>
            </a:pPr>
            <a:r>
              <a:rPr lang="en-US" sz="4533" b="1" dirty="0">
                <a:solidFill>
                  <a:srgbClr val="C00000"/>
                </a:solidFill>
              </a:rPr>
              <a:t>What’s Going Well?</a:t>
            </a:r>
            <a:endParaRPr lang="en-US" sz="4533" b="1" dirty="0">
              <a:solidFill>
                <a:srgbClr val="00B050"/>
              </a:solidFill>
            </a:endParaRPr>
          </a:p>
          <a:p>
            <a:pPr marL="0" indent="0">
              <a:buNone/>
            </a:pPr>
            <a:r>
              <a:rPr lang="en-US" sz="4533" b="1" dirty="0">
                <a:solidFill>
                  <a:schemeClr val="bg2">
                    <a:lumMod val="10000"/>
                  </a:schemeClr>
                </a:solidFill>
              </a:rPr>
              <a:t>Where are we Getting Stuck?</a:t>
            </a:r>
          </a:p>
          <a:p>
            <a:pPr marL="0" indent="0">
              <a:buNone/>
            </a:pPr>
            <a:r>
              <a:rPr lang="en-US" sz="4533" b="1" dirty="0">
                <a:solidFill>
                  <a:srgbClr val="0070C0"/>
                </a:solidFill>
              </a:rPr>
              <a:t>What should we be Doing Differently?</a:t>
            </a:r>
          </a:p>
          <a:p>
            <a:pPr marL="0" indent="0">
              <a:buNone/>
            </a:pPr>
            <a:endParaRPr lang="en-US" dirty="0"/>
          </a:p>
        </p:txBody>
      </p:sp>
    </p:spTree>
    <p:extLst>
      <p:ext uri="{BB962C8B-B14F-4D97-AF65-F5344CB8AC3E}">
        <p14:creationId xmlns:p14="http://schemas.microsoft.com/office/powerpoint/2010/main" val="24610358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D005A-7E47-D944-A91F-9A83248CD8EC}"/>
              </a:ext>
            </a:extLst>
          </p:cNvPr>
          <p:cNvSpPr>
            <a:spLocks noGrp="1"/>
          </p:cNvSpPr>
          <p:nvPr>
            <p:ph type="title"/>
          </p:nvPr>
        </p:nvSpPr>
        <p:spPr>
          <a:xfrm>
            <a:off x="199814" y="105551"/>
            <a:ext cx="12026429" cy="902924"/>
          </a:xfrm>
        </p:spPr>
        <p:txBody>
          <a:bodyPr>
            <a:noAutofit/>
          </a:bodyPr>
          <a:lstStyle/>
          <a:p>
            <a:r>
              <a:rPr lang="en-US" sz="4267" b="1" u="sng" dirty="0">
                <a:solidFill>
                  <a:srgbClr val="0070C0"/>
                </a:solidFill>
              </a:rPr>
              <a:t>Process</a:t>
            </a:r>
            <a:r>
              <a:rPr lang="en-US" sz="4267" dirty="0">
                <a:solidFill>
                  <a:srgbClr val="0070C0"/>
                </a:solidFill>
              </a:rPr>
              <a:t>   </a:t>
            </a:r>
          </a:p>
        </p:txBody>
      </p:sp>
      <p:sp>
        <p:nvSpPr>
          <p:cNvPr id="3" name="Content Placeholder 2">
            <a:extLst>
              <a:ext uri="{FF2B5EF4-FFF2-40B4-BE49-F238E27FC236}">
                <a16:creationId xmlns:a16="http://schemas.microsoft.com/office/drawing/2014/main" id="{F5A6FC38-9B22-D84D-A1C7-2A8ABC1ABB29}"/>
              </a:ext>
            </a:extLst>
          </p:cNvPr>
          <p:cNvSpPr>
            <a:spLocks noGrp="1"/>
          </p:cNvSpPr>
          <p:nvPr>
            <p:ph idx="1"/>
          </p:nvPr>
        </p:nvSpPr>
        <p:spPr>
          <a:xfrm>
            <a:off x="361245" y="1264357"/>
            <a:ext cx="11394252" cy="3762155"/>
          </a:xfrm>
        </p:spPr>
        <p:txBody>
          <a:bodyPr>
            <a:normAutofit fontScale="25000" lnSpcReduction="20000"/>
          </a:bodyPr>
          <a:lstStyle/>
          <a:p>
            <a:pPr>
              <a:buFont typeface="Arial" panose="020B0604020202020204" pitchFamily="34" charset="0"/>
              <a:buChar char="•"/>
            </a:pPr>
            <a:r>
              <a:rPr lang="en-US" sz="12800" b="1" dirty="0">
                <a:solidFill>
                  <a:srgbClr val="FF0000"/>
                </a:solidFill>
              </a:rPr>
              <a:t>Build the List </a:t>
            </a:r>
            <a:r>
              <a:rPr lang="en-US" sz="12800" b="1" i="1" dirty="0"/>
              <a:t>(Round Robin/Brainstorming)</a:t>
            </a:r>
          </a:p>
          <a:p>
            <a:pPr>
              <a:buFont typeface="Arial" panose="020B0604020202020204" pitchFamily="34" charset="0"/>
              <a:buChar char="•"/>
            </a:pPr>
            <a:r>
              <a:rPr lang="en-US" sz="12800" b="1" dirty="0">
                <a:solidFill>
                  <a:srgbClr val="0070C0"/>
                </a:solidFill>
              </a:rPr>
              <a:t>Clarify List</a:t>
            </a:r>
          </a:p>
          <a:p>
            <a:pPr>
              <a:buFont typeface="Arial" panose="020B0604020202020204" pitchFamily="34" charset="0"/>
              <a:buChar char="•"/>
            </a:pPr>
            <a:r>
              <a:rPr lang="en-US" sz="12800" b="1" dirty="0">
                <a:solidFill>
                  <a:srgbClr val="FF0000"/>
                </a:solidFill>
              </a:rPr>
              <a:t>Elimination</a:t>
            </a:r>
          </a:p>
          <a:p>
            <a:pPr>
              <a:buFont typeface="Arial" panose="020B0604020202020204" pitchFamily="34" charset="0"/>
              <a:buChar char="•"/>
            </a:pPr>
            <a:r>
              <a:rPr lang="en-US" sz="12800" b="1" dirty="0">
                <a:solidFill>
                  <a:srgbClr val="0070C0"/>
                </a:solidFill>
              </a:rPr>
              <a:t>Combination</a:t>
            </a:r>
          </a:p>
          <a:p>
            <a:pPr>
              <a:buFont typeface="Arial" panose="020B0604020202020204" pitchFamily="34" charset="0"/>
              <a:buChar char="•"/>
            </a:pPr>
            <a:r>
              <a:rPr lang="en-US" sz="12800" b="1" dirty="0">
                <a:solidFill>
                  <a:srgbClr val="FF0000"/>
                </a:solidFill>
              </a:rPr>
              <a:t>Categorization </a:t>
            </a:r>
          </a:p>
          <a:p>
            <a:pPr>
              <a:buFont typeface="Arial" panose="020B0604020202020204" pitchFamily="34" charset="0"/>
              <a:buChar char="•"/>
            </a:pPr>
            <a:r>
              <a:rPr lang="en-US" sz="12800" b="1" dirty="0">
                <a:solidFill>
                  <a:srgbClr val="0070C0"/>
                </a:solidFill>
              </a:rPr>
              <a:t>Prioritization</a:t>
            </a:r>
            <a:endParaRPr lang="en-US" sz="12800" b="1" i="1" dirty="0"/>
          </a:p>
          <a:p>
            <a:pPr>
              <a:buFont typeface="Arial" panose="020B0604020202020204" pitchFamily="34" charset="0"/>
              <a:buChar char="•"/>
            </a:pPr>
            <a:r>
              <a:rPr lang="en-US" sz="12800" b="1" dirty="0">
                <a:solidFill>
                  <a:srgbClr val="FF0000"/>
                </a:solidFill>
              </a:rPr>
              <a:t>Problem-Solving</a:t>
            </a:r>
          </a:p>
          <a:p>
            <a:pPr>
              <a:buFont typeface="Arial" panose="020B0604020202020204" pitchFamily="34" charset="0"/>
              <a:buChar char="•"/>
            </a:pPr>
            <a:r>
              <a:rPr lang="en-US" sz="12800" b="1" dirty="0">
                <a:solidFill>
                  <a:srgbClr val="0070C0"/>
                </a:solidFill>
              </a:rPr>
              <a:t>Action-Planning</a:t>
            </a:r>
          </a:p>
          <a:p>
            <a:pPr>
              <a:buFont typeface="Arial" panose="020B0604020202020204" pitchFamily="34" charset="0"/>
              <a:buChar char="•"/>
            </a:pPr>
            <a:endParaRPr lang="en-US" sz="3733" dirty="0">
              <a:solidFill>
                <a:srgbClr val="0070C0"/>
              </a:solidFill>
            </a:endParaRPr>
          </a:p>
          <a:p>
            <a:pPr>
              <a:buFont typeface="Arial" panose="020B0604020202020204" pitchFamily="34" charset="0"/>
              <a:buChar char="•"/>
            </a:pPr>
            <a:endParaRPr lang="en-US" sz="4533" dirty="0">
              <a:solidFill>
                <a:srgbClr val="0070C0"/>
              </a:solidFill>
            </a:endParaRPr>
          </a:p>
          <a:p>
            <a:pPr>
              <a:buFont typeface="Arial" panose="020B0604020202020204" pitchFamily="34" charset="0"/>
              <a:buChar char="•"/>
            </a:pPr>
            <a:endParaRPr lang="en-US" sz="4533" dirty="0">
              <a:solidFill>
                <a:srgbClr val="0070C0"/>
              </a:solidFill>
            </a:endParaRPr>
          </a:p>
          <a:p>
            <a:pPr marL="0" indent="0">
              <a:buNone/>
            </a:pPr>
            <a:endParaRPr lang="en-US" dirty="0"/>
          </a:p>
        </p:txBody>
      </p:sp>
    </p:spTree>
    <p:extLst>
      <p:ext uri="{BB962C8B-B14F-4D97-AF65-F5344CB8AC3E}">
        <p14:creationId xmlns:p14="http://schemas.microsoft.com/office/powerpoint/2010/main" val="39440343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D005A-7E47-D944-A91F-9A83248CD8EC}"/>
              </a:ext>
            </a:extLst>
          </p:cNvPr>
          <p:cNvSpPr>
            <a:spLocks noGrp="1"/>
          </p:cNvSpPr>
          <p:nvPr>
            <p:ph type="title"/>
          </p:nvPr>
        </p:nvSpPr>
        <p:spPr/>
        <p:txBody>
          <a:bodyPr>
            <a:noAutofit/>
          </a:bodyPr>
          <a:lstStyle/>
          <a:p>
            <a:r>
              <a:rPr lang="en-US" sz="4267" b="1" dirty="0">
                <a:solidFill>
                  <a:srgbClr val="0070C0"/>
                </a:solidFill>
              </a:rPr>
              <a:t>A Problem-Solving Model  </a:t>
            </a:r>
          </a:p>
        </p:txBody>
      </p:sp>
      <p:sp>
        <p:nvSpPr>
          <p:cNvPr id="3" name="Content Placeholder 2">
            <a:extLst>
              <a:ext uri="{FF2B5EF4-FFF2-40B4-BE49-F238E27FC236}">
                <a16:creationId xmlns:a16="http://schemas.microsoft.com/office/drawing/2014/main" id="{F5A6FC38-9B22-D84D-A1C7-2A8ABC1ABB29}"/>
              </a:ext>
            </a:extLst>
          </p:cNvPr>
          <p:cNvSpPr>
            <a:spLocks noGrp="1"/>
          </p:cNvSpPr>
          <p:nvPr>
            <p:ph idx="1"/>
          </p:nvPr>
        </p:nvSpPr>
        <p:spPr>
          <a:xfrm>
            <a:off x="301039" y="1520237"/>
            <a:ext cx="11529717" cy="4610128"/>
          </a:xfrm>
        </p:spPr>
        <p:txBody>
          <a:bodyPr>
            <a:normAutofit fontScale="40000" lnSpcReduction="20000"/>
          </a:bodyPr>
          <a:lstStyle/>
          <a:p>
            <a:pPr marL="0" indent="0">
              <a:buNone/>
            </a:pPr>
            <a:endParaRPr lang="en-US" dirty="0">
              <a:solidFill>
                <a:srgbClr val="0070C0"/>
              </a:solidFill>
            </a:endParaRPr>
          </a:p>
          <a:p>
            <a:pPr marL="0" indent="0">
              <a:buNone/>
            </a:pPr>
            <a:r>
              <a:rPr lang="en-US" sz="9333" b="1" dirty="0">
                <a:solidFill>
                  <a:srgbClr val="C00000"/>
                </a:solidFill>
              </a:rPr>
              <a:t>G</a:t>
            </a:r>
            <a:r>
              <a:rPr lang="en-US" sz="9333" b="1" dirty="0">
                <a:solidFill>
                  <a:srgbClr val="00B050"/>
                </a:solidFill>
              </a:rPr>
              <a:t>oal</a:t>
            </a:r>
          </a:p>
          <a:p>
            <a:pPr marL="0" indent="0">
              <a:buNone/>
            </a:pPr>
            <a:r>
              <a:rPr lang="en-US" sz="9333" b="1" dirty="0">
                <a:solidFill>
                  <a:srgbClr val="C00000"/>
                </a:solidFill>
              </a:rPr>
              <a:t>B</a:t>
            </a:r>
            <a:r>
              <a:rPr lang="en-US" sz="9333" b="1" dirty="0">
                <a:solidFill>
                  <a:srgbClr val="00B050"/>
                </a:solidFill>
              </a:rPr>
              <a:t>arriers</a:t>
            </a:r>
          </a:p>
          <a:p>
            <a:pPr marL="0" indent="0">
              <a:buNone/>
            </a:pPr>
            <a:r>
              <a:rPr lang="en-US" sz="9333" b="1" dirty="0">
                <a:solidFill>
                  <a:srgbClr val="C00000"/>
                </a:solidFill>
              </a:rPr>
              <a:t>A</a:t>
            </a:r>
            <a:r>
              <a:rPr lang="en-US" sz="9333" b="1" dirty="0">
                <a:solidFill>
                  <a:srgbClr val="00B050"/>
                </a:solidFill>
              </a:rPr>
              <a:t>lternatives</a:t>
            </a:r>
          </a:p>
          <a:p>
            <a:pPr marL="0" indent="0">
              <a:buNone/>
            </a:pPr>
            <a:r>
              <a:rPr lang="en-US" sz="9333" b="1" dirty="0">
                <a:solidFill>
                  <a:srgbClr val="C00000"/>
                </a:solidFill>
              </a:rPr>
              <a:t>S</a:t>
            </a:r>
            <a:r>
              <a:rPr lang="en-US" sz="9333" b="1" dirty="0">
                <a:solidFill>
                  <a:srgbClr val="00B050"/>
                </a:solidFill>
              </a:rPr>
              <a:t>elect</a:t>
            </a:r>
          </a:p>
          <a:p>
            <a:pPr marL="0" indent="0">
              <a:buNone/>
            </a:pPr>
            <a:r>
              <a:rPr lang="en-US" sz="9333" b="1" dirty="0">
                <a:solidFill>
                  <a:srgbClr val="C00000"/>
                </a:solidFill>
              </a:rPr>
              <a:t>S</a:t>
            </a:r>
            <a:r>
              <a:rPr lang="en-US" sz="9333" b="1" dirty="0">
                <a:solidFill>
                  <a:srgbClr val="00B050"/>
                </a:solidFill>
              </a:rPr>
              <a:t>equence</a:t>
            </a:r>
            <a:endParaRPr lang="en-US" sz="9333" b="1" dirty="0">
              <a:solidFill>
                <a:schemeClr val="tx1">
                  <a:lumMod val="50000"/>
                </a:schemeClr>
              </a:solidFill>
            </a:endParaRPr>
          </a:p>
          <a:p>
            <a:pPr marL="0" indent="0">
              <a:buNone/>
            </a:pPr>
            <a:endParaRPr lang="en-US" dirty="0"/>
          </a:p>
        </p:txBody>
      </p:sp>
    </p:spTree>
    <p:extLst>
      <p:ext uri="{BB962C8B-B14F-4D97-AF65-F5344CB8AC3E}">
        <p14:creationId xmlns:p14="http://schemas.microsoft.com/office/powerpoint/2010/main" val="33044539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D005A-7E47-D944-A91F-9A83248CD8EC}"/>
              </a:ext>
            </a:extLst>
          </p:cNvPr>
          <p:cNvSpPr>
            <a:spLocks noGrp="1"/>
          </p:cNvSpPr>
          <p:nvPr>
            <p:ph type="title"/>
          </p:nvPr>
        </p:nvSpPr>
        <p:spPr>
          <a:xfrm>
            <a:off x="1066800" y="381001"/>
            <a:ext cx="10058400" cy="823105"/>
          </a:xfrm>
        </p:spPr>
        <p:txBody>
          <a:bodyPr>
            <a:noAutofit/>
          </a:bodyPr>
          <a:lstStyle/>
          <a:p>
            <a:r>
              <a:rPr lang="en-US" sz="5333" b="1" dirty="0">
                <a:solidFill>
                  <a:srgbClr val="0070C0"/>
                </a:solidFill>
              </a:rPr>
              <a:t>Prioritization</a:t>
            </a:r>
            <a:r>
              <a:rPr lang="en-US" sz="5333" dirty="0">
                <a:solidFill>
                  <a:srgbClr val="0070C0"/>
                </a:solidFill>
              </a:rPr>
              <a:t> </a:t>
            </a:r>
            <a:r>
              <a:rPr lang="en-US" sz="3733" dirty="0">
                <a:solidFill>
                  <a:srgbClr val="0070C0"/>
                </a:solidFill>
              </a:rPr>
              <a:t>  </a:t>
            </a:r>
          </a:p>
        </p:txBody>
      </p:sp>
      <p:sp>
        <p:nvSpPr>
          <p:cNvPr id="3" name="Content Placeholder 2">
            <a:extLst>
              <a:ext uri="{FF2B5EF4-FFF2-40B4-BE49-F238E27FC236}">
                <a16:creationId xmlns:a16="http://schemas.microsoft.com/office/drawing/2014/main" id="{F5A6FC38-9B22-D84D-A1C7-2A8ABC1ABB29}"/>
              </a:ext>
            </a:extLst>
          </p:cNvPr>
          <p:cNvSpPr>
            <a:spLocks noGrp="1"/>
          </p:cNvSpPr>
          <p:nvPr>
            <p:ph idx="1"/>
          </p:nvPr>
        </p:nvSpPr>
        <p:spPr>
          <a:xfrm>
            <a:off x="670559" y="1685808"/>
            <a:ext cx="11099988" cy="3968088"/>
          </a:xfrm>
        </p:spPr>
        <p:txBody>
          <a:bodyPr>
            <a:normAutofit fontScale="92500" lnSpcReduction="10000"/>
          </a:bodyPr>
          <a:lstStyle/>
          <a:p>
            <a:pPr marL="0" indent="0">
              <a:buNone/>
            </a:pPr>
            <a:endParaRPr lang="en-US" dirty="0">
              <a:solidFill>
                <a:srgbClr val="0070C0"/>
              </a:solidFill>
            </a:endParaRPr>
          </a:p>
          <a:p>
            <a:pPr marL="0" indent="0">
              <a:buNone/>
            </a:pPr>
            <a:r>
              <a:rPr lang="en-US" sz="4533" b="1" dirty="0">
                <a:solidFill>
                  <a:srgbClr val="C00000"/>
                </a:solidFill>
              </a:rPr>
              <a:t>Priority A: </a:t>
            </a:r>
            <a:r>
              <a:rPr lang="en-US" sz="4533" b="1" dirty="0">
                <a:solidFill>
                  <a:srgbClr val="00B050"/>
                </a:solidFill>
              </a:rPr>
              <a:t>High Value and Primary Concern</a:t>
            </a:r>
          </a:p>
          <a:p>
            <a:pPr marL="0" indent="0">
              <a:buNone/>
            </a:pPr>
            <a:r>
              <a:rPr lang="en-US" sz="4533" b="1" dirty="0">
                <a:solidFill>
                  <a:schemeClr val="bg2">
                    <a:lumMod val="10000"/>
                  </a:schemeClr>
                </a:solidFill>
              </a:rPr>
              <a:t>Priority B: Medium Value and Secondary Importance</a:t>
            </a:r>
          </a:p>
          <a:p>
            <a:pPr marL="0" indent="0">
              <a:buNone/>
            </a:pPr>
            <a:r>
              <a:rPr lang="en-US" sz="4533" b="1" dirty="0">
                <a:solidFill>
                  <a:srgbClr val="0070C0"/>
                </a:solidFill>
              </a:rPr>
              <a:t>Priority C: Little Value and Minor Importance</a:t>
            </a:r>
          </a:p>
          <a:p>
            <a:pPr marL="0" indent="0">
              <a:buNone/>
            </a:pPr>
            <a:endParaRPr lang="en-US" dirty="0"/>
          </a:p>
        </p:txBody>
      </p:sp>
    </p:spTree>
    <p:extLst>
      <p:ext uri="{BB962C8B-B14F-4D97-AF65-F5344CB8AC3E}">
        <p14:creationId xmlns:p14="http://schemas.microsoft.com/office/powerpoint/2010/main" val="10692376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D005A-7E47-D944-A91F-9A83248CD8EC}"/>
              </a:ext>
            </a:extLst>
          </p:cNvPr>
          <p:cNvSpPr>
            <a:spLocks noGrp="1"/>
          </p:cNvSpPr>
          <p:nvPr>
            <p:ph type="title"/>
          </p:nvPr>
        </p:nvSpPr>
        <p:spPr>
          <a:xfrm>
            <a:off x="1066800" y="381000"/>
            <a:ext cx="10058400" cy="978277"/>
          </a:xfrm>
        </p:spPr>
        <p:txBody>
          <a:bodyPr>
            <a:noAutofit/>
          </a:bodyPr>
          <a:lstStyle/>
          <a:p>
            <a:r>
              <a:rPr lang="en-US" sz="4800" b="1" dirty="0"/>
              <a:t>Multi-Voting   </a:t>
            </a:r>
          </a:p>
        </p:txBody>
      </p:sp>
      <p:sp>
        <p:nvSpPr>
          <p:cNvPr id="3" name="Content Placeholder 2">
            <a:extLst>
              <a:ext uri="{FF2B5EF4-FFF2-40B4-BE49-F238E27FC236}">
                <a16:creationId xmlns:a16="http://schemas.microsoft.com/office/drawing/2014/main" id="{F5A6FC38-9B22-D84D-A1C7-2A8ABC1ABB29}"/>
              </a:ext>
            </a:extLst>
          </p:cNvPr>
          <p:cNvSpPr>
            <a:spLocks noGrp="1"/>
          </p:cNvSpPr>
          <p:nvPr>
            <p:ph idx="1"/>
          </p:nvPr>
        </p:nvSpPr>
        <p:spPr>
          <a:xfrm>
            <a:off x="496711" y="1505185"/>
            <a:ext cx="11108267" cy="3993539"/>
          </a:xfrm>
        </p:spPr>
        <p:txBody>
          <a:bodyPr>
            <a:normAutofit lnSpcReduction="10000"/>
          </a:bodyPr>
          <a:lstStyle/>
          <a:p>
            <a:pPr marL="0" indent="0">
              <a:buNone/>
            </a:pPr>
            <a:r>
              <a:rPr lang="en-US" sz="3200" b="1" dirty="0">
                <a:solidFill>
                  <a:srgbClr val="00B050"/>
                </a:solidFill>
              </a:rPr>
              <a:t>3 Post-It Notes per participant</a:t>
            </a:r>
          </a:p>
          <a:p>
            <a:pPr marL="0" indent="0">
              <a:buNone/>
            </a:pPr>
            <a:r>
              <a:rPr lang="en-US" sz="3200" b="1" dirty="0">
                <a:solidFill>
                  <a:srgbClr val="0070C0"/>
                </a:solidFill>
              </a:rPr>
              <a:t>Participants place Post-It Note(s) on Item(s) they think most important.</a:t>
            </a:r>
          </a:p>
          <a:p>
            <a:pPr marL="0" indent="0">
              <a:buNone/>
            </a:pPr>
            <a:r>
              <a:rPr lang="en-US" sz="3200" b="1" dirty="0">
                <a:solidFill>
                  <a:srgbClr val="00B050"/>
                </a:solidFill>
              </a:rPr>
              <a:t>Facilitator tallies Post-It Notes as simply a place to start the Problem Solving.</a:t>
            </a:r>
          </a:p>
          <a:p>
            <a:pPr marL="0" indent="0">
              <a:buNone/>
            </a:pPr>
            <a:r>
              <a:rPr lang="en-US" sz="3200" b="1" dirty="0">
                <a:solidFill>
                  <a:srgbClr val="0070C0"/>
                </a:solidFill>
              </a:rPr>
              <a:t>All items will/must get a hearing. This is just a place to start. </a:t>
            </a:r>
          </a:p>
          <a:p>
            <a:pPr marL="0" indent="0">
              <a:buNone/>
            </a:pPr>
            <a:endParaRPr lang="en-US" dirty="0"/>
          </a:p>
        </p:txBody>
      </p:sp>
    </p:spTree>
    <p:extLst>
      <p:ext uri="{BB962C8B-B14F-4D97-AF65-F5344CB8AC3E}">
        <p14:creationId xmlns:p14="http://schemas.microsoft.com/office/powerpoint/2010/main" val="11569538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Action Plan(s)</a:t>
            </a:r>
          </a:p>
        </p:txBody>
      </p:sp>
      <p:graphicFrame>
        <p:nvGraphicFramePr>
          <p:cNvPr id="5" name="Content Placeholder 4"/>
          <p:cNvGraphicFramePr>
            <a:graphicFrameLocks noGrp="1"/>
          </p:cNvGraphicFramePr>
          <p:nvPr>
            <p:ph idx="1"/>
          </p:nvPr>
        </p:nvGraphicFramePr>
        <p:xfrm>
          <a:off x="1066800" y="2131518"/>
          <a:ext cx="10058400" cy="3382844"/>
        </p:xfrm>
        <a:graphic>
          <a:graphicData uri="http://schemas.openxmlformats.org/drawingml/2006/table">
            <a:tbl>
              <a:tblPr firstRow="1" bandRow="1">
                <a:tableStyleId>{1E171933-4619-4E11-9A3F-F7608DF75F80}</a:tableStyleId>
              </a:tblPr>
              <a:tblGrid>
                <a:gridCol w="3352800">
                  <a:extLst>
                    <a:ext uri="{9D8B030D-6E8A-4147-A177-3AD203B41FA5}">
                      <a16:colId xmlns:a16="http://schemas.microsoft.com/office/drawing/2014/main" val="20000"/>
                    </a:ext>
                  </a:extLst>
                </a:gridCol>
                <a:gridCol w="3352800">
                  <a:extLst>
                    <a:ext uri="{9D8B030D-6E8A-4147-A177-3AD203B41FA5}">
                      <a16:colId xmlns:a16="http://schemas.microsoft.com/office/drawing/2014/main" val="20001"/>
                    </a:ext>
                  </a:extLst>
                </a:gridCol>
                <a:gridCol w="3352800">
                  <a:extLst>
                    <a:ext uri="{9D8B030D-6E8A-4147-A177-3AD203B41FA5}">
                      <a16:colId xmlns:a16="http://schemas.microsoft.com/office/drawing/2014/main" val="20002"/>
                    </a:ext>
                  </a:extLst>
                </a:gridCol>
              </a:tblGrid>
              <a:tr h="1127615">
                <a:tc>
                  <a:txBody>
                    <a:bodyPr/>
                    <a:lstStyle/>
                    <a:p>
                      <a:pPr algn="ctr"/>
                      <a:r>
                        <a:rPr lang="en-US" sz="4800" b="1" dirty="0"/>
                        <a:t>What</a:t>
                      </a:r>
                    </a:p>
                  </a:txBody>
                  <a:tcPr marL="121920" marR="121920" marT="60960" marB="60960"/>
                </a:tc>
                <a:tc>
                  <a:txBody>
                    <a:bodyPr/>
                    <a:lstStyle/>
                    <a:p>
                      <a:pPr algn="ctr"/>
                      <a:r>
                        <a:rPr lang="en-US" sz="4800" b="1" dirty="0"/>
                        <a:t>Who</a:t>
                      </a:r>
                    </a:p>
                  </a:txBody>
                  <a:tcPr marL="121920" marR="121920" marT="60960" marB="60960"/>
                </a:tc>
                <a:tc>
                  <a:txBody>
                    <a:bodyPr/>
                    <a:lstStyle/>
                    <a:p>
                      <a:pPr algn="ctr"/>
                      <a:r>
                        <a:rPr lang="en-US" sz="4800" b="1" dirty="0"/>
                        <a:t>When</a:t>
                      </a:r>
                    </a:p>
                  </a:txBody>
                  <a:tcPr marL="121920" marR="121920" marT="60960" marB="60960"/>
                </a:tc>
                <a:extLst>
                  <a:ext uri="{0D108BD9-81ED-4DB2-BD59-A6C34878D82A}">
                    <a16:rowId xmlns:a16="http://schemas.microsoft.com/office/drawing/2014/main" val="10000"/>
                  </a:ext>
                </a:extLst>
              </a:tr>
              <a:tr h="1127615">
                <a:tc>
                  <a:txBody>
                    <a:bodyPr/>
                    <a:lstStyle/>
                    <a:p>
                      <a:endParaRPr lang="en-US" sz="3200" dirty="0"/>
                    </a:p>
                  </a:txBody>
                  <a:tcPr marL="121920" marR="121920" marT="60960" marB="60960"/>
                </a:tc>
                <a:tc>
                  <a:txBody>
                    <a:bodyPr/>
                    <a:lstStyle/>
                    <a:p>
                      <a:endParaRPr lang="en-US" sz="3200" dirty="0"/>
                    </a:p>
                  </a:txBody>
                  <a:tcPr marL="121920" marR="121920" marT="60960" marB="60960"/>
                </a:tc>
                <a:tc>
                  <a:txBody>
                    <a:bodyPr/>
                    <a:lstStyle/>
                    <a:p>
                      <a:endParaRPr lang="en-US" sz="3200" dirty="0"/>
                    </a:p>
                  </a:txBody>
                  <a:tcPr marL="121920" marR="121920" marT="60960" marB="60960"/>
                </a:tc>
                <a:extLst>
                  <a:ext uri="{0D108BD9-81ED-4DB2-BD59-A6C34878D82A}">
                    <a16:rowId xmlns:a16="http://schemas.microsoft.com/office/drawing/2014/main" val="10001"/>
                  </a:ext>
                </a:extLst>
              </a:tr>
              <a:tr h="1127615">
                <a:tc>
                  <a:txBody>
                    <a:bodyPr/>
                    <a:lstStyle/>
                    <a:p>
                      <a:endParaRPr lang="en-US" sz="3200" dirty="0"/>
                    </a:p>
                  </a:txBody>
                  <a:tcPr marL="121920" marR="121920" marT="60960" marB="60960"/>
                </a:tc>
                <a:tc>
                  <a:txBody>
                    <a:bodyPr/>
                    <a:lstStyle/>
                    <a:p>
                      <a:endParaRPr lang="en-US" sz="3200"/>
                    </a:p>
                  </a:txBody>
                  <a:tcPr marL="121920" marR="121920" marT="60960" marB="60960"/>
                </a:tc>
                <a:tc>
                  <a:txBody>
                    <a:bodyPr/>
                    <a:lstStyle/>
                    <a:p>
                      <a:endParaRPr lang="en-US" sz="3200" dirty="0"/>
                    </a:p>
                  </a:txBody>
                  <a:tcPr marL="121920" marR="121920" marT="60960" marB="60960"/>
                </a:tc>
                <a:extLst>
                  <a:ext uri="{0D108BD9-81ED-4DB2-BD59-A6C34878D82A}">
                    <a16:rowId xmlns:a16="http://schemas.microsoft.com/office/drawing/2014/main" val="10002"/>
                  </a:ext>
                </a:extLst>
              </a:tr>
            </a:tbl>
          </a:graphicData>
        </a:graphic>
      </p:graphicFrame>
      <p:cxnSp>
        <p:nvCxnSpPr>
          <p:cNvPr id="8" name="Straight Connector 7"/>
          <p:cNvCxnSpPr/>
          <p:nvPr/>
        </p:nvCxnSpPr>
        <p:spPr>
          <a:xfrm>
            <a:off x="4412267" y="2131518"/>
            <a:ext cx="0" cy="3382844"/>
          </a:xfrm>
          <a:prstGeom prst="line">
            <a:avLst/>
          </a:prstGeom>
          <a:ln>
            <a:solidFill>
              <a:schemeClr val="tx1">
                <a:lumMod val="50000"/>
                <a:alpha val="90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7753771" y="2131518"/>
            <a:ext cx="0" cy="3382844"/>
          </a:xfrm>
          <a:prstGeom prst="line">
            <a:avLst/>
          </a:prstGeom>
          <a:ln>
            <a:solidFill>
              <a:schemeClr val="tx1">
                <a:lumMod val="50000"/>
                <a:alpha val="90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1066800" y="3262016"/>
            <a:ext cx="10058400" cy="0"/>
          </a:xfrm>
          <a:prstGeom prst="line">
            <a:avLst/>
          </a:prstGeom>
          <a:ln>
            <a:solidFill>
              <a:schemeClr val="tx1">
                <a:lumMod val="50000"/>
                <a:alpha val="90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1066800" y="4381687"/>
            <a:ext cx="10058400" cy="0"/>
          </a:xfrm>
          <a:prstGeom prst="line">
            <a:avLst/>
          </a:prstGeom>
          <a:ln>
            <a:solidFill>
              <a:schemeClr val="tx1">
                <a:lumMod val="50000"/>
                <a:alpha val="90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1066800" y="5514361"/>
            <a:ext cx="10058400" cy="0"/>
          </a:xfrm>
          <a:prstGeom prst="line">
            <a:avLst/>
          </a:prstGeom>
          <a:ln>
            <a:solidFill>
              <a:schemeClr val="tx1">
                <a:lumMod val="50000"/>
                <a:alpha val="90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1066800" y="2131517"/>
            <a:ext cx="10058400" cy="0"/>
          </a:xfrm>
          <a:prstGeom prst="line">
            <a:avLst/>
          </a:prstGeom>
          <a:ln>
            <a:solidFill>
              <a:schemeClr val="tx1">
                <a:lumMod val="50000"/>
                <a:alpha val="9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1066800" y="2131518"/>
            <a:ext cx="0" cy="3382844"/>
          </a:xfrm>
          <a:prstGeom prst="line">
            <a:avLst/>
          </a:prstGeom>
          <a:ln>
            <a:solidFill>
              <a:schemeClr val="tx1">
                <a:lumMod val="50000"/>
                <a:alpha val="90000"/>
              </a:schemeClr>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11141964" y="2131518"/>
            <a:ext cx="0" cy="3382844"/>
          </a:xfrm>
          <a:prstGeom prst="line">
            <a:avLst/>
          </a:prstGeom>
          <a:ln>
            <a:solidFill>
              <a:schemeClr val="tx1">
                <a:lumMod val="50000"/>
                <a:alpha val="9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286044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 y="576349"/>
            <a:ext cx="12081163" cy="2852652"/>
          </a:xfrm>
        </p:spPr>
        <p:txBody>
          <a:bodyPr>
            <a:noAutofit/>
          </a:bodyPr>
          <a:lstStyle/>
          <a:p>
            <a:r>
              <a:rPr lang="en-US" sz="5333" b="1" dirty="0">
                <a:solidFill>
                  <a:srgbClr val="FF0000"/>
                </a:solidFill>
              </a:rPr>
              <a:t>   </a:t>
            </a:r>
            <a:br>
              <a:rPr lang="en-US" sz="5333" b="1" dirty="0">
                <a:solidFill>
                  <a:srgbClr val="FF0000"/>
                </a:solidFill>
              </a:rPr>
            </a:br>
            <a:br>
              <a:rPr lang="en-US" sz="5333" b="1" dirty="0">
                <a:solidFill>
                  <a:srgbClr val="FF0000"/>
                </a:solidFill>
              </a:rPr>
            </a:br>
            <a:br>
              <a:rPr lang="en-US" sz="5333" b="1" dirty="0">
                <a:solidFill>
                  <a:srgbClr val="FF0000"/>
                </a:solidFill>
              </a:rPr>
            </a:br>
            <a:br>
              <a:rPr lang="en-US" sz="5333" b="1" dirty="0">
                <a:solidFill>
                  <a:srgbClr val="FF0000"/>
                </a:solidFill>
              </a:rPr>
            </a:br>
            <a:br>
              <a:rPr lang="en-US" sz="5333" b="1" dirty="0">
                <a:solidFill>
                  <a:srgbClr val="FF0000"/>
                </a:solidFill>
              </a:rPr>
            </a:br>
            <a:br>
              <a:rPr lang="en-US" sz="5333" b="1" dirty="0">
                <a:solidFill>
                  <a:srgbClr val="FF0000"/>
                </a:solidFill>
              </a:rPr>
            </a:br>
            <a:br>
              <a:rPr lang="en-US" sz="5333" b="1" dirty="0">
                <a:solidFill>
                  <a:srgbClr val="FF0000"/>
                </a:solidFill>
              </a:rPr>
            </a:br>
            <a:br>
              <a:rPr lang="en-US" sz="5333" b="1" dirty="0">
                <a:solidFill>
                  <a:srgbClr val="FF0000"/>
                </a:solidFill>
              </a:rPr>
            </a:br>
            <a:r>
              <a:rPr lang="en-US" sz="5333" b="1" dirty="0">
                <a:solidFill>
                  <a:srgbClr val="FF0000"/>
                </a:solidFill>
              </a:rPr>
              <a:t>Greg Coker </a:t>
            </a:r>
            <a:r>
              <a:rPr lang="en-US" sz="5333" b="1" dirty="0">
                <a:solidFill>
                  <a:srgbClr val="00B050"/>
                </a:solidFill>
              </a:rPr>
              <a:t>Leadership Development,</a:t>
            </a:r>
            <a:r>
              <a:rPr lang="en-US" sz="5333" b="1" dirty="0">
                <a:solidFill>
                  <a:srgbClr val="FF0000"/>
                </a:solidFill>
              </a:rPr>
              <a:t> </a:t>
            </a:r>
            <a:r>
              <a:rPr lang="en-US" sz="5333" b="1" dirty="0">
                <a:solidFill>
                  <a:srgbClr val="0070C0"/>
                </a:solidFill>
              </a:rPr>
              <a:t>Keynote Speaking, </a:t>
            </a:r>
            <a:r>
              <a:rPr lang="en-US" sz="5333" b="1" dirty="0">
                <a:solidFill>
                  <a:srgbClr val="FF0000"/>
                </a:solidFill>
              </a:rPr>
              <a:t>Coaching &amp; </a:t>
            </a:r>
            <a:r>
              <a:rPr lang="en-US" sz="5333" b="1" dirty="0">
                <a:solidFill>
                  <a:srgbClr val="00B050"/>
                </a:solidFill>
              </a:rPr>
              <a:t>Strategic Planning </a:t>
            </a:r>
          </a:p>
        </p:txBody>
      </p:sp>
      <p:sp>
        <p:nvSpPr>
          <p:cNvPr id="6" name="TextBox 5"/>
          <p:cNvSpPr txBox="1"/>
          <p:nvPr/>
        </p:nvSpPr>
        <p:spPr>
          <a:xfrm>
            <a:off x="1562794" y="3314007"/>
            <a:ext cx="9560525" cy="1897892"/>
          </a:xfrm>
          <a:prstGeom prst="rect">
            <a:avLst/>
          </a:prstGeom>
          <a:noFill/>
        </p:spPr>
        <p:txBody>
          <a:bodyPr wrap="square" rtlCol="0">
            <a:spAutoFit/>
          </a:bodyPr>
          <a:lstStyle/>
          <a:p>
            <a:pPr algn="ctr" defTabSz="609585"/>
            <a:endParaRPr lang="en-US" sz="3733" b="1" dirty="0">
              <a:solidFill>
                <a:srgbClr val="0070C0"/>
              </a:solidFill>
              <a:latin typeface="Garamond"/>
            </a:endParaRPr>
          </a:p>
          <a:p>
            <a:pPr algn="ctr" defTabSz="609585"/>
            <a:r>
              <a:rPr lang="en-US" sz="4267" b="1" dirty="0">
                <a:solidFill>
                  <a:srgbClr val="FFFFFF"/>
                </a:solidFill>
                <a:latin typeface="Garamond"/>
              </a:rPr>
              <a:t>270.223.8343</a:t>
            </a:r>
          </a:p>
          <a:p>
            <a:pPr algn="ctr" defTabSz="609585"/>
            <a:endParaRPr lang="en-US" sz="3733" b="1" dirty="0">
              <a:solidFill>
                <a:srgbClr val="3366FF"/>
              </a:solidFill>
              <a:latin typeface="Garamond"/>
            </a:endParaRPr>
          </a:p>
        </p:txBody>
      </p:sp>
      <p:sp>
        <p:nvSpPr>
          <p:cNvPr id="3" name="TextBox 2">
            <a:extLst>
              <a:ext uri="{FF2B5EF4-FFF2-40B4-BE49-F238E27FC236}">
                <a16:creationId xmlns:a16="http://schemas.microsoft.com/office/drawing/2014/main" id="{C2B0A6EF-6F94-6744-A25F-FCDC8136696B}"/>
              </a:ext>
            </a:extLst>
          </p:cNvPr>
          <p:cNvSpPr txBox="1"/>
          <p:nvPr/>
        </p:nvSpPr>
        <p:spPr>
          <a:xfrm>
            <a:off x="-1046921" y="2425149"/>
            <a:ext cx="184731" cy="461665"/>
          </a:xfrm>
          <a:prstGeom prst="rect">
            <a:avLst/>
          </a:prstGeom>
          <a:noFill/>
        </p:spPr>
        <p:txBody>
          <a:bodyPr wrap="none" rtlCol="0">
            <a:spAutoFit/>
          </a:bodyPr>
          <a:lstStyle/>
          <a:p>
            <a:pPr defTabSz="609585"/>
            <a:endParaRPr lang="en-US" sz="2400">
              <a:solidFill>
                <a:srgbClr val="FFFFFF"/>
              </a:solidFill>
              <a:latin typeface="Garamond"/>
            </a:endParaRPr>
          </a:p>
        </p:txBody>
      </p:sp>
    </p:spTree>
    <p:extLst>
      <p:ext uri="{BB962C8B-B14F-4D97-AF65-F5344CB8AC3E}">
        <p14:creationId xmlns:p14="http://schemas.microsoft.com/office/powerpoint/2010/main" val="9537264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8CC89-ED77-A44F-BE0A-8F19B9F91CCA}"/>
              </a:ext>
            </a:extLst>
          </p:cNvPr>
          <p:cNvSpPr>
            <a:spLocks noGrp="1"/>
          </p:cNvSpPr>
          <p:nvPr>
            <p:ph type="title"/>
          </p:nvPr>
        </p:nvSpPr>
        <p:spPr>
          <a:xfrm>
            <a:off x="395111" y="381000"/>
            <a:ext cx="11514667" cy="1371600"/>
          </a:xfrm>
        </p:spPr>
        <p:txBody>
          <a:bodyPr>
            <a:noAutofit/>
          </a:bodyPr>
          <a:lstStyle/>
          <a:p>
            <a:r>
              <a:rPr lang="en-US" sz="6400" b="1" dirty="0"/>
              <a:t>Tying it all Together</a:t>
            </a:r>
          </a:p>
        </p:txBody>
      </p:sp>
      <p:pic>
        <p:nvPicPr>
          <p:cNvPr id="4" name="Content Placeholder 3" descr="Knot-Yellow-Wallpaper-HD.jpg">
            <a:extLst>
              <a:ext uri="{FF2B5EF4-FFF2-40B4-BE49-F238E27FC236}">
                <a16:creationId xmlns:a16="http://schemas.microsoft.com/office/drawing/2014/main" id="{7737A366-8C04-5E4E-B7F5-CA797E7406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51467" y="2084917"/>
            <a:ext cx="10058400" cy="4280795"/>
          </a:xfrm>
          <a:prstGeom prst="rect">
            <a:avLst/>
          </a:prstGeom>
        </p:spPr>
      </p:pic>
    </p:spTree>
    <p:extLst>
      <p:ext uri="{BB962C8B-B14F-4D97-AF65-F5344CB8AC3E}">
        <p14:creationId xmlns:p14="http://schemas.microsoft.com/office/powerpoint/2010/main" val="6489595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0837" y="71509"/>
            <a:ext cx="11970327" cy="1582271"/>
          </a:xfrm>
        </p:spPr>
        <p:txBody>
          <a:bodyPr>
            <a:noAutofit/>
          </a:bodyPr>
          <a:lstStyle/>
          <a:p>
            <a:r>
              <a:rPr lang="en-US" sz="5333" b="1" dirty="0">
                <a:solidFill>
                  <a:srgbClr val="FF0000"/>
                </a:solidFill>
              </a:rPr>
              <a:t>Problem Solving </a:t>
            </a:r>
          </a:p>
        </p:txBody>
      </p:sp>
      <p:sp>
        <p:nvSpPr>
          <p:cNvPr id="6" name="TextBox 5"/>
          <p:cNvSpPr txBox="1"/>
          <p:nvPr/>
        </p:nvSpPr>
        <p:spPr>
          <a:xfrm>
            <a:off x="1655706" y="2425148"/>
            <a:ext cx="9467613" cy="4113498"/>
          </a:xfrm>
          <a:prstGeom prst="rect">
            <a:avLst/>
          </a:prstGeom>
          <a:noFill/>
        </p:spPr>
        <p:txBody>
          <a:bodyPr wrap="square" rtlCol="0">
            <a:spAutoFit/>
          </a:bodyPr>
          <a:lstStyle/>
          <a:p>
            <a:pPr algn="ctr" defTabSz="609585"/>
            <a:r>
              <a:rPr lang="en-US" sz="3733" b="1" dirty="0">
                <a:solidFill>
                  <a:srgbClr val="00B050"/>
                </a:solidFill>
                <a:latin typeface="Garamond"/>
              </a:rPr>
              <a:t>Greg Coker</a:t>
            </a:r>
          </a:p>
          <a:p>
            <a:pPr algn="ctr" defTabSz="609585"/>
            <a:r>
              <a:rPr lang="en-US" sz="3733" b="1" dirty="0">
                <a:solidFill>
                  <a:srgbClr val="00B050"/>
                </a:solidFill>
                <a:latin typeface="Garamond"/>
              </a:rPr>
              <a:t>KC4L.org</a:t>
            </a:r>
          </a:p>
          <a:p>
            <a:pPr algn="ctr" defTabSz="609585"/>
            <a:r>
              <a:rPr lang="en-US" sz="3733" b="1" dirty="0">
                <a:solidFill>
                  <a:srgbClr val="FF0000"/>
                </a:solidFill>
                <a:latin typeface="Garamond"/>
                <a:hlinkClick r:id="rId2">
                  <a:extLst>
                    <a:ext uri="{A12FA001-AC4F-418D-AE19-62706E023703}">
                      <ahyp:hlinkClr xmlns:ahyp="http://schemas.microsoft.com/office/drawing/2018/hyperlinkcolor" val="tx"/>
                    </a:ext>
                  </a:extLst>
                </a:hlinkClick>
              </a:rPr>
              <a:t>Greg@KC4L.org</a:t>
            </a:r>
            <a:endParaRPr lang="en-US" sz="3733" b="1" dirty="0">
              <a:solidFill>
                <a:srgbClr val="FF0000"/>
              </a:solidFill>
              <a:latin typeface="Garamond"/>
            </a:endParaRPr>
          </a:p>
          <a:p>
            <a:pPr algn="ctr" defTabSz="609585"/>
            <a:r>
              <a:rPr lang="en-US" sz="3733" b="1" dirty="0" err="1">
                <a:solidFill>
                  <a:srgbClr val="00B050"/>
                </a:solidFill>
                <a:latin typeface="Garamond"/>
              </a:rPr>
              <a:t>GregCokerDevelopment.com</a:t>
            </a:r>
            <a:endParaRPr lang="en-US" sz="3733" b="1" dirty="0">
              <a:solidFill>
                <a:srgbClr val="00B050"/>
              </a:solidFill>
              <a:latin typeface="Garamond"/>
            </a:endParaRPr>
          </a:p>
          <a:p>
            <a:pPr algn="ctr" defTabSz="609585"/>
            <a:r>
              <a:rPr lang="en-US" sz="3733" b="1" dirty="0">
                <a:solidFill>
                  <a:srgbClr val="FF0000"/>
                </a:solidFill>
                <a:latin typeface="Garamond"/>
                <a:hlinkClick r:id="rId3">
                  <a:extLst>
                    <a:ext uri="{A12FA001-AC4F-418D-AE19-62706E023703}">
                      <ahyp:hlinkClr xmlns:ahyp="http://schemas.microsoft.com/office/drawing/2018/hyperlinkcolor" val="tx"/>
                    </a:ext>
                  </a:extLst>
                </a:hlinkClick>
              </a:rPr>
              <a:t>ibuildcathedrals@gmail.com</a:t>
            </a:r>
            <a:endParaRPr lang="en-US" sz="3733" b="1" dirty="0">
              <a:solidFill>
                <a:srgbClr val="FF0000"/>
              </a:solidFill>
              <a:latin typeface="Garamond"/>
            </a:endParaRPr>
          </a:p>
          <a:p>
            <a:pPr algn="ctr" defTabSz="609585"/>
            <a:r>
              <a:rPr lang="en-US" sz="3733" b="1" dirty="0">
                <a:solidFill>
                  <a:srgbClr val="0070C0"/>
                </a:solidFill>
                <a:latin typeface="Garamond"/>
              </a:rPr>
              <a:t>270.223.8343</a:t>
            </a:r>
          </a:p>
          <a:p>
            <a:pPr algn="ctr" defTabSz="609585"/>
            <a:endParaRPr lang="en-US" sz="3733" b="1" dirty="0">
              <a:solidFill>
                <a:srgbClr val="3366FF"/>
              </a:solidFill>
              <a:latin typeface="Garamond"/>
            </a:endParaRPr>
          </a:p>
        </p:txBody>
      </p:sp>
      <p:sp>
        <p:nvSpPr>
          <p:cNvPr id="3" name="TextBox 2">
            <a:extLst>
              <a:ext uri="{FF2B5EF4-FFF2-40B4-BE49-F238E27FC236}">
                <a16:creationId xmlns:a16="http://schemas.microsoft.com/office/drawing/2014/main" id="{C2B0A6EF-6F94-6744-A25F-FCDC8136696B}"/>
              </a:ext>
            </a:extLst>
          </p:cNvPr>
          <p:cNvSpPr txBox="1"/>
          <p:nvPr/>
        </p:nvSpPr>
        <p:spPr>
          <a:xfrm>
            <a:off x="-1046921" y="2425149"/>
            <a:ext cx="184731" cy="461665"/>
          </a:xfrm>
          <a:prstGeom prst="rect">
            <a:avLst/>
          </a:prstGeom>
          <a:noFill/>
        </p:spPr>
        <p:txBody>
          <a:bodyPr wrap="none" rtlCol="0">
            <a:spAutoFit/>
          </a:bodyPr>
          <a:lstStyle/>
          <a:p>
            <a:pPr defTabSz="609585"/>
            <a:endParaRPr lang="en-US" sz="2400">
              <a:solidFill>
                <a:srgbClr val="FFFFFF"/>
              </a:solidFill>
              <a:latin typeface="Garamond"/>
            </a:endParaRPr>
          </a:p>
        </p:txBody>
      </p:sp>
    </p:spTree>
    <p:extLst>
      <p:ext uri="{BB962C8B-B14F-4D97-AF65-F5344CB8AC3E}">
        <p14:creationId xmlns:p14="http://schemas.microsoft.com/office/powerpoint/2010/main" val="18208252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planet with dots and lines&#10;&#10;Description automatically generated">
            <a:extLst>
              <a:ext uri="{FF2B5EF4-FFF2-40B4-BE49-F238E27FC236}">
                <a16:creationId xmlns:a16="http://schemas.microsoft.com/office/drawing/2014/main" id="{6DE3BC96-7C4A-F6AB-6AEE-BF66396B69D2}"/>
              </a:ext>
            </a:extLst>
          </p:cNvPr>
          <p:cNvPicPr>
            <a:picLocks noChangeAspect="1"/>
          </p:cNvPicPr>
          <p:nvPr/>
        </p:nvPicPr>
        <p:blipFill rotWithShape="1">
          <a:blip r:embed="rId2">
            <a:extLst>
              <a:ext uri="{28A0092B-C50C-407E-A947-70E740481C1C}">
                <a14:useLocalDpi xmlns:a14="http://schemas.microsoft.com/office/drawing/2010/main" val="0"/>
              </a:ext>
            </a:extLst>
          </a:blip>
          <a:srcRect t="4993" b="-233"/>
          <a:stretch/>
        </p:blipFill>
        <p:spPr>
          <a:xfrm>
            <a:off x="0" y="-1"/>
            <a:ext cx="12192000" cy="7256207"/>
          </a:xfrm>
          <a:prstGeom prst="rect">
            <a:avLst/>
          </a:prstGeom>
        </p:spPr>
      </p:pic>
      <p:sp>
        <p:nvSpPr>
          <p:cNvPr id="12" name="Rectangle: Rounded Corners 11">
            <a:extLst>
              <a:ext uri="{FF2B5EF4-FFF2-40B4-BE49-F238E27FC236}">
                <a16:creationId xmlns:a16="http://schemas.microsoft.com/office/drawing/2014/main" id="{C0C9F723-10D5-B8AA-C27F-B69565B820C6}"/>
              </a:ext>
            </a:extLst>
          </p:cNvPr>
          <p:cNvSpPr/>
          <p:nvPr/>
        </p:nvSpPr>
        <p:spPr>
          <a:xfrm>
            <a:off x="8082116" y="5840158"/>
            <a:ext cx="4385187" cy="118463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CF8D23E-086C-7F4C-80E1-E6C07B28AC0D}"/>
              </a:ext>
            </a:extLst>
          </p:cNvPr>
          <p:cNvSpPr txBox="1"/>
          <p:nvPr/>
        </p:nvSpPr>
        <p:spPr>
          <a:xfrm>
            <a:off x="-39329" y="2112010"/>
            <a:ext cx="12270658" cy="2800767"/>
          </a:xfrm>
          <a:prstGeom prst="rect">
            <a:avLst/>
          </a:prstGeom>
          <a:noFill/>
        </p:spPr>
        <p:txBody>
          <a:bodyPr wrap="square" rtlCol="0">
            <a:spAutoFit/>
          </a:bodyPr>
          <a:lstStyle/>
          <a:p>
            <a:pPr algn="ctr"/>
            <a:r>
              <a:rPr lang="en-US" sz="8800" dirty="0">
                <a:solidFill>
                  <a:schemeClr val="bg1"/>
                </a:solidFill>
                <a:latin typeface="Arial Black" panose="020B0A04020102020204" pitchFamily="34" charset="0"/>
              </a:rPr>
              <a:t>Resource Expo</a:t>
            </a:r>
          </a:p>
          <a:p>
            <a:pPr algn="ctr"/>
            <a:r>
              <a:rPr lang="en-US" sz="8800" dirty="0">
                <a:solidFill>
                  <a:schemeClr val="bg1"/>
                </a:solidFill>
                <a:latin typeface="Arial Black" panose="020B0A04020102020204" pitchFamily="34" charset="0"/>
              </a:rPr>
              <a:t>Coffee Break</a:t>
            </a:r>
          </a:p>
        </p:txBody>
      </p:sp>
      <p:pic>
        <p:nvPicPr>
          <p:cNvPr id="4" name="Picture 3" descr="A logo for a company&#10;&#10;Description automatically generated">
            <a:extLst>
              <a:ext uri="{FF2B5EF4-FFF2-40B4-BE49-F238E27FC236}">
                <a16:creationId xmlns:a16="http://schemas.microsoft.com/office/drawing/2014/main" id="{64FAA69C-ADA9-206C-6AC0-98050D3FE0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167" y="226143"/>
            <a:ext cx="4196219" cy="1711259"/>
          </a:xfrm>
          <a:prstGeom prst="rect">
            <a:avLst/>
          </a:prstGeom>
        </p:spPr>
      </p:pic>
      <p:sp>
        <p:nvSpPr>
          <p:cNvPr id="7" name="TextBox 6">
            <a:extLst>
              <a:ext uri="{FF2B5EF4-FFF2-40B4-BE49-F238E27FC236}">
                <a16:creationId xmlns:a16="http://schemas.microsoft.com/office/drawing/2014/main" id="{B5D7D317-8626-CB1A-88C2-F7A7D1F6BB25}"/>
              </a:ext>
            </a:extLst>
          </p:cNvPr>
          <p:cNvSpPr txBox="1"/>
          <p:nvPr/>
        </p:nvSpPr>
        <p:spPr>
          <a:xfrm>
            <a:off x="5061204" y="4651168"/>
            <a:ext cx="2226892" cy="523220"/>
          </a:xfrm>
          <a:prstGeom prst="rect">
            <a:avLst/>
          </a:prstGeom>
          <a:noFill/>
        </p:spPr>
        <p:txBody>
          <a:bodyPr wrap="none" rtlCol="0">
            <a:spAutoFit/>
          </a:bodyPr>
          <a:lstStyle/>
          <a:p>
            <a:r>
              <a:rPr lang="en-US" sz="2800" b="1" dirty="0">
                <a:solidFill>
                  <a:schemeClr val="bg1"/>
                </a:solidFill>
                <a:latin typeface="Arial" panose="020B0604020202020204" pitchFamily="34" charset="0"/>
                <a:cs typeface="Arial" panose="020B0604020202020204" pitchFamily="34" charset="0"/>
              </a:rPr>
              <a:t>9:45 – 10:05</a:t>
            </a:r>
          </a:p>
        </p:txBody>
      </p:sp>
      <p:sp>
        <p:nvSpPr>
          <p:cNvPr id="10" name="TextBox 9">
            <a:extLst>
              <a:ext uri="{FF2B5EF4-FFF2-40B4-BE49-F238E27FC236}">
                <a16:creationId xmlns:a16="http://schemas.microsoft.com/office/drawing/2014/main" id="{C52A803D-AE57-BAC0-7832-8F02999DCB20}"/>
              </a:ext>
            </a:extLst>
          </p:cNvPr>
          <p:cNvSpPr txBox="1"/>
          <p:nvPr/>
        </p:nvSpPr>
        <p:spPr>
          <a:xfrm>
            <a:off x="8222689" y="5928860"/>
            <a:ext cx="1800493"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Sponsored by:</a:t>
            </a:r>
          </a:p>
        </p:txBody>
      </p:sp>
      <p:pic>
        <p:nvPicPr>
          <p:cNvPr id="6" name="Picture 5" descr="A red and black text&#10;&#10;Description automatically generated">
            <a:extLst>
              <a:ext uri="{FF2B5EF4-FFF2-40B4-BE49-F238E27FC236}">
                <a16:creationId xmlns:a16="http://schemas.microsoft.com/office/drawing/2014/main" id="{B534AE46-357A-C751-C9DC-0F2A9F671F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4486" y="6320897"/>
            <a:ext cx="2373049" cy="546400"/>
          </a:xfrm>
          <a:prstGeom prst="rect">
            <a:avLst/>
          </a:prstGeom>
        </p:spPr>
      </p:pic>
    </p:spTree>
    <p:extLst>
      <p:ext uri="{BB962C8B-B14F-4D97-AF65-F5344CB8AC3E}">
        <p14:creationId xmlns:p14="http://schemas.microsoft.com/office/powerpoint/2010/main" val="9959001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DB9EEA8-368B-AF46-CCDE-EF9B470EC998}"/>
              </a:ext>
            </a:extLst>
          </p:cNvPr>
          <p:cNvPicPr>
            <a:picLocks noChangeAspect="1"/>
          </p:cNvPicPr>
          <p:nvPr/>
        </p:nvPicPr>
        <p:blipFill rotWithShape="1">
          <a:blip r:embed="rId2">
            <a:alphaModFix amt="20000"/>
          </a:blip>
          <a:srcRect b="5635"/>
          <a:stretch/>
        </p:blipFill>
        <p:spPr>
          <a:xfrm>
            <a:off x="0" y="0"/>
            <a:ext cx="12214309" cy="6858000"/>
          </a:xfrm>
          <a:prstGeom prst="rect">
            <a:avLst/>
          </a:prstGeom>
        </p:spPr>
      </p:pic>
      <p:sp>
        <p:nvSpPr>
          <p:cNvPr id="4" name="Rectangle 3">
            <a:extLst>
              <a:ext uri="{FF2B5EF4-FFF2-40B4-BE49-F238E27FC236}">
                <a16:creationId xmlns:a16="http://schemas.microsoft.com/office/drawing/2014/main" id="{BEFD3E79-22F2-AE51-860C-2DED63BF8A51}"/>
              </a:ext>
            </a:extLst>
          </p:cNvPr>
          <p:cNvSpPr/>
          <p:nvPr/>
        </p:nvSpPr>
        <p:spPr>
          <a:xfrm>
            <a:off x="0" y="0"/>
            <a:ext cx="12192000" cy="2448232"/>
          </a:xfrm>
          <a:prstGeom prst="rect">
            <a:avLst/>
          </a:prstGeom>
          <a:solidFill>
            <a:srgbClr val="033E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6F5D11D-2181-2161-69BB-6656EF98AC4D}"/>
              </a:ext>
            </a:extLst>
          </p:cNvPr>
          <p:cNvSpPr txBox="1"/>
          <p:nvPr/>
        </p:nvSpPr>
        <p:spPr>
          <a:xfrm>
            <a:off x="33464" y="254620"/>
            <a:ext cx="12192000" cy="1938992"/>
          </a:xfrm>
          <a:prstGeom prst="rect">
            <a:avLst/>
          </a:prstGeom>
          <a:noFill/>
        </p:spPr>
        <p:txBody>
          <a:bodyPr wrap="square" rtlCol="0">
            <a:spAutoFit/>
          </a:bodyPr>
          <a:lstStyle/>
          <a:p>
            <a:pPr algn="ctr"/>
            <a:r>
              <a:rPr lang="en-US" sz="6000" dirty="0">
                <a:solidFill>
                  <a:schemeClr val="bg1"/>
                </a:solidFill>
                <a:latin typeface="Arial Black" panose="020B0A04020102020204" pitchFamily="34" charset="0"/>
              </a:rPr>
              <a:t>Marketing For </a:t>
            </a:r>
          </a:p>
          <a:p>
            <a:pPr algn="ctr"/>
            <a:r>
              <a:rPr lang="en-US" sz="6000" dirty="0">
                <a:solidFill>
                  <a:schemeClr val="bg1"/>
                </a:solidFill>
                <a:latin typeface="Arial Black" panose="020B0A04020102020204" pitchFamily="34" charset="0"/>
              </a:rPr>
              <a:t>Small Business Panel</a:t>
            </a:r>
          </a:p>
        </p:txBody>
      </p:sp>
      <p:pic>
        <p:nvPicPr>
          <p:cNvPr id="10" name="Picture 9" descr="A blue and white logo&#10;&#10;Description automatically generated">
            <a:extLst>
              <a:ext uri="{FF2B5EF4-FFF2-40B4-BE49-F238E27FC236}">
                <a16:creationId xmlns:a16="http://schemas.microsoft.com/office/drawing/2014/main" id="{8C0CFB32-6C51-CF2C-E60A-DBBE31F45B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97960" y="5717709"/>
            <a:ext cx="2443839" cy="996622"/>
          </a:xfrm>
          <a:prstGeom prst="rect">
            <a:avLst/>
          </a:prstGeom>
        </p:spPr>
      </p:pic>
      <p:sp>
        <p:nvSpPr>
          <p:cNvPr id="2" name="TextBox 1">
            <a:extLst>
              <a:ext uri="{FF2B5EF4-FFF2-40B4-BE49-F238E27FC236}">
                <a16:creationId xmlns:a16="http://schemas.microsoft.com/office/drawing/2014/main" id="{A536F63B-4558-D5C9-CB2E-CD1FC2105A7B}"/>
              </a:ext>
            </a:extLst>
          </p:cNvPr>
          <p:cNvSpPr txBox="1"/>
          <p:nvPr/>
        </p:nvSpPr>
        <p:spPr>
          <a:xfrm>
            <a:off x="3500806" y="3016945"/>
            <a:ext cx="6088526" cy="3046988"/>
          </a:xfrm>
          <a:prstGeom prst="rect">
            <a:avLst/>
          </a:prstGeom>
          <a:noFill/>
        </p:spPr>
        <p:txBody>
          <a:bodyPr wrap="none" rtlCol="0">
            <a:spAutoFit/>
          </a:bodyPr>
          <a:lstStyle/>
          <a:p>
            <a:r>
              <a:rPr lang="en-US" sz="3200" b="1" dirty="0">
                <a:solidFill>
                  <a:srgbClr val="033E78"/>
                </a:solidFill>
                <a:latin typeface="Arial" panose="020B0604020202020204" pitchFamily="34" charset="0"/>
                <a:cs typeface="Arial" panose="020B0604020202020204" pitchFamily="34" charset="0"/>
              </a:rPr>
              <a:t>Video Marketing			</a:t>
            </a:r>
          </a:p>
          <a:p>
            <a:r>
              <a:rPr lang="en-US" sz="3200" b="1" dirty="0">
                <a:solidFill>
                  <a:srgbClr val="033E78"/>
                </a:solidFill>
                <a:latin typeface="Arial" panose="020B0604020202020204" pitchFamily="34" charset="0"/>
                <a:cs typeface="Arial" panose="020B0604020202020204" pitchFamily="34" charset="0"/>
              </a:rPr>
              <a:t>	</a:t>
            </a:r>
            <a:r>
              <a:rPr lang="en-US" sz="2800" i="1" dirty="0">
                <a:solidFill>
                  <a:srgbClr val="033E78"/>
                </a:solidFill>
                <a:latin typeface="Arial" panose="020B0604020202020204" pitchFamily="34" charset="0"/>
                <a:cs typeface="Arial" panose="020B0604020202020204" pitchFamily="34" charset="0"/>
              </a:rPr>
              <a:t>Andrew Swanson – Forerunner</a:t>
            </a:r>
            <a:endParaRPr lang="en-US" sz="3200" i="1" dirty="0">
              <a:solidFill>
                <a:srgbClr val="033E78"/>
              </a:solidFill>
              <a:latin typeface="Arial" panose="020B0604020202020204" pitchFamily="34" charset="0"/>
              <a:cs typeface="Arial" panose="020B0604020202020204" pitchFamily="34" charset="0"/>
            </a:endParaRPr>
          </a:p>
          <a:p>
            <a:r>
              <a:rPr lang="en-US" sz="3200" b="1" dirty="0">
                <a:solidFill>
                  <a:srgbClr val="033E78"/>
                </a:solidFill>
                <a:latin typeface="Arial" panose="020B0604020202020204" pitchFamily="34" charset="0"/>
                <a:cs typeface="Arial" panose="020B0604020202020204" pitchFamily="34" charset="0"/>
              </a:rPr>
              <a:t>Social Media		</a:t>
            </a:r>
          </a:p>
          <a:p>
            <a:r>
              <a:rPr lang="en-US" sz="3200" b="1" dirty="0">
                <a:solidFill>
                  <a:srgbClr val="033E78"/>
                </a:solidFill>
                <a:latin typeface="Arial" panose="020B0604020202020204" pitchFamily="34" charset="0"/>
                <a:cs typeface="Arial" panose="020B0604020202020204" pitchFamily="34" charset="0"/>
              </a:rPr>
              <a:t>	</a:t>
            </a:r>
            <a:r>
              <a:rPr lang="en-US" sz="2800" i="1" dirty="0">
                <a:solidFill>
                  <a:srgbClr val="033E78"/>
                </a:solidFill>
                <a:latin typeface="Arial" panose="020B0604020202020204" pitchFamily="34" charset="0"/>
                <a:cs typeface="Arial" panose="020B0604020202020204" pitchFamily="34" charset="0"/>
              </a:rPr>
              <a:t>Hillary Rickel – Inked Brands</a:t>
            </a:r>
            <a:endParaRPr lang="en-US" sz="2400" i="1" dirty="0">
              <a:solidFill>
                <a:srgbClr val="033E78"/>
              </a:solidFill>
              <a:latin typeface="Arial" panose="020B0604020202020204" pitchFamily="34" charset="0"/>
              <a:cs typeface="Arial" panose="020B0604020202020204" pitchFamily="34" charset="0"/>
            </a:endParaRPr>
          </a:p>
          <a:p>
            <a:r>
              <a:rPr lang="en-US" sz="3200" b="1" dirty="0">
                <a:solidFill>
                  <a:srgbClr val="033E78"/>
                </a:solidFill>
                <a:latin typeface="Arial" panose="020B0604020202020204" pitchFamily="34" charset="0"/>
                <a:cs typeface="Arial" panose="020B0604020202020204" pitchFamily="34" charset="0"/>
              </a:rPr>
              <a:t>Website Design	</a:t>
            </a:r>
          </a:p>
          <a:p>
            <a:r>
              <a:rPr lang="en-US" sz="3200" b="1" dirty="0">
                <a:solidFill>
                  <a:srgbClr val="033E78"/>
                </a:solidFill>
                <a:latin typeface="Arial" panose="020B0604020202020204" pitchFamily="34" charset="0"/>
                <a:cs typeface="Arial" panose="020B0604020202020204" pitchFamily="34" charset="0"/>
              </a:rPr>
              <a:t>	</a:t>
            </a:r>
            <a:r>
              <a:rPr lang="en-US" sz="2800" i="1" dirty="0">
                <a:solidFill>
                  <a:srgbClr val="033E78"/>
                </a:solidFill>
                <a:latin typeface="Arial" panose="020B0604020202020204" pitchFamily="34" charset="0"/>
                <a:cs typeface="Arial" panose="020B0604020202020204" pitchFamily="34" charset="0"/>
              </a:rPr>
              <a:t>David Downing – </a:t>
            </a:r>
            <a:r>
              <a:rPr lang="en-US" sz="2800" i="1" dirty="0" err="1">
                <a:solidFill>
                  <a:srgbClr val="033E78"/>
                </a:solidFill>
                <a:latin typeface="Arial" panose="020B0604020202020204" pitchFamily="34" charset="0"/>
                <a:cs typeface="Arial" panose="020B0604020202020204" pitchFamily="34" charset="0"/>
              </a:rPr>
              <a:t>Yellowberri</a:t>
            </a:r>
            <a:endParaRPr lang="en-US" sz="3200" i="1" dirty="0">
              <a:solidFill>
                <a:srgbClr val="033E78"/>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707804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DB9EEA8-368B-AF46-CCDE-EF9B470EC998}"/>
              </a:ext>
            </a:extLst>
          </p:cNvPr>
          <p:cNvPicPr>
            <a:picLocks noChangeAspect="1"/>
          </p:cNvPicPr>
          <p:nvPr/>
        </p:nvPicPr>
        <p:blipFill rotWithShape="1">
          <a:blip r:embed="rId2">
            <a:alphaModFix amt="20000"/>
          </a:blip>
          <a:srcRect b="5635"/>
          <a:stretch/>
        </p:blipFill>
        <p:spPr>
          <a:xfrm>
            <a:off x="0" y="0"/>
            <a:ext cx="12214309" cy="6858000"/>
          </a:xfrm>
          <a:prstGeom prst="rect">
            <a:avLst/>
          </a:prstGeom>
        </p:spPr>
      </p:pic>
      <p:sp>
        <p:nvSpPr>
          <p:cNvPr id="4" name="Rectangle 3">
            <a:extLst>
              <a:ext uri="{FF2B5EF4-FFF2-40B4-BE49-F238E27FC236}">
                <a16:creationId xmlns:a16="http://schemas.microsoft.com/office/drawing/2014/main" id="{BEFD3E79-22F2-AE51-860C-2DED63BF8A51}"/>
              </a:ext>
            </a:extLst>
          </p:cNvPr>
          <p:cNvSpPr/>
          <p:nvPr/>
        </p:nvSpPr>
        <p:spPr>
          <a:xfrm>
            <a:off x="0" y="0"/>
            <a:ext cx="12192000" cy="2448232"/>
          </a:xfrm>
          <a:prstGeom prst="rect">
            <a:avLst/>
          </a:prstGeom>
          <a:solidFill>
            <a:srgbClr val="033E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6F5D11D-2181-2161-69BB-6656EF98AC4D}"/>
              </a:ext>
            </a:extLst>
          </p:cNvPr>
          <p:cNvSpPr txBox="1"/>
          <p:nvPr/>
        </p:nvSpPr>
        <p:spPr>
          <a:xfrm>
            <a:off x="33464" y="254620"/>
            <a:ext cx="12192000" cy="1938992"/>
          </a:xfrm>
          <a:prstGeom prst="rect">
            <a:avLst/>
          </a:prstGeom>
          <a:noFill/>
        </p:spPr>
        <p:txBody>
          <a:bodyPr wrap="square" rtlCol="0">
            <a:spAutoFit/>
          </a:bodyPr>
          <a:lstStyle/>
          <a:p>
            <a:pPr algn="ctr"/>
            <a:r>
              <a:rPr lang="en-US" sz="6000" dirty="0">
                <a:solidFill>
                  <a:schemeClr val="bg1"/>
                </a:solidFill>
                <a:latin typeface="Arial Black" panose="020B0A04020102020204" pitchFamily="34" charset="0"/>
              </a:rPr>
              <a:t>Business Fundamentals</a:t>
            </a:r>
          </a:p>
          <a:p>
            <a:pPr algn="ctr"/>
            <a:r>
              <a:rPr lang="en-US" sz="6000" dirty="0">
                <a:solidFill>
                  <a:schemeClr val="bg1"/>
                </a:solidFill>
                <a:latin typeface="Arial Black" panose="020B0A04020102020204" pitchFamily="34" charset="0"/>
              </a:rPr>
              <a:t>Panel</a:t>
            </a:r>
          </a:p>
        </p:txBody>
      </p:sp>
      <p:pic>
        <p:nvPicPr>
          <p:cNvPr id="10" name="Picture 9" descr="A blue and white logo&#10;&#10;Description automatically generated">
            <a:extLst>
              <a:ext uri="{FF2B5EF4-FFF2-40B4-BE49-F238E27FC236}">
                <a16:creationId xmlns:a16="http://schemas.microsoft.com/office/drawing/2014/main" id="{8C0CFB32-6C51-CF2C-E60A-DBBE31F45B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10" y="5861378"/>
            <a:ext cx="2443839" cy="996622"/>
          </a:xfrm>
          <a:prstGeom prst="rect">
            <a:avLst/>
          </a:prstGeom>
        </p:spPr>
      </p:pic>
      <p:sp>
        <p:nvSpPr>
          <p:cNvPr id="2" name="TextBox 1">
            <a:extLst>
              <a:ext uri="{FF2B5EF4-FFF2-40B4-BE49-F238E27FC236}">
                <a16:creationId xmlns:a16="http://schemas.microsoft.com/office/drawing/2014/main" id="{A536F63B-4558-D5C9-CB2E-CD1FC2105A7B}"/>
              </a:ext>
            </a:extLst>
          </p:cNvPr>
          <p:cNvSpPr txBox="1"/>
          <p:nvPr/>
        </p:nvSpPr>
        <p:spPr>
          <a:xfrm>
            <a:off x="2134311" y="2694618"/>
            <a:ext cx="9832563" cy="3908762"/>
          </a:xfrm>
          <a:prstGeom prst="rect">
            <a:avLst/>
          </a:prstGeom>
          <a:noFill/>
        </p:spPr>
        <p:txBody>
          <a:bodyPr wrap="none" rtlCol="0">
            <a:spAutoFit/>
          </a:bodyPr>
          <a:lstStyle/>
          <a:p>
            <a:r>
              <a:rPr lang="en-US" sz="3200" b="1" dirty="0">
                <a:solidFill>
                  <a:srgbClr val="033E78"/>
                </a:solidFill>
                <a:latin typeface="Arial" panose="020B0604020202020204" pitchFamily="34" charset="0"/>
                <a:cs typeface="Arial" panose="020B0604020202020204" pitchFamily="34" charset="0"/>
              </a:rPr>
              <a:t>Finance &amp; Tax Service 		</a:t>
            </a:r>
          </a:p>
          <a:p>
            <a:r>
              <a:rPr lang="en-US" sz="2400" b="1" dirty="0">
                <a:solidFill>
                  <a:srgbClr val="033E78"/>
                </a:solidFill>
                <a:latin typeface="Arial" panose="020B0604020202020204" pitchFamily="34" charset="0"/>
                <a:cs typeface="Arial" panose="020B0604020202020204" pitchFamily="34" charset="0"/>
              </a:rPr>
              <a:t>	</a:t>
            </a:r>
            <a:r>
              <a:rPr lang="en-US" sz="2400" i="1" dirty="0">
                <a:solidFill>
                  <a:srgbClr val="033E78"/>
                </a:solidFill>
                <a:latin typeface="Arial" panose="020B0604020202020204" pitchFamily="34" charset="0"/>
                <a:cs typeface="Arial" panose="020B0604020202020204" pitchFamily="34" charset="0"/>
              </a:rPr>
              <a:t>Michael Elmore – Elmore Financial</a:t>
            </a:r>
          </a:p>
          <a:p>
            <a:r>
              <a:rPr lang="en-US" sz="3200" b="1" dirty="0">
                <a:solidFill>
                  <a:srgbClr val="033E78"/>
                </a:solidFill>
                <a:latin typeface="Arial" panose="020B0604020202020204" pitchFamily="34" charset="0"/>
                <a:cs typeface="Arial" panose="020B0604020202020204" pitchFamily="34" charset="0"/>
              </a:rPr>
              <a:t>Loans for Entrepreneurs	</a:t>
            </a:r>
          </a:p>
          <a:p>
            <a:r>
              <a:rPr lang="en-US" sz="3200" b="1" dirty="0">
                <a:solidFill>
                  <a:srgbClr val="033E78"/>
                </a:solidFill>
                <a:latin typeface="Arial" panose="020B0604020202020204" pitchFamily="34" charset="0"/>
                <a:cs typeface="Arial" panose="020B0604020202020204" pitchFamily="34" charset="0"/>
              </a:rPr>
              <a:t>	</a:t>
            </a:r>
            <a:r>
              <a:rPr lang="en-US" sz="2400" i="1" dirty="0">
                <a:solidFill>
                  <a:srgbClr val="033E78"/>
                </a:solidFill>
                <a:latin typeface="Arial" panose="020B0604020202020204" pitchFamily="34" charset="0"/>
                <a:cs typeface="Arial" panose="020B0604020202020204" pitchFamily="34" charset="0"/>
              </a:rPr>
              <a:t>Miller Slaughter – Community Venture</a:t>
            </a:r>
          </a:p>
          <a:p>
            <a:r>
              <a:rPr lang="en-US" sz="3200" b="1" dirty="0">
                <a:solidFill>
                  <a:srgbClr val="033E78"/>
                </a:solidFill>
                <a:latin typeface="Arial" panose="020B0604020202020204" pitchFamily="34" charset="0"/>
                <a:cs typeface="Arial" panose="020B0604020202020204" pitchFamily="34" charset="0"/>
              </a:rPr>
              <a:t>Human Resources			</a:t>
            </a:r>
          </a:p>
          <a:p>
            <a:r>
              <a:rPr lang="en-US" sz="3200" b="1" dirty="0">
                <a:solidFill>
                  <a:srgbClr val="033E78"/>
                </a:solidFill>
                <a:latin typeface="Arial" panose="020B0604020202020204" pitchFamily="34" charset="0"/>
                <a:cs typeface="Arial" panose="020B0604020202020204" pitchFamily="34" charset="0"/>
              </a:rPr>
              <a:t>	</a:t>
            </a:r>
            <a:r>
              <a:rPr lang="en-US" sz="2400" i="1" dirty="0">
                <a:solidFill>
                  <a:srgbClr val="033E78"/>
                </a:solidFill>
                <a:latin typeface="Arial" panose="020B0604020202020204" pitchFamily="34" charset="0"/>
                <a:cs typeface="Arial" panose="020B0604020202020204" pitchFamily="34" charset="0"/>
              </a:rPr>
              <a:t>Bree Stephens – </a:t>
            </a:r>
            <a:r>
              <a:rPr lang="en-US" sz="2400" i="1" dirty="0" err="1">
                <a:solidFill>
                  <a:srgbClr val="033E78"/>
                </a:solidFill>
                <a:latin typeface="Arial" panose="020B0604020202020204" pitchFamily="34" charset="0"/>
                <a:cs typeface="Arial" panose="020B0604020202020204" pitchFamily="34" charset="0"/>
              </a:rPr>
              <a:t>B.Stephens</a:t>
            </a:r>
            <a:r>
              <a:rPr lang="en-US" sz="2400" i="1" dirty="0">
                <a:solidFill>
                  <a:srgbClr val="033E78"/>
                </a:solidFill>
                <a:latin typeface="Arial" panose="020B0604020202020204" pitchFamily="34" charset="0"/>
                <a:cs typeface="Arial" panose="020B0604020202020204" pitchFamily="34" charset="0"/>
              </a:rPr>
              <a:t> HR Consulting</a:t>
            </a:r>
          </a:p>
          <a:p>
            <a:r>
              <a:rPr lang="en-US" sz="3200" b="1" dirty="0">
                <a:solidFill>
                  <a:srgbClr val="033E78"/>
                </a:solidFill>
                <a:latin typeface="Arial" panose="020B0604020202020204" pitchFamily="34" charset="0"/>
                <a:cs typeface="Arial" panose="020B0604020202020204" pitchFamily="34" charset="0"/>
              </a:rPr>
              <a:t>Developing a Global Strategy	</a:t>
            </a:r>
          </a:p>
          <a:p>
            <a:r>
              <a:rPr lang="en-US" sz="3200" i="1" dirty="0">
                <a:solidFill>
                  <a:srgbClr val="033E78"/>
                </a:solidFill>
                <a:latin typeface="Arial" panose="020B0604020202020204" pitchFamily="34" charset="0"/>
                <a:cs typeface="Arial" panose="020B0604020202020204" pitchFamily="34" charset="0"/>
              </a:rPr>
              <a:t>	</a:t>
            </a:r>
            <a:r>
              <a:rPr lang="en-US" sz="2400" i="1" dirty="0">
                <a:solidFill>
                  <a:srgbClr val="033E78"/>
                </a:solidFill>
                <a:latin typeface="Arial" panose="020B0604020202020204" pitchFamily="34" charset="0"/>
                <a:cs typeface="Arial" panose="020B0604020202020204" pitchFamily="34" charset="0"/>
              </a:rPr>
              <a:t>Brian Miller – U.S. Dept. of Commerce, Int. Trade Administration</a:t>
            </a:r>
            <a:endParaRPr lang="en-US" sz="3200" i="1" dirty="0">
              <a:solidFill>
                <a:srgbClr val="033E78"/>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050714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planet with dots and lines&#10;&#10;Description automatically generated">
            <a:extLst>
              <a:ext uri="{FF2B5EF4-FFF2-40B4-BE49-F238E27FC236}">
                <a16:creationId xmlns:a16="http://schemas.microsoft.com/office/drawing/2014/main" id="{6DE3BC96-7C4A-F6AB-6AEE-BF66396B69D2}"/>
              </a:ext>
            </a:extLst>
          </p:cNvPr>
          <p:cNvPicPr>
            <a:picLocks noChangeAspect="1"/>
          </p:cNvPicPr>
          <p:nvPr/>
        </p:nvPicPr>
        <p:blipFill rotWithShape="1">
          <a:blip r:embed="rId2">
            <a:extLst>
              <a:ext uri="{28A0092B-C50C-407E-A947-70E740481C1C}">
                <a14:useLocalDpi xmlns:a14="http://schemas.microsoft.com/office/drawing/2010/main" val="0"/>
              </a:ext>
            </a:extLst>
          </a:blip>
          <a:srcRect t="4993" b="-233"/>
          <a:stretch/>
        </p:blipFill>
        <p:spPr>
          <a:xfrm>
            <a:off x="0" y="-1"/>
            <a:ext cx="12192000" cy="7256207"/>
          </a:xfrm>
          <a:prstGeom prst="rect">
            <a:avLst/>
          </a:prstGeom>
        </p:spPr>
      </p:pic>
      <p:sp>
        <p:nvSpPr>
          <p:cNvPr id="2" name="TextBox 1">
            <a:extLst>
              <a:ext uri="{FF2B5EF4-FFF2-40B4-BE49-F238E27FC236}">
                <a16:creationId xmlns:a16="http://schemas.microsoft.com/office/drawing/2014/main" id="{2CF8D23E-086C-7F4C-80E1-E6C07B28AC0D}"/>
              </a:ext>
            </a:extLst>
          </p:cNvPr>
          <p:cNvSpPr txBox="1"/>
          <p:nvPr/>
        </p:nvSpPr>
        <p:spPr>
          <a:xfrm>
            <a:off x="0" y="2442098"/>
            <a:ext cx="12270658" cy="2800767"/>
          </a:xfrm>
          <a:prstGeom prst="rect">
            <a:avLst/>
          </a:prstGeom>
          <a:noFill/>
        </p:spPr>
        <p:txBody>
          <a:bodyPr wrap="square" rtlCol="0">
            <a:spAutoFit/>
          </a:bodyPr>
          <a:lstStyle/>
          <a:p>
            <a:pPr algn="ctr"/>
            <a:r>
              <a:rPr lang="en-US" sz="8800" dirty="0">
                <a:solidFill>
                  <a:schemeClr val="bg1"/>
                </a:solidFill>
                <a:latin typeface="Arial Black" panose="020B0A04020102020204" pitchFamily="34" charset="0"/>
              </a:rPr>
              <a:t>BREAKOUT </a:t>
            </a:r>
          </a:p>
          <a:p>
            <a:pPr algn="ctr"/>
            <a:r>
              <a:rPr lang="en-US" sz="8800" dirty="0">
                <a:solidFill>
                  <a:schemeClr val="bg1"/>
                </a:solidFill>
                <a:latin typeface="Arial Black" panose="020B0A04020102020204" pitchFamily="34" charset="0"/>
              </a:rPr>
              <a:t>SESSIONS</a:t>
            </a:r>
          </a:p>
        </p:txBody>
      </p:sp>
      <p:pic>
        <p:nvPicPr>
          <p:cNvPr id="4" name="Picture 3" descr="A logo for a company&#10;&#10;Description automatically generated">
            <a:extLst>
              <a:ext uri="{FF2B5EF4-FFF2-40B4-BE49-F238E27FC236}">
                <a16:creationId xmlns:a16="http://schemas.microsoft.com/office/drawing/2014/main" id="{64FAA69C-ADA9-206C-6AC0-98050D3FE0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167" y="226143"/>
            <a:ext cx="4196219" cy="1711259"/>
          </a:xfrm>
          <a:prstGeom prst="rect">
            <a:avLst/>
          </a:prstGeom>
        </p:spPr>
      </p:pic>
      <p:sp>
        <p:nvSpPr>
          <p:cNvPr id="7" name="TextBox 6">
            <a:extLst>
              <a:ext uri="{FF2B5EF4-FFF2-40B4-BE49-F238E27FC236}">
                <a16:creationId xmlns:a16="http://schemas.microsoft.com/office/drawing/2014/main" id="{B5D7D317-8626-CB1A-88C2-F7A7D1F6BB25}"/>
              </a:ext>
            </a:extLst>
          </p:cNvPr>
          <p:cNvSpPr txBox="1"/>
          <p:nvPr/>
        </p:nvSpPr>
        <p:spPr>
          <a:xfrm>
            <a:off x="5130030" y="5507071"/>
            <a:ext cx="2407454" cy="523220"/>
          </a:xfrm>
          <a:prstGeom prst="rect">
            <a:avLst/>
          </a:prstGeom>
          <a:noFill/>
        </p:spPr>
        <p:txBody>
          <a:bodyPr wrap="none" rtlCol="0">
            <a:spAutoFit/>
          </a:bodyPr>
          <a:lstStyle/>
          <a:p>
            <a:r>
              <a:rPr lang="en-US" sz="2800" b="1" dirty="0">
                <a:solidFill>
                  <a:schemeClr val="bg1"/>
                </a:solidFill>
                <a:latin typeface="Arial" panose="020B0604020202020204" pitchFamily="34" charset="0"/>
                <a:cs typeface="Arial" panose="020B0604020202020204" pitchFamily="34" charset="0"/>
              </a:rPr>
              <a:t>11:30 – 12:10</a:t>
            </a:r>
          </a:p>
        </p:txBody>
      </p:sp>
    </p:spTree>
    <p:extLst>
      <p:ext uri="{BB962C8B-B14F-4D97-AF65-F5344CB8AC3E}">
        <p14:creationId xmlns:p14="http://schemas.microsoft.com/office/powerpoint/2010/main" val="1395577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DB9EEA8-368B-AF46-CCDE-EF9B470EC998}"/>
              </a:ext>
            </a:extLst>
          </p:cNvPr>
          <p:cNvPicPr>
            <a:picLocks noChangeAspect="1"/>
          </p:cNvPicPr>
          <p:nvPr/>
        </p:nvPicPr>
        <p:blipFill rotWithShape="1">
          <a:blip r:embed="rId2">
            <a:alphaModFix amt="20000"/>
          </a:blip>
          <a:srcRect b="5635"/>
          <a:stretch/>
        </p:blipFill>
        <p:spPr>
          <a:xfrm>
            <a:off x="0" y="0"/>
            <a:ext cx="12214309" cy="6858000"/>
          </a:xfrm>
          <a:prstGeom prst="rect">
            <a:avLst/>
          </a:prstGeom>
        </p:spPr>
      </p:pic>
      <p:sp>
        <p:nvSpPr>
          <p:cNvPr id="4" name="Rectangle 3">
            <a:extLst>
              <a:ext uri="{FF2B5EF4-FFF2-40B4-BE49-F238E27FC236}">
                <a16:creationId xmlns:a16="http://schemas.microsoft.com/office/drawing/2014/main" id="{BEFD3E79-22F2-AE51-860C-2DED63BF8A51}"/>
              </a:ext>
            </a:extLst>
          </p:cNvPr>
          <p:cNvSpPr/>
          <p:nvPr/>
        </p:nvSpPr>
        <p:spPr>
          <a:xfrm>
            <a:off x="0" y="0"/>
            <a:ext cx="12192000" cy="1376516"/>
          </a:xfrm>
          <a:prstGeom prst="rect">
            <a:avLst/>
          </a:prstGeom>
          <a:solidFill>
            <a:srgbClr val="033E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6F5D11D-2181-2161-69BB-6656EF98AC4D}"/>
              </a:ext>
            </a:extLst>
          </p:cNvPr>
          <p:cNvSpPr txBox="1"/>
          <p:nvPr/>
        </p:nvSpPr>
        <p:spPr>
          <a:xfrm>
            <a:off x="33464" y="254620"/>
            <a:ext cx="12192000" cy="1015663"/>
          </a:xfrm>
          <a:prstGeom prst="rect">
            <a:avLst/>
          </a:prstGeom>
          <a:noFill/>
        </p:spPr>
        <p:txBody>
          <a:bodyPr wrap="square" rtlCol="0">
            <a:spAutoFit/>
          </a:bodyPr>
          <a:lstStyle/>
          <a:p>
            <a:pPr algn="ctr"/>
            <a:r>
              <a:rPr lang="en-US" sz="6000" dirty="0">
                <a:solidFill>
                  <a:schemeClr val="bg1"/>
                </a:solidFill>
                <a:latin typeface="Arial Black" panose="020B0A04020102020204" pitchFamily="34" charset="0"/>
              </a:rPr>
              <a:t>BREKOUT SESSIONS</a:t>
            </a:r>
          </a:p>
        </p:txBody>
      </p:sp>
      <p:pic>
        <p:nvPicPr>
          <p:cNvPr id="10" name="Picture 9" descr="A blue and white logo&#10;&#10;Description automatically generated">
            <a:extLst>
              <a:ext uri="{FF2B5EF4-FFF2-40B4-BE49-F238E27FC236}">
                <a16:creationId xmlns:a16="http://schemas.microsoft.com/office/drawing/2014/main" id="{8C0CFB32-6C51-CF2C-E60A-DBBE31F45B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34645" y="5704234"/>
            <a:ext cx="2443839" cy="996622"/>
          </a:xfrm>
          <a:prstGeom prst="rect">
            <a:avLst/>
          </a:prstGeom>
        </p:spPr>
      </p:pic>
      <p:sp>
        <p:nvSpPr>
          <p:cNvPr id="2" name="TextBox 1">
            <a:extLst>
              <a:ext uri="{FF2B5EF4-FFF2-40B4-BE49-F238E27FC236}">
                <a16:creationId xmlns:a16="http://schemas.microsoft.com/office/drawing/2014/main" id="{A536F63B-4558-D5C9-CB2E-CD1FC2105A7B}"/>
              </a:ext>
            </a:extLst>
          </p:cNvPr>
          <p:cNvSpPr txBox="1"/>
          <p:nvPr/>
        </p:nvSpPr>
        <p:spPr>
          <a:xfrm>
            <a:off x="757795" y="1608879"/>
            <a:ext cx="11434205" cy="5016758"/>
          </a:xfrm>
          <a:prstGeom prst="rect">
            <a:avLst/>
          </a:prstGeom>
          <a:noFill/>
        </p:spPr>
        <p:txBody>
          <a:bodyPr wrap="square" rtlCol="0">
            <a:spAutoFit/>
          </a:bodyPr>
          <a:lstStyle/>
          <a:p>
            <a:r>
              <a:rPr lang="en-US" sz="3200" b="1" dirty="0">
                <a:solidFill>
                  <a:srgbClr val="033E78"/>
                </a:solidFill>
                <a:latin typeface="Arial" panose="020B0604020202020204" pitchFamily="34" charset="0"/>
                <a:cs typeface="Arial" panose="020B0604020202020204" pitchFamily="34" charset="0"/>
              </a:rPr>
              <a:t>All About Small Business Development Center Resource	</a:t>
            </a:r>
          </a:p>
          <a:p>
            <a:r>
              <a:rPr lang="en-US" sz="2400" b="1" dirty="0">
                <a:solidFill>
                  <a:srgbClr val="033E78"/>
                </a:solidFill>
                <a:latin typeface="Arial" panose="020B0604020202020204" pitchFamily="34" charset="0"/>
                <a:cs typeface="Arial" panose="020B0604020202020204" pitchFamily="34" charset="0"/>
              </a:rPr>
              <a:t>	</a:t>
            </a:r>
            <a:r>
              <a:rPr lang="en-US" sz="2400" i="1" dirty="0">
                <a:solidFill>
                  <a:srgbClr val="033E78"/>
                </a:solidFill>
                <a:latin typeface="Arial" panose="020B0604020202020204" pitchFamily="34" charset="0"/>
                <a:cs typeface="Arial" panose="020B0604020202020204" pitchFamily="34" charset="0"/>
              </a:rPr>
              <a:t>Brittanie Dawson – SBDC – Room 129</a:t>
            </a:r>
          </a:p>
          <a:p>
            <a:endParaRPr lang="en-US" sz="2400" b="1" dirty="0">
              <a:solidFill>
                <a:srgbClr val="033E78"/>
              </a:solidFill>
              <a:latin typeface="Arial" panose="020B0604020202020204" pitchFamily="34" charset="0"/>
              <a:cs typeface="Arial" panose="020B0604020202020204" pitchFamily="34" charset="0"/>
            </a:endParaRPr>
          </a:p>
          <a:p>
            <a:r>
              <a:rPr lang="en-US" sz="3200" b="1" dirty="0">
                <a:solidFill>
                  <a:srgbClr val="033E78"/>
                </a:solidFill>
                <a:latin typeface="Arial" panose="020B0604020202020204" pitchFamily="34" charset="0"/>
                <a:cs typeface="Arial" panose="020B0604020202020204" pitchFamily="34" charset="0"/>
              </a:rPr>
              <a:t>Funding Resource for Startups	</a:t>
            </a:r>
          </a:p>
          <a:p>
            <a:r>
              <a:rPr lang="en-US" sz="3200" b="1" dirty="0">
                <a:solidFill>
                  <a:srgbClr val="033E78"/>
                </a:solidFill>
                <a:latin typeface="Arial" panose="020B0604020202020204" pitchFamily="34" charset="0"/>
                <a:cs typeface="Arial" panose="020B0604020202020204" pitchFamily="34" charset="0"/>
              </a:rPr>
              <a:t>	</a:t>
            </a:r>
            <a:r>
              <a:rPr lang="en-US" sz="2400" i="1" dirty="0">
                <a:solidFill>
                  <a:srgbClr val="033E78"/>
                </a:solidFill>
                <a:latin typeface="Arial" panose="020B0604020202020204" pitchFamily="34" charset="0"/>
                <a:cs typeface="Arial" panose="020B0604020202020204" pitchFamily="34" charset="0"/>
              </a:rPr>
              <a:t>Lisa Bajorinas – Kentucky Innovation – Corridor</a:t>
            </a:r>
          </a:p>
          <a:p>
            <a:endParaRPr lang="en-US" sz="2400" b="1" dirty="0">
              <a:solidFill>
                <a:srgbClr val="033E78"/>
              </a:solidFill>
              <a:latin typeface="Arial" panose="020B0604020202020204" pitchFamily="34" charset="0"/>
              <a:cs typeface="Arial" panose="020B0604020202020204" pitchFamily="34" charset="0"/>
            </a:endParaRPr>
          </a:p>
          <a:p>
            <a:r>
              <a:rPr lang="en-US" sz="3200" b="1" dirty="0">
                <a:solidFill>
                  <a:srgbClr val="033E78"/>
                </a:solidFill>
                <a:latin typeface="Arial" panose="020B0604020202020204" pitchFamily="34" charset="0"/>
                <a:cs typeface="Arial" panose="020B0604020202020204" pitchFamily="34" charset="0"/>
              </a:rPr>
              <a:t>Cybersecurity for Small Businesses			</a:t>
            </a:r>
          </a:p>
          <a:p>
            <a:r>
              <a:rPr lang="en-US" sz="3200" b="1" dirty="0">
                <a:solidFill>
                  <a:srgbClr val="033E78"/>
                </a:solidFill>
                <a:latin typeface="Arial" panose="020B0604020202020204" pitchFamily="34" charset="0"/>
                <a:cs typeface="Arial" panose="020B0604020202020204" pitchFamily="34" charset="0"/>
              </a:rPr>
              <a:t>	</a:t>
            </a:r>
            <a:r>
              <a:rPr lang="en-US" sz="2400" i="1" dirty="0">
                <a:solidFill>
                  <a:srgbClr val="033E78"/>
                </a:solidFill>
                <a:latin typeface="Arial" panose="020B0604020202020204" pitchFamily="34" charset="0"/>
                <a:cs typeface="Arial" panose="020B0604020202020204" pitchFamily="34" charset="0"/>
              </a:rPr>
              <a:t>Harry </a:t>
            </a:r>
            <a:r>
              <a:rPr lang="en-US" sz="2400" i="1" dirty="0" err="1">
                <a:solidFill>
                  <a:srgbClr val="033E78"/>
                </a:solidFill>
                <a:latin typeface="Arial" panose="020B0604020202020204" pitchFamily="34" charset="0"/>
                <a:cs typeface="Arial" panose="020B0604020202020204" pitchFamily="34" charset="0"/>
              </a:rPr>
              <a:t>Erskin</a:t>
            </a:r>
            <a:r>
              <a:rPr lang="en-US" sz="2400" i="1" dirty="0">
                <a:solidFill>
                  <a:srgbClr val="033E78"/>
                </a:solidFill>
                <a:latin typeface="Arial" panose="020B0604020202020204" pitchFamily="34" charset="0"/>
                <a:cs typeface="Arial" panose="020B0604020202020204" pitchFamily="34" charset="0"/>
              </a:rPr>
              <a:t> – Cornerstone Information Systems – 130</a:t>
            </a:r>
          </a:p>
          <a:p>
            <a:endParaRPr lang="en-US" sz="2400" i="1" dirty="0">
              <a:solidFill>
                <a:srgbClr val="033E78"/>
              </a:solidFill>
              <a:latin typeface="Arial" panose="020B0604020202020204" pitchFamily="34" charset="0"/>
              <a:cs typeface="Arial" panose="020B0604020202020204" pitchFamily="34" charset="0"/>
            </a:endParaRPr>
          </a:p>
          <a:p>
            <a:r>
              <a:rPr lang="en-US" sz="3200" b="1" dirty="0">
                <a:solidFill>
                  <a:srgbClr val="033E78"/>
                </a:solidFill>
                <a:latin typeface="Arial" panose="020B0604020202020204" pitchFamily="34" charset="0"/>
                <a:cs typeface="Arial" panose="020B0604020202020204" pitchFamily="34" charset="0"/>
              </a:rPr>
              <a:t>Grow your Business into 2050 – BG 2050			</a:t>
            </a:r>
          </a:p>
          <a:p>
            <a:r>
              <a:rPr lang="en-US" sz="3200" b="1" dirty="0">
                <a:solidFill>
                  <a:srgbClr val="033E78"/>
                </a:solidFill>
                <a:latin typeface="Arial" panose="020B0604020202020204" pitchFamily="34" charset="0"/>
                <a:cs typeface="Arial" panose="020B0604020202020204" pitchFamily="34" charset="0"/>
              </a:rPr>
              <a:t>	</a:t>
            </a:r>
            <a:r>
              <a:rPr lang="en-US" sz="2400" b="1" i="1" dirty="0">
                <a:solidFill>
                  <a:srgbClr val="033E78"/>
                </a:solidFill>
                <a:latin typeface="Arial" panose="020B0604020202020204" pitchFamily="34" charset="0"/>
                <a:cs typeface="Arial" panose="020B0604020202020204" pitchFamily="34" charset="0"/>
              </a:rPr>
              <a:t>Sam Ford</a:t>
            </a:r>
            <a:r>
              <a:rPr lang="en-US" sz="2400" i="1" dirty="0">
                <a:solidFill>
                  <a:srgbClr val="033E78"/>
                </a:solidFill>
                <a:latin typeface="Arial" panose="020B0604020202020204" pitchFamily="34" charset="0"/>
                <a:cs typeface="Arial" panose="020B0604020202020204" pitchFamily="34" charset="0"/>
              </a:rPr>
              <a:t> – CREATE – 320</a:t>
            </a:r>
          </a:p>
        </p:txBody>
      </p:sp>
    </p:spTree>
    <p:extLst>
      <p:ext uri="{BB962C8B-B14F-4D97-AF65-F5344CB8AC3E}">
        <p14:creationId xmlns:p14="http://schemas.microsoft.com/office/powerpoint/2010/main" val="37089757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170F1C6E-9734-4EB6-ADEA-84C0D2C146B8}"/>
              </a:ext>
            </a:extLst>
          </p:cNvPr>
          <p:cNvPicPr>
            <a:picLocks noChangeAspect="1"/>
          </p:cNvPicPr>
          <p:nvPr/>
        </p:nvPicPr>
        <p:blipFill>
          <a:blip r:embed="rId3"/>
          <a:stretch>
            <a:fillRect/>
          </a:stretch>
        </p:blipFill>
        <p:spPr>
          <a:xfrm>
            <a:off x="4045216" y="4155934"/>
            <a:ext cx="3612207" cy="1323699"/>
          </a:xfrm>
          <a:prstGeom prst="rect">
            <a:avLst/>
          </a:prstGeom>
        </p:spPr>
      </p:pic>
      <p:sp>
        <p:nvSpPr>
          <p:cNvPr id="2" name="TextBox 1">
            <a:extLst>
              <a:ext uri="{FF2B5EF4-FFF2-40B4-BE49-F238E27FC236}">
                <a16:creationId xmlns:a16="http://schemas.microsoft.com/office/drawing/2014/main" id="{D981BB15-A223-4DD1-9FEA-5D6820DD1BD2}"/>
              </a:ext>
            </a:extLst>
          </p:cNvPr>
          <p:cNvSpPr txBox="1"/>
          <p:nvPr/>
        </p:nvSpPr>
        <p:spPr>
          <a:xfrm>
            <a:off x="858416" y="1317072"/>
            <a:ext cx="10515600" cy="29710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1B74"/>
                </a:solidFill>
                <a:effectLst/>
                <a:uLnTx/>
                <a:uFillTx/>
                <a:latin typeface="Gill Sans MT" panose="020B0502020104020203" pitchFamily="34" charset="0"/>
                <a:ea typeface="+mn-ea"/>
                <a:cs typeface="+mn-cs"/>
              </a:rPr>
              <a:t>Funding Resources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ysClr val="windowText" lastClr="000000"/>
                </a:solidFill>
                <a:effectLst/>
                <a:uLnTx/>
                <a:uFillTx/>
                <a:latin typeface="Gill Sans MT" panose="020B0502020104020203" pitchFamily="34" charset="0"/>
                <a:ea typeface="+mn-ea"/>
                <a:cs typeface="+mn-cs"/>
              </a:rPr>
              <a:t>Lisa Bajorinas</a:t>
            </a:r>
          </a:p>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ysClr val="windowText" lastClr="000000"/>
                </a:solidFill>
                <a:effectLst/>
                <a:uLnTx/>
                <a:uFillTx/>
                <a:latin typeface="Gill Sans MT" panose="020B0502020104020203" pitchFamily="34" charset="0"/>
                <a:ea typeface="+mn-ea"/>
                <a:cs typeface="+mn-cs"/>
              </a:rPr>
              <a:t>Executive Director, Kentucky Innovation Hubs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p:txBody>
      </p:sp>
    </p:spTree>
    <p:extLst>
      <p:ext uri="{BB962C8B-B14F-4D97-AF65-F5344CB8AC3E}">
        <p14:creationId xmlns:p14="http://schemas.microsoft.com/office/powerpoint/2010/main" val="37883212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6" name="TextBox 1">
            <a:extLst>
              <a:ext uri="{FF2B5EF4-FFF2-40B4-BE49-F238E27FC236}">
                <a16:creationId xmlns:a16="http://schemas.microsoft.com/office/drawing/2014/main" id="{9098C6D4-45BD-4268-92B3-60AD20A2E36F}"/>
              </a:ext>
            </a:extLst>
          </p:cNvPr>
          <p:cNvSpPr txBox="1">
            <a:spLocks noChangeArrowheads="1"/>
          </p:cNvSpPr>
          <p:nvPr/>
        </p:nvSpPr>
        <p:spPr bwMode="auto">
          <a:xfrm>
            <a:off x="2166704" y="194923"/>
            <a:ext cx="785859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4000" b="1" i="0" u="none" strike="noStrike" kern="1200" cap="none" spc="0" normalizeH="0" baseline="0" noProof="0" dirty="0">
                <a:ln>
                  <a:noFill/>
                </a:ln>
                <a:solidFill>
                  <a:srgbClr val="001A74"/>
                </a:solidFill>
                <a:effectLst/>
                <a:uLnTx/>
                <a:uFillTx/>
                <a:latin typeface="Gill Sans MT" panose="020B0502020104020203" pitchFamily="34" charset="0"/>
                <a:ea typeface="+mn-ea"/>
                <a:cs typeface="+mn-cs"/>
              </a:rPr>
              <a:t>Kentucky Innovation Hubs</a:t>
            </a:r>
          </a:p>
        </p:txBody>
      </p:sp>
      <p:pic>
        <p:nvPicPr>
          <p:cNvPr id="3" name="Picture 2" descr="A map of the state of tennessee&#10;&#10;Description automatically generated">
            <a:extLst>
              <a:ext uri="{FF2B5EF4-FFF2-40B4-BE49-F238E27FC236}">
                <a16:creationId xmlns:a16="http://schemas.microsoft.com/office/drawing/2014/main" id="{C54949AE-4775-A167-3A97-1C34301C671E}"/>
              </a:ext>
            </a:extLst>
          </p:cNvPr>
          <p:cNvPicPr>
            <a:picLocks noChangeAspect="1"/>
          </p:cNvPicPr>
          <p:nvPr/>
        </p:nvPicPr>
        <p:blipFill>
          <a:blip r:embed="rId3"/>
          <a:stretch>
            <a:fillRect/>
          </a:stretch>
        </p:blipFill>
        <p:spPr>
          <a:xfrm>
            <a:off x="1612383" y="1216294"/>
            <a:ext cx="8967234" cy="5205995"/>
          </a:xfrm>
          <a:prstGeom prst="rect">
            <a:avLst/>
          </a:prstGeom>
        </p:spPr>
      </p:pic>
    </p:spTree>
    <p:extLst>
      <p:ext uri="{BB962C8B-B14F-4D97-AF65-F5344CB8AC3E}">
        <p14:creationId xmlns:p14="http://schemas.microsoft.com/office/powerpoint/2010/main" val="24773919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Content Placeholder 2">
            <a:extLst>
              <a:ext uri="{FF2B5EF4-FFF2-40B4-BE49-F238E27FC236}">
                <a16:creationId xmlns:a16="http://schemas.microsoft.com/office/drawing/2014/main" id="{0CBD7A03-9EB5-4C85-B765-299B8144494D}"/>
              </a:ext>
            </a:extLst>
          </p:cNvPr>
          <p:cNvSpPr>
            <a:spLocks noGrp="1" noChangeArrowheads="1"/>
          </p:cNvSpPr>
          <p:nvPr>
            <p:ph idx="1"/>
          </p:nvPr>
        </p:nvSpPr>
        <p:spPr>
          <a:xfrm>
            <a:off x="734219" y="2129883"/>
            <a:ext cx="10723562" cy="2442117"/>
          </a:xfrm>
        </p:spPr>
        <p:txBody>
          <a:bodyPr>
            <a:normAutofit/>
          </a:bodyPr>
          <a:lstStyle/>
          <a:p>
            <a:pPr lvl="1">
              <a:buFont typeface="Arial" panose="020B0604020202020204" pitchFamily="34" charset="0"/>
              <a:buChar char="•"/>
            </a:pPr>
            <a:r>
              <a:rPr lang="en-US" sz="3200" dirty="0">
                <a:effectLst/>
                <a:latin typeface="Gill Sans MT" panose="020B0502020104020203" pitchFamily="34" charset="0"/>
                <a:ea typeface="ADLaM Display" panose="020F0502020204030204" pitchFamily="2" charset="0"/>
                <a:cs typeface="ADLaM Display" panose="020F0502020204030204" pitchFamily="2" charset="0"/>
              </a:rPr>
              <a:t>Funded both publicly and privately, the Kentucky Innovation Hubs form a collaborative network of </a:t>
            </a:r>
            <a:r>
              <a:rPr lang="en-US" sz="3200" b="1" dirty="0">
                <a:effectLst/>
                <a:latin typeface="Gill Sans MT" panose="020B0502020104020203" pitchFamily="34" charset="0"/>
                <a:ea typeface="ADLaM Display" panose="020F0502020204030204" pitchFamily="2" charset="0"/>
                <a:cs typeface="ADLaM Display" panose="020F0502020204030204" pitchFamily="2" charset="0"/>
              </a:rPr>
              <a:t>six regional centers </a:t>
            </a:r>
            <a:r>
              <a:rPr lang="en-US" sz="3200" dirty="0">
                <a:effectLst/>
                <a:latin typeface="Gill Sans MT" panose="020B0502020104020203" pitchFamily="34" charset="0"/>
                <a:ea typeface="ADLaM Display" panose="020F0502020204030204" pitchFamily="2" charset="0"/>
                <a:cs typeface="ADLaM Display" panose="020F0502020204030204" pitchFamily="2" charset="0"/>
              </a:rPr>
              <a:t>across the state, dedicated to driving economic development through </a:t>
            </a:r>
            <a:r>
              <a:rPr lang="en-US" sz="3200" b="1" dirty="0">
                <a:effectLst/>
                <a:latin typeface="Gill Sans MT" panose="020B0502020104020203" pitchFamily="34" charset="0"/>
                <a:ea typeface="ADLaM Display" panose="020F0502020204030204" pitchFamily="2" charset="0"/>
                <a:cs typeface="ADLaM Display" panose="020F0502020204030204" pitchFamily="2" charset="0"/>
              </a:rPr>
              <a:t>entrepreneurship and innovation</a:t>
            </a:r>
            <a:r>
              <a:rPr lang="en-US" sz="3200" dirty="0">
                <a:effectLst/>
                <a:latin typeface="Gill Sans MT" panose="020B0502020104020203" pitchFamily="34" charset="0"/>
                <a:ea typeface="ADLaM Display" panose="020F0502020204030204" pitchFamily="2" charset="0"/>
                <a:cs typeface="ADLaM Display" panose="020F0502020204030204" pitchFamily="2" charset="0"/>
              </a:rPr>
              <a:t>. </a:t>
            </a:r>
            <a:endParaRPr lang="en-US" altLang="en-US" sz="2400" dirty="0">
              <a:latin typeface="Gill Sans MT" panose="020B0502020104020203" pitchFamily="34" charset="0"/>
              <a:ea typeface="ADLaM Display" panose="020F0502020204030204" pitchFamily="2" charset="0"/>
              <a:cs typeface="ADLaM Display" panose="020F0502020204030204" pitchFamily="2" charset="0"/>
            </a:endParaRPr>
          </a:p>
        </p:txBody>
      </p:sp>
      <p:sp>
        <p:nvSpPr>
          <p:cNvPr id="17416" name="TextBox 1">
            <a:extLst>
              <a:ext uri="{FF2B5EF4-FFF2-40B4-BE49-F238E27FC236}">
                <a16:creationId xmlns:a16="http://schemas.microsoft.com/office/drawing/2014/main" id="{9098C6D4-45BD-4268-92B3-60AD20A2E36F}"/>
              </a:ext>
            </a:extLst>
          </p:cNvPr>
          <p:cNvSpPr txBox="1">
            <a:spLocks noChangeArrowheads="1"/>
          </p:cNvSpPr>
          <p:nvPr/>
        </p:nvSpPr>
        <p:spPr bwMode="auto">
          <a:xfrm>
            <a:off x="1557454" y="185792"/>
            <a:ext cx="907709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4000" b="1" i="0" u="none" strike="noStrike" kern="1200" cap="none" spc="0" normalizeH="0" baseline="0" noProof="0" dirty="0">
                <a:ln>
                  <a:noFill/>
                </a:ln>
                <a:solidFill>
                  <a:srgbClr val="001A74"/>
                </a:solidFill>
                <a:effectLst/>
                <a:uLnTx/>
                <a:uFillTx/>
                <a:latin typeface="Gill Sans MT" panose="020B0502020104020203" pitchFamily="34" charset="0"/>
                <a:ea typeface="+mn-ea"/>
                <a:cs typeface="+mn-cs"/>
              </a:rPr>
              <a:t>What are the Innovation Hubs?</a:t>
            </a:r>
          </a:p>
        </p:txBody>
      </p:sp>
    </p:spTree>
    <p:extLst>
      <p:ext uri="{BB962C8B-B14F-4D97-AF65-F5344CB8AC3E}">
        <p14:creationId xmlns:p14="http://schemas.microsoft.com/office/powerpoint/2010/main" val="287624902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Content Placeholder 2">
            <a:extLst>
              <a:ext uri="{FF2B5EF4-FFF2-40B4-BE49-F238E27FC236}">
                <a16:creationId xmlns:a16="http://schemas.microsoft.com/office/drawing/2014/main" id="{0CBD7A03-9EB5-4C85-B765-299B8144494D}"/>
              </a:ext>
            </a:extLst>
          </p:cNvPr>
          <p:cNvSpPr>
            <a:spLocks noGrp="1" noChangeArrowheads="1"/>
          </p:cNvSpPr>
          <p:nvPr>
            <p:ph idx="1"/>
          </p:nvPr>
        </p:nvSpPr>
        <p:spPr>
          <a:xfrm>
            <a:off x="734219" y="1369622"/>
            <a:ext cx="10723562" cy="5077199"/>
          </a:xfrm>
        </p:spPr>
        <p:txBody>
          <a:bodyPr>
            <a:normAutofit/>
          </a:bodyPr>
          <a:lstStyle/>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chemeClr val="bg1">
                    <a:lumMod val="50000"/>
                  </a:schemeClr>
                </a:solidFill>
                <a:effectLst/>
                <a:uLnTx/>
                <a:uFillTx/>
                <a:latin typeface="Gill Sans MT" panose="020B0502020104020203" pitchFamily="34" charset="0"/>
                <a:ea typeface="ADLaM Display" panose="020F0502020204030204" pitchFamily="2" charset="0"/>
                <a:cs typeface="ADLaM Display" panose="020F0502020204030204" pitchFamily="2" charset="0"/>
              </a:rPr>
              <a:t>Funded both publicly and privately, the Kentucky Innovation Hubs form a collaborative network of </a:t>
            </a:r>
            <a:r>
              <a:rPr kumimoji="0" lang="en-US" sz="2800" b="1" i="0" u="none" strike="noStrike" kern="1200" cap="none" spc="0" normalizeH="0" baseline="0" noProof="0" dirty="0">
                <a:ln>
                  <a:noFill/>
                </a:ln>
                <a:solidFill>
                  <a:schemeClr val="bg1">
                    <a:lumMod val="50000"/>
                  </a:schemeClr>
                </a:solidFill>
                <a:effectLst/>
                <a:uLnTx/>
                <a:uFillTx/>
                <a:latin typeface="Gill Sans MT" panose="020B0502020104020203" pitchFamily="34" charset="0"/>
                <a:ea typeface="ADLaM Display" panose="020F0502020204030204" pitchFamily="2" charset="0"/>
                <a:cs typeface="ADLaM Display" panose="020F0502020204030204" pitchFamily="2" charset="0"/>
              </a:rPr>
              <a:t>six regional centers </a:t>
            </a:r>
            <a:r>
              <a:rPr kumimoji="0" lang="en-US" sz="2800" b="0" i="0" u="none" strike="noStrike" kern="1200" cap="none" spc="0" normalizeH="0" baseline="0" noProof="0" dirty="0">
                <a:ln>
                  <a:noFill/>
                </a:ln>
                <a:solidFill>
                  <a:schemeClr val="bg1">
                    <a:lumMod val="50000"/>
                  </a:schemeClr>
                </a:solidFill>
                <a:effectLst/>
                <a:uLnTx/>
                <a:uFillTx/>
                <a:latin typeface="Gill Sans MT" panose="020B0502020104020203" pitchFamily="34" charset="0"/>
                <a:ea typeface="ADLaM Display" panose="020F0502020204030204" pitchFamily="2" charset="0"/>
                <a:cs typeface="ADLaM Display" panose="020F0502020204030204" pitchFamily="2" charset="0"/>
              </a:rPr>
              <a:t>across the state, dedicated to driving economic development through </a:t>
            </a:r>
            <a:r>
              <a:rPr kumimoji="0" lang="en-US" sz="2800" b="1" i="0" u="none" strike="noStrike" kern="1200" cap="none" spc="0" normalizeH="0" baseline="0" noProof="0" dirty="0">
                <a:ln>
                  <a:noFill/>
                </a:ln>
                <a:solidFill>
                  <a:schemeClr val="bg1">
                    <a:lumMod val="50000"/>
                  </a:schemeClr>
                </a:solidFill>
                <a:effectLst/>
                <a:uLnTx/>
                <a:uFillTx/>
                <a:latin typeface="Gill Sans MT" panose="020B0502020104020203" pitchFamily="34" charset="0"/>
                <a:ea typeface="ADLaM Display" panose="020F0502020204030204" pitchFamily="2" charset="0"/>
                <a:cs typeface="ADLaM Display" panose="020F0502020204030204" pitchFamily="2" charset="0"/>
              </a:rPr>
              <a:t>entrepreneurship and innovation</a:t>
            </a:r>
            <a:r>
              <a:rPr kumimoji="0" lang="en-US" sz="2800" b="0" i="0" u="none" strike="noStrike" kern="1200" cap="none" spc="0" normalizeH="0" baseline="0" noProof="0" dirty="0">
                <a:ln>
                  <a:noFill/>
                </a:ln>
                <a:solidFill>
                  <a:schemeClr val="bg1">
                    <a:lumMod val="50000"/>
                  </a:schemeClr>
                </a:solidFill>
                <a:effectLst/>
                <a:uLnTx/>
                <a:uFillTx/>
                <a:latin typeface="Gill Sans MT" panose="020B0502020104020203" pitchFamily="34" charset="0"/>
                <a:ea typeface="ADLaM Display" panose="020F0502020204030204" pitchFamily="2" charset="0"/>
                <a:cs typeface="ADLaM Display" panose="020F0502020204030204" pitchFamily="2" charset="0"/>
              </a:rPr>
              <a:t>. </a:t>
            </a:r>
          </a:p>
          <a:p>
            <a:pPr lvl="1">
              <a:buFont typeface="Arial" panose="020B0604020202020204" pitchFamily="34" charset="0"/>
              <a:buChar char="•"/>
              <a:defRPr/>
            </a:pPr>
            <a:r>
              <a:rPr lang="en-US" sz="3200" dirty="0">
                <a:effectLst/>
                <a:latin typeface="Gill Sans MT" panose="020B0502020104020203" pitchFamily="34" charset="0"/>
                <a:ea typeface="Calibri" panose="020F0502020204030204" pitchFamily="34" charset="0"/>
                <a:cs typeface="Times New Roman" panose="02020603050405020304" pitchFamily="18" charset="0"/>
              </a:rPr>
              <a:t>Each Hub serves as the “front door” to entrepreneurial support services in its region, leveraging local </a:t>
            </a:r>
            <a:r>
              <a:rPr lang="en-US" sz="3200" b="1" dirty="0">
                <a:effectLst/>
                <a:latin typeface="Gill Sans MT" panose="020B0502020104020203" pitchFamily="34" charset="0"/>
                <a:ea typeface="Calibri" panose="020F0502020204030204" pitchFamily="34" charset="0"/>
                <a:cs typeface="Times New Roman" panose="02020603050405020304" pitchFamily="18" charset="0"/>
              </a:rPr>
              <a:t>partnerships</a:t>
            </a:r>
            <a:r>
              <a:rPr lang="en-US" sz="3200" dirty="0">
                <a:effectLst/>
                <a:latin typeface="Gill Sans MT" panose="020B0502020104020203" pitchFamily="34" charset="0"/>
                <a:ea typeface="Calibri" panose="020F0502020204030204" pitchFamily="34" charset="0"/>
                <a:cs typeface="Times New Roman" panose="02020603050405020304" pitchFamily="18" charset="0"/>
              </a:rPr>
              <a:t> and regional organizations to </a:t>
            </a:r>
            <a:r>
              <a:rPr lang="en-US" sz="3200" b="1" dirty="0">
                <a:effectLst/>
                <a:latin typeface="Gill Sans MT" panose="020B0502020104020203" pitchFamily="34" charset="0"/>
                <a:ea typeface="Calibri" panose="020F0502020204030204" pitchFamily="34" charset="0"/>
                <a:cs typeface="Times New Roman" panose="02020603050405020304" pitchFamily="18" charset="0"/>
              </a:rPr>
              <a:t>assist entrepreneurs </a:t>
            </a:r>
            <a:r>
              <a:rPr lang="en-US" sz="3200" dirty="0">
                <a:effectLst/>
                <a:latin typeface="Gill Sans MT" panose="020B0502020104020203" pitchFamily="34" charset="0"/>
                <a:ea typeface="Calibri" panose="020F0502020204030204" pitchFamily="34" charset="0"/>
                <a:cs typeface="Times New Roman" panose="02020603050405020304" pitchFamily="18" charset="0"/>
              </a:rPr>
              <a:t>across various industries and stages of development.  These efforts help entrepreneurs </a:t>
            </a:r>
            <a:r>
              <a:rPr lang="en-US" sz="3200" b="1" dirty="0">
                <a:effectLst/>
                <a:latin typeface="Gill Sans MT" panose="020B0502020104020203" pitchFamily="34" charset="0"/>
                <a:ea typeface="Calibri" panose="020F0502020204030204" pitchFamily="34" charset="0"/>
                <a:cs typeface="Times New Roman" panose="02020603050405020304" pitchFamily="18" charset="0"/>
              </a:rPr>
              <a:t>advance</a:t>
            </a:r>
            <a:r>
              <a:rPr lang="en-US" sz="3200" dirty="0">
                <a:effectLst/>
                <a:latin typeface="Gill Sans MT" panose="020B0502020104020203" pitchFamily="34" charset="0"/>
                <a:ea typeface="Calibri" panose="020F0502020204030204" pitchFamily="34" charset="0"/>
                <a:cs typeface="Times New Roman" panose="02020603050405020304" pitchFamily="18" charset="0"/>
              </a:rPr>
              <a:t> their businesses and contribute to the state's economic growth.</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schemeClr val="bg1">
                  <a:lumMod val="50000"/>
                </a:schemeClr>
              </a:solidFill>
              <a:effectLst/>
              <a:uLnTx/>
              <a:uFillTx/>
              <a:latin typeface="Gill Sans MT" panose="020B0502020104020203" pitchFamily="34" charset="0"/>
              <a:ea typeface="ADLaM Display" panose="020F0502020204030204" pitchFamily="2" charset="0"/>
              <a:cs typeface="ADLaM Display" panose="020F0502020204030204" pitchFamily="2" charset="0"/>
            </a:endParaRPr>
          </a:p>
          <a:p>
            <a:pPr>
              <a:buFont typeface="Arial" panose="020B0604020202020204" pitchFamily="34" charset="0"/>
              <a:buChar char="•"/>
            </a:pPr>
            <a:endParaRPr lang="en-US" altLang="en-US" sz="2400" dirty="0"/>
          </a:p>
        </p:txBody>
      </p:sp>
      <p:sp>
        <p:nvSpPr>
          <p:cNvPr id="17416" name="TextBox 1">
            <a:extLst>
              <a:ext uri="{FF2B5EF4-FFF2-40B4-BE49-F238E27FC236}">
                <a16:creationId xmlns:a16="http://schemas.microsoft.com/office/drawing/2014/main" id="{9098C6D4-45BD-4268-92B3-60AD20A2E36F}"/>
              </a:ext>
            </a:extLst>
          </p:cNvPr>
          <p:cNvSpPr txBox="1">
            <a:spLocks noChangeArrowheads="1"/>
          </p:cNvSpPr>
          <p:nvPr/>
        </p:nvSpPr>
        <p:spPr bwMode="auto">
          <a:xfrm>
            <a:off x="2442118" y="168275"/>
            <a:ext cx="718138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4000" b="1" i="0" u="none" strike="noStrike" kern="1200" cap="none" spc="0" normalizeH="0" baseline="0" noProof="0" dirty="0">
                <a:ln>
                  <a:noFill/>
                </a:ln>
                <a:solidFill>
                  <a:srgbClr val="001A74"/>
                </a:solidFill>
                <a:effectLst/>
                <a:uLnTx/>
                <a:uFillTx/>
                <a:latin typeface="Gill Sans MT" panose="020B0502020104020203" pitchFamily="34" charset="0"/>
                <a:ea typeface="+mn-ea"/>
                <a:cs typeface="+mn-cs"/>
              </a:rPr>
              <a:t>What’s the Goal of the Hubs?</a:t>
            </a:r>
          </a:p>
        </p:txBody>
      </p:sp>
    </p:spTree>
    <p:extLst>
      <p:ext uri="{BB962C8B-B14F-4D97-AF65-F5344CB8AC3E}">
        <p14:creationId xmlns:p14="http://schemas.microsoft.com/office/powerpoint/2010/main" val="39901668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Content Placeholder 2">
            <a:extLst>
              <a:ext uri="{FF2B5EF4-FFF2-40B4-BE49-F238E27FC236}">
                <a16:creationId xmlns:a16="http://schemas.microsoft.com/office/drawing/2014/main" id="{0CBD7A03-9EB5-4C85-B765-299B8144494D}"/>
              </a:ext>
            </a:extLst>
          </p:cNvPr>
          <p:cNvSpPr>
            <a:spLocks noGrp="1" noChangeArrowheads="1"/>
          </p:cNvSpPr>
          <p:nvPr>
            <p:ph idx="1"/>
          </p:nvPr>
        </p:nvSpPr>
        <p:spPr>
          <a:xfrm>
            <a:off x="747132" y="1359460"/>
            <a:ext cx="10825743" cy="5335050"/>
          </a:xfrm>
        </p:spPr>
        <p:txBody>
          <a:bodyPr>
            <a:normAutofit fontScale="92500" lnSpcReduction="10000"/>
          </a:bodyPr>
          <a:lstStyle/>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white">
                    <a:lumMod val="50000"/>
                  </a:prstClr>
                </a:solidFill>
                <a:effectLst/>
                <a:uLnTx/>
                <a:uFillTx/>
                <a:latin typeface="Gill Sans MT" panose="020B0502020104020203" pitchFamily="34" charset="0"/>
                <a:ea typeface="ADLaM Display" panose="020F0502020204030204" pitchFamily="2" charset="0"/>
                <a:cs typeface="ADLaM Display" panose="020F0502020204030204" pitchFamily="2" charset="0"/>
              </a:rPr>
              <a:t>Funded both publicly and privately, the Kentucky Innovation Hubs form a collaborative network of </a:t>
            </a:r>
            <a:r>
              <a:rPr kumimoji="0" lang="en-US" b="1" i="0" u="none" strike="noStrike" kern="1200" cap="none" spc="0" normalizeH="0" baseline="0" noProof="0" dirty="0">
                <a:ln>
                  <a:noFill/>
                </a:ln>
                <a:solidFill>
                  <a:prstClr val="white">
                    <a:lumMod val="50000"/>
                  </a:prstClr>
                </a:solidFill>
                <a:effectLst/>
                <a:uLnTx/>
                <a:uFillTx/>
                <a:latin typeface="Gill Sans MT" panose="020B0502020104020203" pitchFamily="34" charset="0"/>
                <a:ea typeface="ADLaM Display" panose="020F0502020204030204" pitchFamily="2" charset="0"/>
                <a:cs typeface="ADLaM Display" panose="020F0502020204030204" pitchFamily="2" charset="0"/>
              </a:rPr>
              <a:t>six regional centers </a:t>
            </a:r>
            <a:r>
              <a:rPr kumimoji="0" lang="en-US" b="0" i="0" u="none" strike="noStrike" kern="1200" cap="none" spc="0" normalizeH="0" baseline="0" noProof="0" dirty="0">
                <a:ln>
                  <a:noFill/>
                </a:ln>
                <a:solidFill>
                  <a:prstClr val="white">
                    <a:lumMod val="50000"/>
                  </a:prstClr>
                </a:solidFill>
                <a:effectLst/>
                <a:uLnTx/>
                <a:uFillTx/>
                <a:latin typeface="Gill Sans MT" panose="020B0502020104020203" pitchFamily="34" charset="0"/>
                <a:ea typeface="ADLaM Display" panose="020F0502020204030204" pitchFamily="2" charset="0"/>
                <a:cs typeface="ADLaM Display" panose="020F0502020204030204" pitchFamily="2" charset="0"/>
              </a:rPr>
              <a:t>across the state, dedicated to driving economic development through </a:t>
            </a:r>
            <a:r>
              <a:rPr kumimoji="0" lang="en-US" b="1" i="0" u="none" strike="noStrike" kern="1200" cap="none" spc="0" normalizeH="0" baseline="0" noProof="0" dirty="0">
                <a:ln>
                  <a:noFill/>
                </a:ln>
                <a:solidFill>
                  <a:prstClr val="white">
                    <a:lumMod val="50000"/>
                  </a:prstClr>
                </a:solidFill>
                <a:effectLst/>
                <a:uLnTx/>
                <a:uFillTx/>
                <a:latin typeface="Gill Sans MT" panose="020B0502020104020203" pitchFamily="34" charset="0"/>
                <a:ea typeface="ADLaM Display" panose="020F0502020204030204" pitchFamily="2" charset="0"/>
                <a:cs typeface="ADLaM Display" panose="020F0502020204030204" pitchFamily="2" charset="0"/>
              </a:rPr>
              <a:t>entrepreneurship and innovation</a:t>
            </a:r>
            <a:r>
              <a:rPr kumimoji="0" lang="en-US" b="0" i="0" u="none" strike="noStrike" kern="1200" cap="none" spc="0" normalizeH="0" baseline="0" noProof="0" dirty="0">
                <a:ln>
                  <a:noFill/>
                </a:ln>
                <a:solidFill>
                  <a:prstClr val="white">
                    <a:lumMod val="50000"/>
                  </a:prstClr>
                </a:solidFill>
                <a:effectLst/>
                <a:uLnTx/>
                <a:uFillTx/>
                <a:latin typeface="Gill Sans MT" panose="020B0502020104020203" pitchFamily="34" charset="0"/>
                <a:ea typeface="ADLaM Display" panose="020F0502020204030204" pitchFamily="2" charset="0"/>
                <a:cs typeface="ADLaM Display" panose="020F0502020204030204" pitchFamily="2" charset="0"/>
              </a:rPr>
              <a:t>.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chemeClr val="bg1">
                    <a:lumMod val="50000"/>
                  </a:schemeClr>
                </a:solidFill>
                <a:effectLst/>
                <a:uLnTx/>
                <a:uFillTx/>
                <a:latin typeface="Gill Sans MT" panose="020B0502020104020203" pitchFamily="34" charset="0"/>
                <a:ea typeface="Calibri" panose="020F0502020204030204" pitchFamily="34" charset="0"/>
                <a:cs typeface="Times New Roman" panose="02020603050405020304" pitchFamily="18" charset="0"/>
              </a:rPr>
              <a:t>Each Hub serves as the “front door” to entrepreneurial support services in its region, leveraging local </a:t>
            </a:r>
            <a:r>
              <a:rPr kumimoji="0" lang="en-US" b="1" i="0" u="none" strike="noStrike" kern="1200" cap="none" spc="0" normalizeH="0" baseline="0" noProof="0" dirty="0">
                <a:ln>
                  <a:noFill/>
                </a:ln>
                <a:solidFill>
                  <a:schemeClr val="bg1">
                    <a:lumMod val="50000"/>
                  </a:schemeClr>
                </a:solidFill>
                <a:effectLst/>
                <a:uLnTx/>
                <a:uFillTx/>
                <a:latin typeface="Gill Sans MT" panose="020B0502020104020203" pitchFamily="34" charset="0"/>
                <a:ea typeface="Calibri" panose="020F0502020204030204" pitchFamily="34" charset="0"/>
                <a:cs typeface="Times New Roman" panose="02020603050405020304" pitchFamily="18" charset="0"/>
              </a:rPr>
              <a:t>partnerships</a:t>
            </a:r>
            <a:r>
              <a:rPr kumimoji="0" lang="en-US" b="0" i="0" u="none" strike="noStrike" kern="1200" cap="none" spc="0" normalizeH="0" baseline="0" noProof="0" dirty="0">
                <a:ln>
                  <a:noFill/>
                </a:ln>
                <a:solidFill>
                  <a:schemeClr val="bg1">
                    <a:lumMod val="50000"/>
                  </a:schemeClr>
                </a:solidFill>
                <a:effectLst/>
                <a:uLnTx/>
                <a:uFillTx/>
                <a:latin typeface="Gill Sans MT" panose="020B0502020104020203" pitchFamily="34" charset="0"/>
                <a:ea typeface="Calibri" panose="020F0502020204030204" pitchFamily="34" charset="0"/>
                <a:cs typeface="Times New Roman" panose="02020603050405020304" pitchFamily="18" charset="0"/>
              </a:rPr>
              <a:t> and regional organizations to </a:t>
            </a:r>
            <a:r>
              <a:rPr kumimoji="0" lang="en-US" b="1" i="0" u="none" strike="noStrike" kern="1200" cap="none" spc="0" normalizeH="0" baseline="0" noProof="0" dirty="0">
                <a:ln>
                  <a:noFill/>
                </a:ln>
                <a:solidFill>
                  <a:schemeClr val="bg1">
                    <a:lumMod val="50000"/>
                  </a:schemeClr>
                </a:solidFill>
                <a:effectLst/>
                <a:uLnTx/>
                <a:uFillTx/>
                <a:latin typeface="Gill Sans MT" panose="020B0502020104020203" pitchFamily="34" charset="0"/>
                <a:ea typeface="Calibri" panose="020F0502020204030204" pitchFamily="34" charset="0"/>
                <a:cs typeface="Times New Roman" panose="02020603050405020304" pitchFamily="18" charset="0"/>
              </a:rPr>
              <a:t>assist entrepreneurs </a:t>
            </a:r>
            <a:r>
              <a:rPr kumimoji="0" lang="en-US" b="0" i="0" u="none" strike="noStrike" kern="1200" cap="none" spc="0" normalizeH="0" baseline="0" noProof="0" dirty="0">
                <a:ln>
                  <a:noFill/>
                </a:ln>
                <a:solidFill>
                  <a:schemeClr val="bg1">
                    <a:lumMod val="50000"/>
                  </a:schemeClr>
                </a:solidFill>
                <a:effectLst/>
                <a:uLnTx/>
                <a:uFillTx/>
                <a:latin typeface="Gill Sans MT" panose="020B0502020104020203" pitchFamily="34" charset="0"/>
                <a:ea typeface="Calibri" panose="020F0502020204030204" pitchFamily="34" charset="0"/>
                <a:cs typeface="Times New Roman" panose="02020603050405020304" pitchFamily="18" charset="0"/>
              </a:rPr>
              <a:t>across various industries and stages of development.  These efforts help entrepreneurs </a:t>
            </a:r>
            <a:r>
              <a:rPr kumimoji="0" lang="en-US" b="1" i="0" u="none" strike="noStrike" kern="1200" cap="none" spc="0" normalizeH="0" baseline="0" noProof="0" dirty="0">
                <a:ln>
                  <a:noFill/>
                </a:ln>
                <a:solidFill>
                  <a:schemeClr val="bg1">
                    <a:lumMod val="50000"/>
                  </a:schemeClr>
                </a:solidFill>
                <a:effectLst/>
                <a:uLnTx/>
                <a:uFillTx/>
                <a:latin typeface="Gill Sans MT" panose="020B0502020104020203" pitchFamily="34" charset="0"/>
                <a:ea typeface="Calibri" panose="020F0502020204030204" pitchFamily="34" charset="0"/>
                <a:cs typeface="Times New Roman" panose="02020603050405020304" pitchFamily="18" charset="0"/>
              </a:rPr>
              <a:t>advance</a:t>
            </a:r>
            <a:r>
              <a:rPr kumimoji="0" lang="en-US" b="0" i="0" u="none" strike="noStrike" kern="1200" cap="none" spc="0" normalizeH="0" baseline="0" noProof="0" dirty="0">
                <a:ln>
                  <a:noFill/>
                </a:ln>
                <a:solidFill>
                  <a:schemeClr val="bg1">
                    <a:lumMod val="50000"/>
                  </a:schemeClr>
                </a:solidFill>
                <a:effectLst/>
                <a:uLnTx/>
                <a:uFillTx/>
                <a:latin typeface="Gill Sans MT" panose="020B0502020104020203" pitchFamily="34" charset="0"/>
                <a:ea typeface="Calibri" panose="020F0502020204030204" pitchFamily="34" charset="0"/>
                <a:cs typeface="Times New Roman" panose="02020603050405020304" pitchFamily="18" charset="0"/>
              </a:rPr>
              <a:t> their businesses and contribute to the state's economic growth.</a:t>
            </a:r>
          </a:p>
          <a:p>
            <a:pPr lvl="1">
              <a:spcBef>
                <a:spcPts val="1000"/>
              </a:spcBef>
              <a:buFont typeface="Arial" panose="020B0604020202020204" pitchFamily="34" charset="0"/>
              <a:buChar char="•"/>
              <a:defRPr/>
            </a:pPr>
            <a:r>
              <a:rPr kumimoji="0" lang="en-US" sz="35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rPr>
              <a:t>Kentucky’s Innovation Hubs help startups raise capital, accelerate growth, and hire talent by equipping the next generation of leading tech entrepreneurs with the tools they need to build, launch, and scale impactful businesses.  Through curated coaching, the Hubs assist startups in building successful companies by connecting them to capital, customers, mentors, talent, partners, and a community of entrepreneurs.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schemeClr val="bg1">
                  <a:lumMod val="50000"/>
                </a:schemeClr>
              </a:solidFill>
              <a:effectLst/>
              <a:uLnTx/>
              <a:uFillTx/>
              <a:latin typeface="Gill Sans MT" panose="020B0502020104020203" pitchFamily="34" charset="0"/>
              <a:ea typeface="Calibri" panose="020F0502020204030204" pitchFamily="34" charset="0"/>
              <a:cs typeface="Times New Roman" panose="02020603050405020304" pitchFamily="18" charset="0"/>
            </a:endParaRPr>
          </a:p>
          <a:p>
            <a:pPr>
              <a:buFont typeface="Arial" panose="020B0604020202020204" pitchFamily="34" charset="0"/>
              <a:buChar char="•"/>
            </a:pPr>
            <a:endParaRPr lang="en-US" altLang="en-US" sz="2400" dirty="0"/>
          </a:p>
        </p:txBody>
      </p:sp>
      <p:sp>
        <p:nvSpPr>
          <p:cNvPr id="17416" name="TextBox 1">
            <a:extLst>
              <a:ext uri="{FF2B5EF4-FFF2-40B4-BE49-F238E27FC236}">
                <a16:creationId xmlns:a16="http://schemas.microsoft.com/office/drawing/2014/main" id="{9098C6D4-45BD-4268-92B3-60AD20A2E36F}"/>
              </a:ext>
            </a:extLst>
          </p:cNvPr>
          <p:cNvSpPr txBox="1">
            <a:spLocks noChangeArrowheads="1"/>
          </p:cNvSpPr>
          <p:nvPr/>
        </p:nvSpPr>
        <p:spPr bwMode="auto">
          <a:xfrm>
            <a:off x="1613210" y="163490"/>
            <a:ext cx="896558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4000" b="1" i="0" u="none" strike="noStrike" kern="1200" cap="none" spc="0" normalizeH="0" baseline="0" noProof="0" dirty="0">
                <a:ln>
                  <a:noFill/>
                </a:ln>
                <a:solidFill>
                  <a:srgbClr val="001A74"/>
                </a:solidFill>
                <a:effectLst/>
                <a:uLnTx/>
                <a:uFillTx/>
                <a:latin typeface="Gill Sans MT" panose="020B0502020104020203" pitchFamily="34" charset="0"/>
                <a:ea typeface="+mn-ea"/>
                <a:cs typeface="+mn-cs"/>
              </a:rPr>
              <a:t>What Do the Hubs Actually Provide?</a:t>
            </a:r>
          </a:p>
        </p:txBody>
      </p:sp>
    </p:spTree>
    <p:extLst>
      <p:ext uri="{BB962C8B-B14F-4D97-AF65-F5344CB8AC3E}">
        <p14:creationId xmlns:p14="http://schemas.microsoft.com/office/powerpoint/2010/main" val="33042168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0C24E82-972C-334B-93D2-858E7F7C4DB4}"/>
              </a:ext>
            </a:extLst>
          </p:cNvPr>
          <p:cNvSpPr txBox="1"/>
          <p:nvPr/>
        </p:nvSpPr>
        <p:spPr>
          <a:xfrm rot="10800000" flipV="1">
            <a:off x="232755" y="3018560"/>
            <a:ext cx="11526983" cy="830997"/>
          </a:xfrm>
          <a:prstGeom prst="rect">
            <a:avLst/>
          </a:prstGeom>
          <a:noFill/>
        </p:spPr>
        <p:txBody>
          <a:bodyPr wrap="square" rtlCol="0">
            <a:spAutoFit/>
          </a:bodyPr>
          <a:lstStyle/>
          <a:p>
            <a:pPr algn="ctr" defTabSz="609585"/>
            <a:r>
              <a:rPr lang="en-US" sz="4800" b="1" i="1" dirty="0">
                <a:solidFill>
                  <a:srgbClr val="FF0000"/>
                </a:solidFill>
                <a:latin typeface="Garamond"/>
              </a:rPr>
              <a:t>Management</a:t>
            </a:r>
            <a:r>
              <a:rPr lang="en-US" sz="4800" b="1" dirty="0">
                <a:solidFill>
                  <a:srgbClr val="534239">
                    <a:lumMod val="50000"/>
                  </a:srgbClr>
                </a:solidFill>
                <a:latin typeface="Garamond"/>
              </a:rPr>
              <a:t>, Leadership &amp; Followership </a:t>
            </a:r>
            <a:endParaRPr lang="en-US" sz="4800" b="1" dirty="0">
              <a:solidFill>
                <a:srgbClr val="FF0000"/>
              </a:solidFill>
              <a:latin typeface="Garamond"/>
            </a:endParaRPr>
          </a:p>
        </p:txBody>
      </p:sp>
    </p:spTree>
    <p:extLst>
      <p:ext uri="{BB962C8B-B14F-4D97-AF65-F5344CB8AC3E}">
        <p14:creationId xmlns:p14="http://schemas.microsoft.com/office/powerpoint/2010/main" val="12400549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6" name="TextBox 1">
            <a:extLst>
              <a:ext uri="{FF2B5EF4-FFF2-40B4-BE49-F238E27FC236}">
                <a16:creationId xmlns:a16="http://schemas.microsoft.com/office/drawing/2014/main" id="{9098C6D4-45BD-4268-92B3-60AD20A2E36F}"/>
              </a:ext>
            </a:extLst>
          </p:cNvPr>
          <p:cNvSpPr txBox="1">
            <a:spLocks noChangeArrowheads="1"/>
          </p:cNvSpPr>
          <p:nvPr/>
        </p:nvSpPr>
        <p:spPr bwMode="auto">
          <a:xfrm>
            <a:off x="2899317" y="163490"/>
            <a:ext cx="639336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4000" b="1" i="0" u="none" strike="noStrike" kern="1200" cap="none" spc="0" normalizeH="0" baseline="0" noProof="0" dirty="0">
                <a:ln>
                  <a:noFill/>
                </a:ln>
                <a:solidFill>
                  <a:srgbClr val="001A74"/>
                </a:solidFill>
                <a:effectLst/>
                <a:uLnTx/>
                <a:uFillTx/>
                <a:latin typeface="Gill Sans MT" panose="020B0502020104020203" pitchFamily="34" charset="0"/>
                <a:ea typeface="+mn-ea"/>
                <a:cs typeface="+mn-cs"/>
              </a:rPr>
              <a:t>FY24</a:t>
            </a:r>
            <a:r>
              <a:rPr kumimoji="0" lang="en-US" altLang="en-US" sz="4000" b="1"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 </a:t>
            </a:r>
            <a:r>
              <a:rPr kumimoji="0" lang="en-US" altLang="en-US" sz="4000" b="1" i="0" u="none" strike="noStrike" kern="1200" cap="none" spc="0" normalizeH="0" baseline="0" noProof="0" dirty="0">
                <a:ln>
                  <a:noFill/>
                </a:ln>
                <a:solidFill>
                  <a:srgbClr val="001B74"/>
                </a:solidFill>
                <a:effectLst/>
                <a:uLnTx/>
                <a:uFillTx/>
                <a:latin typeface="Gill Sans MT" panose="020B0502020104020203" pitchFamily="34" charset="0"/>
                <a:ea typeface="+mn-ea"/>
                <a:cs typeface="+mn-cs"/>
              </a:rPr>
              <a:t>Metrics &amp; Results</a:t>
            </a:r>
          </a:p>
        </p:txBody>
      </p:sp>
      <p:pic>
        <p:nvPicPr>
          <p:cNvPr id="20" name="Picture 19">
            <a:extLst>
              <a:ext uri="{FF2B5EF4-FFF2-40B4-BE49-F238E27FC236}">
                <a16:creationId xmlns:a16="http://schemas.microsoft.com/office/drawing/2014/main" id="{32315F7A-8505-64F3-D61E-C036D34FAE2A}"/>
              </a:ext>
            </a:extLst>
          </p:cNvPr>
          <p:cNvPicPr>
            <a:picLocks noChangeAspect="1"/>
          </p:cNvPicPr>
          <p:nvPr/>
        </p:nvPicPr>
        <p:blipFill>
          <a:blip r:embed="rId3"/>
          <a:stretch>
            <a:fillRect/>
          </a:stretch>
        </p:blipFill>
        <p:spPr>
          <a:xfrm>
            <a:off x="2817541" y="1237784"/>
            <a:ext cx="6556918" cy="5362731"/>
          </a:xfrm>
          <a:prstGeom prst="rect">
            <a:avLst/>
          </a:prstGeom>
        </p:spPr>
      </p:pic>
    </p:spTree>
    <p:extLst>
      <p:ext uri="{BB962C8B-B14F-4D97-AF65-F5344CB8AC3E}">
        <p14:creationId xmlns:p14="http://schemas.microsoft.com/office/powerpoint/2010/main" val="134609765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18" name="Content Placeholder 2">
            <a:extLst>
              <a:ext uri="{FF2B5EF4-FFF2-40B4-BE49-F238E27FC236}">
                <a16:creationId xmlns:a16="http://schemas.microsoft.com/office/drawing/2014/main" id="{BBC74F8D-CEB6-A65C-73F3-63DE92B7129C}"/>
              </a:ext>
            </a:extLst>
          </p:cNvPr>
          <p:cNvGraphicFramePr>
            <a:graphicFrameLocks noGrp="1"/>
          </p:cNvGraphicFramePr>
          <p:nvPr>
            <p:ph idx="1"/>
          </p:nvPr>
        </p:nvGraphicFramePr>
        <p:xfrm>
          <a:off x="849313" y="1427356"/>
          <a:ext cx="10723562" cy="47134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416" name="TextBox 1">
            <a:extLst>
              <a:ext uri="{FF2B5EF4-FFF2-40B4-BE49-F238E27FC236}">
                <a16:creationId xmlns:a16="http://schemas.microsoft.com/office/drawing/2014/main" id="{9098C6D4-45BD-4268-92B3-60AD20A2E36F}"/>
              </a:ext>
            </a:extLst>
          </p:cNvPr>
          <p:cNvSpPr txBox="1">
            <a:spLocks noChangeArrowheads="1"/>
          </p:cNvSpPr>
          <p:nvPr/>
        </p:nvSpPr>
        <p:spPr bwMode="auto">
          <a:xfrm>
            <a:off x="3092824" y="168275"/>
            <a:ext cx="557604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4000" b="1" i="0" u="none" strike="noStrike" kern="1200" cap="none" spc="0" normalizeH="0" baseline="0" noProof="0" dirty="0">
                <a:ln>
                  <a:noFill/>
                </a:ln>
                <a:solidFill>
                  <a:srgbClr val="001A74"/>
                </a:solidFill>
                <a:effectLst/>
                <a:uLnTx/>
                <a:uFillTx/>
                <a:latin typeface="Gill Sans MT" panose="020B0502020104020203" pitchFamily="34" charset="0"/>
                <a:ea typeface="+mn-ea"/>
                <a:cs typeface="+mn-cs"/>
              </a:rPr>
              <a:t>Startup Connections</a:t>
            </a:r>
          </a:p>
        </p:txBody>
      </p:sp>
    </p:spTree>
    <p:extLst>
      <p:ext uri="{BB962C8B-B14F-4D97-AF65-F5344CB8AC3E}">
        <p14:creationId xmlns:p14="http://schemas.microsoft.com/office/powerpoint/2010/main" val="227661713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6D368-ADA7-919B-8C74-C8DCC69B0ACE}"/>
              </a:ext>
            </a:extLst>
          </p:cNvPr>
          <p:cNvSpPr>
            <a:spLocks noGrp="1"/>
          </p:cNvSpPr>
          <p:nvPr>
            <p:ph type="title"/>
          </p:nvPr>
        </p:nvSpPr>
        <p:spPr/>
        <p:txBody>
          <a:bodyPr>
            <a:normAutofit/>
          </a:bodyPr>
          <a:lstStyle/>
          <a:p>
            <a:pPr algn="ctr"/>
            <a:r>
              <a:rPr lang="en-US" sz="4000">
                <a:latin typeface="Gill Sans MT" panose="020B0502020104020203" pitchFamily="34" charset="0"/>
              </a:rPr>
              <a:t>Agenda</a:t>
            </a:r>
            <a:endParaRPr lang="en-US" sz="4000" dirty="0">
              <a:latin typeface="Gill Sans MT" panose="020B0502020104020203" pitchFamily="34" charset="0"/>
            </a:endParaRPr>
          </a:p>
        </p:txBody>
      </p:sp>
      <p:pic>
        <p:nvPicPr>
          <p:cNvPr id="5" name="Picture 4">
            <a:extLst>
              <a:ext uri="{FF2B5EF4-FFF2-40B4-BE49-F238E27FC236}">
                <a16:creationId xmlns:a16="http://schemas.microsoft.com/office/drawing/2014/main" id="{22591128-A1B1-A881-A52B-CD4DF1E96FF8}"/>
              </a:ext>
            </a:extLst>
          </p:cNvPr>
          <p:cNvPicPr>
            <a:picLocks noChangeAspect="1"/>
          </p:cNvPicPr>
          <p:nvPr/>
        </p:nvPicPr>
        <p:blipFill>
          <a:blip r:embed="rId3"/>
          <a:stretch>
            <a:fillRect/>
          </a:stretch>
        </p:blipFill>
        <p:spPr>
          <a:xfrm>
            <a:off x="2880081" y="1291644"/>
            <a:ext cx="6431837" cy="5517358"/>
          </a:xfrm>
          <a:prstGeom prst="rect">
            <a:avLst/>
          </a:prstGeom>
        </p:spPr>
      </p:pic>
    </p:spTree>
    <p:extLst>
      <p:ext uri="{BB962C8B-B14F-4D97-AF65-F5344CB8AC3E}">
        <p14:creationId xmlns:p14="http://schemas.microsoft.com/office/powerpoint/2010/main" val="12311954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6D368-ADA7-919B-8C74-C8DCC69B0ACE}"/>
              </a:ext>
            </a:extLst>
          </p:cNvPr>
          <p:cNvSpPr>
            <a:spLocks noGrp="1"/>
          </p:cNvSpPr>
          <p:nvPr>
            <p:ph type="title"/>
          </p:nvPr>
        </p:nvSpPr>
        <p:spPr/>
        <p:txBody>
          <a:bodyPr>
            <a:normAutofit/>
          </a:bodyPr>
          <a:lstStyle/>
          <a:p>
            <a:pPr algn="ctr"/>
            <a:r>
              <a:rPr lang="en-US" sz="4000" dirty="0">
                <a:latin typeface="Gill Sans MT" panose="020B0502020104020203" pitchFamily="34" charset="0"/>
              </a:rPr>
              <a:t>Determine Funding Strategy</a:t>
            </a:r>
          </a:p>
        </p:txBody>
      </p:sp>
      <p:pic>
        <p:nvPicPr>
          <p:cNvPr id="3" name="Picture 2">
            <a:extLst>
              <a:ext uri="{FF2B5EF4-FFF2-40B4-BE49-F238E27FC236}">
                <a16:creationId xmlns:a16="http://schemas.microsoft.com/office/drawing/2014/main" id="{E2CB79CB-C43E-753F-E96A-F48A26870DC1}"/>
              </a:ext>
            </a:extLst>
          </p:cNvPr>
          <p:cNvPicPr>
            <a:picLocks noChangeAspect="1"/>
          </p:cNvPicPr>
          <p:nvPr/>
        </p:nvPicPr>
        <p:blipFill>
          <a:blip r:embed="rId3"/>
          <a:stretch>
            <a:fillRect/>
          </a:stretch>
        </p:blipFill>
        <p:spPr>
          <a:xfrm>
            <a:off x="913951" y="1353132"/>
            <a:ext cx="10364098" cy="4151736"/>
          </a:xfrm>
          <a:prstGeom prst="rect">
            <a:avLst/>
          </a:prstGeom>
        </p:spPr>
      </p:pic>
    </p:spTree>
    <p:extLst>
      <p:ext uri="{BB962C8B-B14F-4D97-AF65-F5344CB8AC3E}">
        <p14:creationId xmlns:p14="http://schemas.microsoft.com/office/powerpoint/2010/main" val="274560589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B2CDD99-D159-9FA7-CF2D-A679F3CA8F88}"/>
              </a:ext>
            </a:extLst>
          </p:cNvPr>
          <p:cNvSpPr txBox="1"/>
          <p:nvPr/>
        </p:nvSpPr>
        <p:spPr>
          <a:xfrm>
            <a:off x="892097" y="300995"/>
            <a:ext cx="1047099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1B74"/>
                </a:solidFill>
                <a:effectLst/>
                <a:uLnTx/>
                <a:uFillTx/>
                <a:latin typeface="Gill Sans MT" panose="020B0502020104020203" pitchFamily="34" charset="0"/>
                <a:ea typeface="+mn-ea"/>
                <a:cs typeface="+mn-cs"/>
              </a:rPr>
              <a:t>Bootstrapping</a:t>
            </a:r>
          </a:p>
        </p:txBody>
      </p:sp>
      <p:sp>
        <p:nvSpPr>
          <p:cNvPr id="3" name="Content Placeholder 2">
            <a:extLst>
              <a:ext uri="{FF2B5EF4-FFF2-40B4-BE49-F238E27FC236}">
                <a16:creationId xmlns:a16="http://schemas.microsoft.com/office/drawing/2014/main" id="{6D1B50FB-4AE8-62FE-0014-770C0A8D77EC}"/>
              </a:ext>
            </a:extLst>
          </p:cNvPr>
          <p:cNvSpPr>
            <a:spLocks noGrp="1"/>
          </p:cNvSpPr>
          <p:nvPr>
            <p:ph idx="1"/>
          </p:nvPr>
        </p:nvSpPr>
        <p:spPr>
          <a:xfrm>
            <a:off x="838200" y="1855307"/>
            <a:ext cx="3967976" cy="4148142"/>
          </a:xfrm>
        </p:spPr>
        <p:txBody>
          <a:bodyPr/>
          <a:lstStyle/>
          <a:p>
            <a:pPr lvl="0">
              <a:buFont typeface="Arial" panose="020B0604020202020204" pitchFamily="34" charset="0"/>
              <a:buChar char="•"/>
            </a:pPr>
            <a:r>
              <a:rPr lang="en-US" dirty="0">
                <a:latin typeface="Gill Sans MT" panose="020B0502020104020203" pitchFamily="34" charset="0"/>
              </a:rPr>
              <a:t>Personal Savings</a:t>
            </a:r>
          </a:p>
          <a:p>
            <a:pPr lvl="0">
              <a:buFont typeface="Arial" panose="020B0604020202020204" pitchFamily="34" charset="0"/>
              <a:buChar char="•"/>
            </a:pPr>
            <a:r>
              <a:rPr lang="en-US" dirty="0">
                <a:latin typeface="Gill Sans MT" panose="020B0502020104020203" pitchFamily="34" charset="0"/>
              </a:rPr>
              <a:t>Credit Cards</a:t>
            </a:r>
          </a:p>
          <a:p>
            <a:pPr lvl="0">
              <a:buFont typeface="Arial" panose="020B0604020202020204" pitchFamily="34" charset="0"/>
              <a:buChar char="•"/>
            </a:pPr>
            <a:r>
              <a:rPr lang="en-US" dirty="0">
                <a:latin typeface="Gill Sans MT" panose="020B0502020104020203" pitchFamily="34" charset="0"/>
              </a:rPr>
              <a:t>Friends &amp; Family</a:t>
            </a:r>
          </a:p>
        </p:txBody>
      </p:sp>
      <p:pic>
        <p:nvPicPr>
          <p:cNvPr id="2" name="Picture 1">
            <a:extLst>
              <a:ext uri="{FF2B5EF4-FFF2-40B4-BE49-F238E27FC236}">
                <a16:creationId xmlns:a16="http://schemas.microsoft.com/office/drawing/2014/main" id="{744E238E-C4D1-C640-7B0E-F64B62844253}"/>
              </a:ext>
            </a:extLst>
          </p:cNvPr>
          <p:cNvPicPr>
            <a:picLocks noChangeAspect="1"/>
          </p:cNvPicPr>
          <p:nvPr/>
        </p:nvPicPr>
        <p:blipFill>
          <a:blip r:embed="rId3"/>
          <a:stretch>
            <a:fillRect/>
          </a:stretch>
        </p:blipFill>
        <p:spPr>
          <a:xfrm>
            <a:off x="5309615" y="27574"/>
            <a:ext cx="6882385" cy="6858000"/>
          </a:xfrm>
          <a:prstGeom prst="rect">
            <a:avLst/>
          </a:prstGeom>
        </p:spPr>
      </p:pic>
    </p:spTree>
    <p:extLst>
      <p:ext uri="{BB962C8B-B14F-4D97-AF65-F5344CB8AC3E}">
        <p14:creationId xmlns:p14="http://schemas.microsoft.com/office/powerpoint/2010/main" val="103586576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B2CDD99-D159-9FA7-CF2D-A679F3CA8F88}"/>
              </a:ext>
            </a:extLst>
          </p:cNvPr>
          <p:cNvSpPr txBox="1"/>
          <p:nvPr/>
        </p:nvSpPr>
        <p:spPr>
          <a:xfrm>
            <a:off x="892097" y="300995"/>
            <a:ext cx="1047099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1B74"/>
                </a:solidFill>
                <a:effectLst/>
                <a:uLnTx/>
                <a:uFillTx/>
                <a:latin typeface="Gill Sans MT" panose="020B0502020104020203" pitchFamily="34" charset="0"/>
                <a:ea typeface="+mn-ea"/>
                <a:cs typeface="+mn-cs"/>
              </a:rPr>
              <a:t>Pitch Competitions</a:t>
            </a:r>
          </a:p>
        </p:txBody>
      </p:sp>
      <p:pic>
        <p:nvPicPr>
          <p:cNvPr id="1026" name="Picture 2">
            <a:extLst>
              <a:ext uri="{FF2B5EF4-FFF2-40B4-BE49-F238E27FC236}">
                <a16:creationId xmlns:a16="http://schemas.microsoft.com/office/drawing/2014/main" id="{D61D79BA-BA9E-B040-354A-A69BD77621F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59506" y="1945807"/>
            <a:ext cx="3992560" cy="85875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07C9B07-3753-677E-8A8E-31B74977E6D2}"/>
              </a:ext>
            </a:extLst>
          </p:cNvPr>
          <p:cNvPicPr>
            <a:picLocks noChangeAspect="1"/>
          </p:cNvPicPr>
          <p:nvPr/>
        </p:nvPicPr>
        <p:blipFill>
          <a:blip r:embed="rId4"/>
          <a:stretch>
            <a:fillRect/>
          </a:stretch>
        </p:blipFill>
        <p:spPr>
          <a:xfrm>
            <a:off x="892097" y="3491280"/>
            <a:ext cx="4086225" cy="1114425"/>
          </a:xfrm>
          <a:prstGeom prst="rect">
            <a:avLst/>
          </a:prstGeom>
        </p:spPr>
      </p:pic>
      <p:pic>
        <p:nvPicPr>
          <p:cNvPr id="5" name="Picture 4" descr="Blue text on a white background&#10;&#10;Description automatically generated">
            <a:extLst>
              <a:ext uri="{FF2B5EF4-FFF2-40B4-BE49-F238E27FC236}">
                <a16:creationId xmlns:a16="http://schemas.microsoft.com/office/drawing/2014/main" id="{0FF2111E-D361-9AAE-C6AD-7F51C622A3CE}"/>
              </a:ext>
            </a:extLst>
          </p:cNvPr>
          <p:cNvPicPr>
            <a:picLocks noChangeAspect="1"/>
          </p:cNvPicPr>
          <p:nvPr/>
        </p:nvPicPr>
        <p:blipFill>
          <a:blip r:embed="rId5"/>
          <a:stretch>
            <a:fillRect/>
          </a:stretch>
        </p:blipFill>
        <p:spPr>
          <a:xfrm>
            <a:off x="5424938" y="4048493"/>
            <a:ext cx="2257425" cy="2028825"/>
          </a:xfrm>
          <a:prstGeom prst="rect">
            <a:avLst/>
          </a:prstGeom>
        </p:spPr>
      </p:pic>
      <p:pic>
        <p:nvPicPr>
          <p:cNvPr id="2" name="Picture 1">
            <a:extLst>
              <a:ext uri="{FF2B5EF4-FFF2-40B4-BE49-F238E27FC236}">
                <a16:creationId xmlns:a16="http://schemas.microsoft.com/office/drawing/2014/main" id="{7C363FE1-BF6D-DAA3-9595-0DF40C032417}"/>
              </a:ext>
            </a:extLst>
          </p:cNvPr>
          <p:cNvPicPr>
            <a:picLocks noChangeAspect="1"/>
          </p:cNvPicPr>
          <p:nvPr/>
        </p:nvPicPr>
        <p:blipFill>
          <a:blip r:embed="rId6"/>
          <a:stretch>
            <a:fillRect/>
          </a:stretch>
        </p:blipFill>
        <p:spPr>
          <a:xfrm>
            <a:off x="7682363" y="1683040"/>
            <a:ext cx="3450635" cy="2365453"/>
          </a:xfrm>
          <a:prstGeom prst="rect">
            <a:avLst/>
          </a:prstGeom>
        </p:spPr>
      </p:pic>
    </p:spTree>
    <p:extLst>
      <p:ext uri="{BB962C8B-B14F-4D97-AF65-F5344CB8AC3E}">
        <p14:creationId xmlns:p14="http://schemas.microsoft.com/office/powerpoint/2010/main" val="8648150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B2CDD99-D159-9FA7-CF2D-A679F3CA8F88}"/>
              </a:ext>
            </a:extLst>
          </p:cNvPr>
          <p:cNvSpPr txBox="1"/>
          <p:nvPr/>
        </p:nvSpPr>
        <p:spPr>
          <a:xfrm>
            <a:off x="892097" y="300995"/>
            <a:ext cx="1047099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1B74"/>
                </a:solidFill>
                <a:effectLst/>
                <a:uLnTx/>
                <a:uFillTx/>
                <a:latin typeface="Gill Sans MT" panose="020B0502020104020203" pitchFamily="34" charset="0"/>
                <a:ea typeface="+mn-ea"/>
                <a:cs typeface="+mn-cs"/>
              </a:rPr>
              <a:t>Crowdfunding</a:t>
            </a:r>
          </a:p>
        </p:txBody>
      </p:sp>
      <p:pic>
        <p:nvPicPr>
          <p:cNvPr id="5" name="Picture 4">
            <a:extLst>
              <a:ext uri="{FF2B5EF4-FFF2-40B4-BE49-F238E27FC236}">
                <a16:creationId xmlns:a16="http://schemas.microsoft.com/office/drawing/2014/main" id="{312BE178-2DE8-FC85-2B17-B27374844D39}"/>
              </a:ext>
            </a:extLst>
          </p:cNvPr>
          <p:cNvPicPr>
            <a:picLocks noChangeAspect="1"/>
          </p:cNvPicPr>
          <p:nvPr/>
        </p:nvPicPr>
        <p:blipFill>
          <a:blip r:embed="rId3"/>
          <a:stretch>
            <a:fillRect/>
          </a:stretch>
        </p:blipFill>
        <p:spPr>
          <a:xfrm>
            <a:off x="6364838" y="4734738"/>
            <a:ext cx="4333875" cy="1057275"/>
          </a:xfrm>
          <a:prstGeom prst="rect">
            <a:avLst/>
          </a:prstGeom>
        </p:spPr>
      </p:pic>
      <p:pic>
        <p:nvPicPr>
          <p:cNvPr id="7" name="Picture 6">
            <a:extLst>
              <a:ext uri="{FF2B5EF4-FFF2-40B4-BE49-F238E27FC236}">
                <a16:creationId xmlns:a16="http://schemas.microsoft.com/office/drawing/2014/main" id="{46EB36B2-27C2-A7BF-2EDC-3A488619C260}"/>
              </a:ext>
            </a:extLst>
          </p:cNvPr>
          <p:cNvPicPr>
            <a:picLocks noChangeAspect="1"/>
          </p:cNvPicPr>
          <p:nvPr/>
        </p:nvPicPr>
        <p:blipFill>
          <a:blip r:embed="rId4"/>
          <a:stretch>
            <a:fillRect/>
          </a:stretch>
        </p:blipFill>
        <p:spPr>
          <a:xfrm>
            <a:off x="1109544" y="3440151"/>
            <a:ext cx="3728689" cy="2088066"/>
          </a:xfrm>
          <a:prstGeom prst="rect">
            <a:avLst/>
          </a:prstGeom>
        </p:spPr>
      </p:pic>
      <p:pic>
        <p:nvPicPr>
          <p:cNvPr id="10" name="Picture 9">
            <a:extLst>
              <a:ext uri="{FF2B5EF4-FFF2-40B4-BE49-F238E27FC236}">
                <a16:creationId xmlns:a16="http://schemas.microsoft.com/office/drawing/2014/main" id="{1AE90380-5849-88C0-3BFA-32D84143BD9D}"/>
              </a:ext>
            </a:extLst>
          </p:cNvPr>
          <p:cNvPicPr>
            <a:picLocks noChangeAspect="1"/>
          </p:cNvPicPr>
          <p:nvPr/>
        </p:nvPicPr>
        <p:blipFill>
          <a:blip r:embed="rId5"/>
          <a:stretch>
            <a:fillRect/>
          </a:stretch>
        </p:blipFill>
        <p:spPr>
          <a:xfrm>
            <a:off x="8453717" y="1710010"/>
            <a:ext cx="2857500" cy="1533525"/>
          </a:xfrm>
          <a:prstGeom prst="rect">
            <a:avLst/>
          </a:prstGeom>
        </p:spPr>
      </p:pic>
      <p:pic>
        <p:nvPicPr>
          <p:cNvPr id="11" name="Picture 10">
            <a:extLst>
              <a:ext uri="{FF2B5EF4-FFF2-40B4-BE49-F238E27FC236}">
                <a16:creationId xmlns:a16="http://schemas.microsoft.com/office/drawing/2014/main" id="{405E938A-C1F6-EB53-00AD-8A8CA6B9C7A4}"/>
              </a:ext>
            </a:extLst>
          </p:cNvPr>
          <p:cNvPicPr>
            <a:picLocks noChangeAspect="1"/>
          </p:cNvPicPr>
          <p:nvPr/>
        </p:nvPicPr>
        <p:blipFill>
          <a:blip r:embed="rId6"/>
          <a:stretch>
            <a:fillRect/>
          </a:stretch>
        </p:blipFill>
        <p:spPr>
          <a:xfrm>
            <a:off x="1284017" y="1684804"/>
            <a:ext cx="2962275" cy="1543050"/>
          </a:xfrm>
          <a:prstGeom prst="rect">
            <a:avLst/>
          </a:prstGeom>
        </p:spPr>
      </p:pic>
      <p:pic>
        <p:nvPicPr>
          <p:cNvPr id="12" name="Picture 11">
            <a:extLst>
              <a:ext uri="{FF2B5EF4-FFF2-40B4-BE49-F238E27FC236}">
                <a16:creationId xmlns:a16="http://schemas.microsoft.com/office/drawing/2014/main" id="{A5551952-36ED-F953-1042-8D9A339A59C0}"/>
              </a:ext>
            </a:extLst>
          </p:cNvPr>
          <p:cNvPicPr>
            <a:picLocks noChangeAspect="1"/>
          </p:cNvPicPr>
          <p:nvPr/>
        </p:nvPicPr>
        <p:blipFill>
          <a:blip r:embed="rId7"/>
          <a:stretch>
            <a:fillRect/>
          </a:stretch>
        </p:blipFill>
        <p:spPr>
          <a:xfrm>
            <a:off x="5181031" y="2059728"/>
            <a:ext cx="2367613" cy="2367613"/>
          </a:xfrm>
          <a:prstGeom prst="rect">
            <a:avLst/>
          </a:prstGeom>
        </p:spPr>
      </p:pic>
    </p:spTree>
    <p:extLst>
      <p:ext uri="{BB962C8B-B14F-4D97-AF65-F5344CB8AC3E}">
        <p14:creationId xmlns:p14="http://schemas.microsoft.com/office/powerpoint/2010/main" val="237258565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B2CDD99-D159-9FA7-CF2D-A679F3CA8F88}"/>
              </a:ext>
            </a:extLst>
          </p:cNvPr>
          <p:cNvSpPr txBox="1"/>
          <p:nvPr/>
        </p:nvSpPr>
        <p:spPr>
          <a:xfrm>
            <a:off x="892097" y="300995"/>
            <a:ext cx="1047099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1B74"/>
                </a:solidFill>
                <a:effectLst/>
                <a:uLnTx/>
                <a:uFillTx/>
                <a:latin typeface="Gill Sans MT" panose="020B0502020104020203" pitchFamily="34" charset="0"/>
                <a:ea typeface="+mn-ea"/>
                <a:cs typeface="+mn-cs"/>
              </a:rPr>
              <a:t>Grants</a:t>
            </a:r>
          </a:p>
        </p:txBody>
      </p:sp>
      <p:sp>
        <p:nvSpPr>
          <p:cNvPr id="5" name="TextBox 4">
            <a:extLst>
              <a:ext uri="{FF2B5EF4-FFF2-40B4-BE49-F238E27FC236}">
                <a16:creationId xmlns:a16="http://schemas.microsoft.com/office/drawing/2014/main" id="{F829F863-EB5E-5737-BAEB-36C927CFE959}"/>
              </a:ext>
            </a:extLst>
          </p:cNvPr>
          <p:cNvSpPr txBox="1"/>
          <p:nvPr/>
        </p:nvSpPr>
        <p:spPr>
          <a:xfrm>
            <a:off x="1956887" y="1546729"/>
            <a:ext cx="3772484" cy="224676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1A74"/>
                </a:solidFill>
                <a:effectLst/>
                <a:uLnTx/>
                <a:uFillTx/>
                <a:latin typeface="Gill Sans MT" panose="020B0502020104020203" pitchFamily="34" charset="0"/>
                <a:ea typeface="+mn-ea"/>
                <a:cs typeface="+mn-cs"/>
              </a:rPr>
              <a:t>Kentucky SBIR-STTR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1A74"/>
                </a:solidFill>
                <a:effectLst/>
                <a:uLnTx/>
                <a:uFillTx/>
                <a:latin typeface="Gill Sans MT" panose="020B0502020104020203" pitchFamily="34" charset="0"/>
                <a:ea typeface="+mn-ea"/>
                <a:cs typeface="+mn-cs"/>
              </a:rPr>
              <a:t>Federal Funds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1A74"/>
                </a:solidFill>
                <a:effectLst/>
                <a:uLnTx/>
                <a:uFillTx/>
                <a:latin typeface="Gill Sans MT" panose="020B0502020104020203" pitchFamily="34" charset="0"/>
                <a:ea typeface="+mn-ea"/>
                <a:cs typeface="+mn-cs"/>
              </a:rPr>
              <a:t>Phase 0 or 00</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1A74"/>
                </a:solidFill>
                <a:effectLst/>
                <a:uLnTx/>
                <a:uFillTx/>
                <a:latin typeface="Gill Sans MT" panose="020B0502020104020203" pitchFamily="34" charset="0"/>
                <a:ea typeface="+mn-ea"/>
                <a:cs typeface="+mn-cs"/>
              </a:rPr>
              <a:t>Phase 1</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1A74"/>
                </a:solidFill>
                <a:effectLst/>
                <a:uLnTx/>
                <a:uFillTx/>
                <a:latin typeface="Gill Sans MT" panose="020B0502020104020203" pitchFamily="34" charset="0"/>
                <a:ea typeface="+mn-ea"/>
                <a:cs typeface="+mn-cs"/>
              </a:rPr>
              <a:t>Phase 2</a:t>
            </a:r>
          </a:p>
        </p:txBody>
      </p:sp>
      <p:pic>
        <p:nvPicPr>
          <p:cNvPr id="12" name="Picture 11" descr="Logo, company name&#10;&#10;Description automatically generated">
            <a:extLst>
              <a:ext uri="{FF2B5EF4-FFF2-40B4-BE49-F238E27FC236}">
                <a16:creationId xmlns:a16="http://schemas.microsoft.com/office/drawing/2014/main" id="{FDA8EDB6-D00A-47C3-669D-8FEBB68C3F19}"/>
              </a:ext>
            </a:extLst>
          </p:cNvPr>
          <p:cNvPicPr>
            <a:picLocks noChangeAspect="1"/>
          </p:cNvPicPr>
          <p:nvPr/>
        </p:nvPicPr>
        <p:blipFill>
          <a:blip r:embed="rId3"/>
          <a:stretch>
            <a:fillRect/>
          </a:stretch>
        </p:blipFill>
        <p:spPr>
          <a:xfrm>
            <a:off x="2062997" y="3793498"/>
            <a:ext cx="3175724" cy="2229358"/>
          </a:xfrm>
          <a:prstGeom prst="rect">
            <a:avLst/>
          </a:prstGeom>
        </p:spPr>
      </p:pic>
      <p:pic>
        <p:nvPicPr>
          <p:cNvPr id="2" name="Picture 1">
            <a:extLst>
              <a:ext uri="{FF2B5EF4-FFF2-40B4-BE49-F238E27FC236}">
                <a16:creationId xmlns:a16="http://schemas.microsoft.com/office/drawing/2014/main" id="{30EC0B0D-3952-5C85-1E07-DE86CDFB1F6A}"/>
              </a:ext>
            </a:extLst>
          </p:cNvPr>
          <p:cNvPicPr>
            <a:picLocks noChangeAspect="1"/>
          </p:cNvPicPr>
          <p:nvPr/>
        </p:nvPicPr>
        <p:blipFill>
          <a:blip r:embed="rId4"/>
          <a:stretch>
            <a:fillRect/>
          </a:stretch>
        </p:blipFill>
        <p:spPr>
          <a:xfrm>
            <a:off x="7691403" y="2157608"/>
            <a:ext cx="2801668" cy="2801668"/>
          </a:xfrm>
          <a:prstGeom prst="rect">
            <a:avLst/>
          </a:prstGeom>
        </p:spPr>
      </p:pic>
    </p:spTree>
    <p:extLst>
      <p:ext uri="{BB962C8B-B14F-4D97-AF65-F5344CB8AC3E}">
        <p14:creationId xmlns:p14="http://schemas.microsoft.com/office/powerpoint/2010/main" val="145424110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B2CDD99-D159-9FA7-CF2D-A679F3CA8F88}"/>
              </a:ext>
            </a:extLst>
          </p:cNvPr>
          <p:cNvSpPr txBox="1"/>
          <p:nvPr/>
        </p:nvSpPr>
        <p:spPr>
          <a:xfrm>
            <a:off x="892097" y="300995"/>
            <a:ext cx="1047099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1B74"/>
                </a:solidFill>
                <a:effectLst/>
                <a:uLnTx/>
                <a:uFillTx/>
                <a:latin typeface="Gill Sans MT" panose="020B0502020104020203" pitchFamily="34" charset="0"/>
                <a:ea typeface="+mn-ea"/>
                <a:cs typeface="+mn-cs"/>
              </a:rPr>
              <a:t>Debt-Based Financing = Loans</a:t>
            </a:r>
          </a:p>
        </p:txBody>
      </p:sp>
      <p:pic>
        <p:nvPicPr>
          <p:cNvPr id="4" name="Picture 3">
            <a:extLst>
              <a:ext uri="{FF2B5EF4-FFF2-40B4-BE49-F238E27FC236}">
                <a16:creationId xmlns:a16="http://schemas.microsoft.com/office/drawing/2014/main" id="{3A5BCF95-8CF9-50A5-565F-BA97012ABEE8}"/>
              </a:ext>
            </a:extLst>
          </p:cNvPr>
          <p:cNvPicPr>
            <a:picLocks noChangeAspect="1"/>
          </p:cNvPicPr>
          <p:nvPr/>
        </p:nvPicPr>
        <p:blipFill>
          <a:blip r:embed="rId3"/>
          <a:stretch>
            <a:fillRect/>
          </a:stretch>
        </p:blipFill>
        <p:spPr>
          <a:xfrm>
            <a:off x="1035123" y="2102876"/>
            <a:ext cx="2152650" cy="2124075"/>
          </a:xfrm>
          <a:prstGeom prst="rect">
            <a:avLst/>
          </a:prstGeom>
        </p:spPr>
      </p:pic>
      <p:sp>
        <p:nvSpPr>
          <p:cNvPr id="6" name="TextBox 5">
            <a:extLst>
              <a:ext uri="{FF2B5EF4-FFF2-40B4-BE49-F238E27FC236}">
                <a16:creationId xmlns:a16="http://schemas.microsoft.com/office/drawing/2014/main" id="{6D9604EB-C060-9B21-899F-7170B327F83C}"/>
              </a:ext>
            </a:extLst>
          </p:cNvPr>
          <p:cNvSpPr txBox="1"/>
          <p:nvPr/>
        </p:nvSpPr>
        <p:spPr>
          <a:xfrm>
            <a:off x="353793" y="4300862"/>
            <a:ext cx="355002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Traditional Bank Loan</a:t>
            </a:r>
          </a:p>
        </p:txBody>
      </p:sp>
      <p:sp>
        <p:nvSpPr>
          <p:cNvPr id="7" name="TextBox 6">
            <a:extLst>
              <a:ext uri="{FF2B5EF4-FFF2-40B4-BE49-F238E27FC236}">
                <a16:creationId xmlns:a16="http://schemas.microsoft.com/office/drawing/2014/main" id="{5323C032-2D92-676D-D9AE-969EA9C32768}"/>
              </a:ext>
            </a:extLst>
          </p:cNvPr>
          <p:cNvSpPr txBox="1"/>
          <p:nvPr/>
        </p:nvSpPr>
        <p:spPr>
          <a:xfrm>
            <a:off x="4948238" y="4300862"/>
            <a:ext cx="268941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SBA 7(a) Loan</a:t>
            </a:r>
          </a:p>
        </p:txBody>
      </p:sp>
      <p:sp>
        <p:nvSpPr>
          <p:cNvPr id="11" name="TextBox 10">
            <a:extLst>
              <a:ext uri="{FF2B5EF4-FFF2-40B4-BE49-F238E27FC236}">
                <a16:creationId xmlns:a16="http://schemas.microsoft.com/office/drawing/2014/main" id="{CF85EA2F-E6ED-CEFD-1F7E-2E7C84BE3A08}"/>
              </a:ext>
            </a:extLst>
          </p:cNvPr>
          <p:cNvSpPr txBox="1"/>
          <p:nvPr/>
        </p:nvSpPr>
        <p:spPr>
          <a:xfrm>
            <a:off x="8856336" y="2758685"/>
            <a:ext cx="2506756" cy="18158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1A74"/>
                </a:solidFill>
                <a:effectLst/>
                <a:uLnTx/>
                <a:uFillTx/>
                <a:latin typeface="Gill Sans MT" panose="020B0502020104020203" pitchFamily="34" charset="0"/>
                <a:ea typeface="+mn-ea"/>
                <a:cs typeface="+mn-cs"/>
              </a:rPr>
              <a:t>Kentucky Small Business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1A74"/>
                </a:solidFill>
                <a:effectLst/>
                <a:uLnTx/>
                <a:uFillTx/>
                <a:latin typeface="Gill Sans MT" panose="020B0502020104020203" pitchFamily="34" charset="0"/>
                <a:ea typeface="+mn-ea"/>
                <a:cs typeface="+mn-cs"/>
              </a:rPr>
              <a:t>Credit Initiative (KSBCI)</a:t>
            </a:r>
          </a:p>
        </p:txBody>
      </p:sp>
      <p:pic>
        <p:nvPicPr>
          <p:cNvPr id="15" name="Picture 14">
            <a:extLst>
              <a:ext uri="{FF2B5EF4-FFF2-40B4-BE49-F238E27FC236}">
                <a16:creationId xmlns:a16="http://schemas.microsoft.com/office/drawing/2014/main" id="{141CF559-01D4-8976-AFBA-D7937B69D515}"/>
              </a:ext>
            </a:extLst>
          </p:cNvPr>
          <p:cNvPicPr>
            <a:picLocks noChangeAspect="1"/>
          </p:cNvPicPr>
          <p:nvPr/>
        </p:nvPicPr>
        <p:blipFill>
          <a:blip r:embed="rId4"/>
          <a:stretch>
            <a:fillRect/>
          </a:stretch>
        </p:blipFill>
        <p:spPr>
          <a:xfrm>
            <a:off x="4268882" y="2862262"/>
            <a:ext cx="4048125" cy="1133475"/>
          </a:xfrm>
          <a:prstGeom prst="rect">
            <a:avLst/>
          </a:prstGeom>
        </p:spPr>
      </p:pic>
    </p:spTree>
    <p:extLst>
      <p:ext uri="{BB962C8B-B14F-4D97-AF65-F5344CB8AC3E}">
        <p14:creationId xmlns:p14="http://schemas.microsoft.com/office/powerpoint/2010/main" val="415201248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9C17D6-A78F-B693-AC6B-E71256197DD3}"/>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EAF33A48-972C-AA8C-A256-9A93316B433E}"/>
              </a:ext>
            </a:extLst>
          </p:cNvPr>
          <p:cNvSpPr txBox="1"/>
          <p:nvPr/>
        </p:nvSpPr>
        <p:spPr>
          <a:xfrm>
            <a:off x="892097" y="300995"/>
            <a:ext cx="1047099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1B74"/>
                </a:solidFill>
                <a:effectLst/>
                <a:uLnTx/>
                <a:uFillTx/>
                <a:latin typeface="Gill Sans MT" panose="020B0502020104020203" pitchFamily="34" charset="0"/>
                <a:ea typeface="+mn-ea"/>
                <a:cs typeface="+mn-cs"/>
              </a:rPr>
              <a:t>Accelerators &amp; Incubators</a:t>
            </a:r>
          </a:p>
        </p:txBody>
      </p:sp>
      <p:sp>
        <p:nvSpPr>
          <p:cNvPr id="3" name="TextBox 2">
            <a:extLst>
              <a:ext uri="{FF2B5EF4-FFF2-40B4-BE49-F238E27FC236}">
                <a16:creationId xmlns:a16="http://schemas.microsoft.com/office/drawing/2014/main" id="{63A3A020-C3EB-0F8F-2874-452BBEC2697C}"/>
              </a:ext>
            </a:extLst>
          </p:cNvPr>
          <p:cNvSpPr txBox="1"/>
          <p:nvPr/>
        </p:nvSpPr>
        <p:spPr>
          <a:xfrm>
            <a:off x="656561" y="1510675"/>
            <a:ext cx="5265774"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12029"/>
                </a:solidFill>
                <a:effectLst/>
                <a:uLnTx/>
                <a:uFillTx/>
                <a:latin typeface="Open Sans" panose="020B0606030504020204" pitchFamily="34" charset="0"/>
                <a:ea typeface="+mn-ea"/>
                <a:cs typeface="+mn-cs"/>
              </a:rPr>
              <a:t>AWESOME FELLOWSHIP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23232"/>
                </a:solidFill>
                <a:effectLst/>
                <a:uLnTx/>
                <a:uFillTx/>
                <a:latin typeface="Open Sans" panose="020B0606030504020204" pitchFamily="34" charset="0"/>
                <a:ea typeface="+mn-ea"/>
                <a:cs typeface="+mn-cs"/>
              </a:rPr>
              <a:t>A one year, mentor-driven program designed to accelerate your high-tech startup.</a:t>
            </a:r>
          </a:p>
        </p:txBody>
      </p:sp>
      <p:pic>
        <p:nvPicPr>
          <p:cNvPr id="2050" name="Picture 2" descr="Launch Blue">
            <a:extLst>
              <a:ext uri="{FF2B5EF4-FFF2-40B4-BE49-F238E27FC236}">
                <a16:creationId xmlns:a16="http://schemas.microsoft.com/office/drawing/2014/main" id="{3D9751D8-C13A-7099-6E84-624C30D09D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897" y="4286067"/>
            <a:ext cx="2838432" cy="162914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colorful logo with a black background&#10;&#10;Description automatically generated">
            <a:extLst>
              <a:ext uri="{FF2B5EF4-FFF2-40B4-BE49-F238E27FC236}">
                <a16:creationId xmlns:a16="http://schemas.microsoft.com/office/drawing/2014/main" id="{84ACF425-E548-AD4D-0A59-3A2564232CA5}"/>
              </a:ext>
            </a:extLst>
          </p:cNvPr>
          <p:cNvPicPr>
            <a:picLocks noChangeAspect="1"/>
          </p:cNvPicPr>
          <p:nvPr/>
        </p:nvPicPr>
        <p:blipFill>
          <a:blip r:embed="rId4"/>
          <a:stretch>
            <a:fillRect/>
          </a:stretch>
        </p:blipFill>
        <p:spPr>
          <a:xfrm>
            <a:off x="9650008" y="1745462"/>
            <a:ext cx="1713084" cy="2719742"/>
          </a:xfrm>
          <a:prstGeom prst="rect">
            <a:avLst/>
          </a:prstGeom>
        </p:spPr>
      </p:pic>
      <p:pic>
        <p:nvPicPr>
          <p:cNvPr id="10" name="Picture 9">
            <a:extLst>
              <a:ext uri="{FF2B5EF4-FFF2-40B4-BE49-F238E27FC236}">
                <a16:creationId xmlns:a16="http://schemas.microsoft.com/office/drawing/2014/main" id="{EF4BFB8D-16FE-2E43-BE3B-629DBE4D84FF}"/>
              </a:ext>
            </a:extLst>
          </p:cNvPr>
          <p:cNvPicPr>
            <a:picLocks noChangeAspect="1"/>
          </p:cNvPicPr>
          <p:nvPr/>
        </p:nvPicPr>
        <p:blipFill>
          <a:blip r:embed="rId5"/>
          <a:stretch>
            <a:fillRect/>
          </a:stretch>
        </p:blipFill>
        <p:spPr>
          <a:xfrm>
            <a:off x="7703765" y="4959549"/>
            <a:ext cx="3880338" cy="1518506"/>
          </a:xfrm>
          <a:prstGeom prst="rect">
            <a:avLst/>
          </a:prstGeom>
        </p:spPr>
      </p:pic>
      <p:pic>
        <p:nvPicPr>
          <p:cNvPr id="13" name="Picture 12" descr="A colorful logo with black text&#10;&#10;Description automatically generated">
            <a:extLst>
              <a:ext uri="{FF2B5EF4-FFF2-40B4-BE49-F238E27FC236}">
                <a16:creationId xmlns:a16="http://schemas.microsoft.com/office/drawing/2014/main" id="{BD14DA23-B154-0FF4-052D-D0B2EE96EDDA}"/>
              </a:ext>
            </a:extLst>
          </p:cNvPr>
          <p:cNvPicPr>
            <a:picLocks noChangeAspect="1"/>
          </p:cNvPicPr>
          <p:nvPr/>
        </p:nvPicPr>
        <p:blipFill>
          <a:blip r:embed="rId6"/>
          <a:stretch>
            <a:fillRect/>
          </a:stretch>
        </p:blipFill>
        <p:spPr>
          <a:xfrm>
            <a:off x="4285826" y="3105333"/>
            <a:ext cx="3450545" cy="2361467"/>
          </a:xfrm>
          <a:prstGeom prst="rect">
            <a:avLst/>
          </a:prstGeom>
        </p:spPr>
      </p:pic>
      <p:pic>
        <p:nvPicPr>
          <p:cNvPr id="2052" name="Picture 4" descr="Techstars Accelerator">
            <a:extLst>
              <a:ext uri="{FF2B5EF4-FFF2-40B4-BE49-F238E27FC236}">
                <a16:creationId xmlns:a16="http://schemas.microsoft.com/office/drawing/2014/main" id="{402E730C-89B5-D89A-3768-C41945CF88F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20665" y="2628900"/>
            <a:ext cx="28575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s Y Combinator Worth It? A Founder's ...">
            <a:extLst>
              <a:ext uri="{FF2B5EF4-FFF2-40B4-BE49-F238E27FC236}">
                <a16:creationId xmlns:a16="http://schemas.microsoft.com/office/drawing/2014/main" id="{E9E9262B-96BC-1F37-99B8-BC9D7B1908A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22335" y="1265041"/>
            <a:ext cx="3880338" cy="1940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5237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0C24E82-972C-334B-93D2-858E7F7C4DB4}"/>
              </a:ext>
            </a:extLst>
          </p:cNvPr>
          <p:cNvSpPr txBox="1"/>
          <p:nvPr/>
        </p:nvSpPr>
        <p:spPr>
          <a:xfrm rot="10800000" flipV="1">
            <a:off x="232755" y="3018560"/>
            <a:ext cx="11526983" cy="830997"/>
          </a:xfrm>
          <a:prstGeom prst="rect">
            <a:avLst/>
          </a:prstGeom>
          <a:noFill/>
        </p:spPr>
        <p:txBody>
          <a:bodyPr wrap="square" rtlCol="0">
            <a:spAutoFit/>
          </a:bodyPr>
          <a:lstStyle/>
          <a:p>
            <a:pPr algn="ctr" defTabSz="609585"/>
            <a:r>
              <a:rPr lang="en-US" sz="4800" b="1" i="1" dirty="0">
                <a:solidFill>
                  <a:srgbClr val="0070C0"/>
                </a:solidFill>
                <a:latin typeface="Garamond"/>
              </a:rPr>
              <a:t>Leaders are Readers</a:t>
            </a:r>
            <a:r>
              <a:rPr lang="en-US" sz="4800" b="1" dirty="0">
                <a:solidFill>
                  <a:srgbClr val="0070C0"/>
                </a:solidFill>
                <a:latin typeface="Garamond"/>
              </a:rPr>
              <a:t> </a:t>
            </a:r>
          </a:p>
        </p:txBody>
      </p:sp>
    </p:spTree>
    <p:extLst>
      <p:ext uri="{BB962C8B-B14F-4D97-AF65-F5344CB8AC3E}">
        <p14:creationId xmlns:p14="http://schemas.microsoft.com/office/powerpoint/2010/main" val="322970966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30DC18-6788-E422-E899-AC23593994C9}"/>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71CA982C-92E5-25D5-11B3-FD58122F36B1}"/>
              </a:ext>
            </a:extLst>
          </p:cNvPr>
          <p:cNvSpPr txBox="1"/>
          <p:nvPr/>
        </p:nvSpPr>
        <p:spPr>
          <a:xfrm>
            <a:off x="838200" y="250008"/>
            <a:ext cx="10515600" cy="789305"/>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dirty="0">
                <a:ln>
                  <a:noFill/>
                </a:ln>
                <a:solidFill>
                  <a:srgbClr val="001A74"/>
                </a:solidFill>
                <a:effectLst/>
                <a:uLnTx/>
                <a:uFillTx/>
                <a:latin typeface="Gill Sans MT" panose="020B0502020104020203" pitchFamily="34" charset="0"/>
                <a:ea typeface="+mn-ea"/>
                <a:cs typeface="+mn-cs"/>
              </a:rPr>
              <a:t>Paid Pilots &amp; Corporate Partnerships</a:t>
            </a:r>
          </a:p>
        </p:txBody>
      </p:sp>
      <p:graphicFrame>
        <p:nvGraphicFramePr>
          <p:cNvPr id="10" name="Content Placeholder 2">
            <a:extLst>
              <a:ext uri="{FF2B5EF4-FFF2-40B4-BE49-F238E27FC236}">
                <a16:creationId xmlns:a16="http://schemas.microsoft.com/office/drawing/2014/main" id="{94E43A11-326D-9319-0AEF-F4776E225D9A}"/>
              </a:ext>
            </a:extLst>
          </p:cNvPr>
          <p:cNvGraphicFramePr>
            <a:graphicFrameLocks noGrp="1"/>
          </p:cNvGraphicFramePr>
          <p:nvPr>
            <p:ph idx="1"/>
          </p:nvPr>
        </p:nvGraphicFramePr>
        <p:xfrm>
          <a:off x="838200" y="1855307"/>
          <a:ext cx="10515600" cy="41481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5358772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B2CDD99-D159-9FA7-CF2D-A679F3CA8F88}"/>
              </a:ext>
            </a:extLst>
          </p:cNvPr>
          <p:cNvSpPr txBox="1"/>
          <p:nvPr/>
        </p:nvSpPr>
        <p:spPr>
          <a:xfrm>
            <a:off x="892097" y="300995"/>
            <a:ext cx="1047099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1B74"/>
                </a:solidFill>
                <a:effectLst/>
                <a:uLnTx/>
                <a:uFillTx/>
                <a:latin typeface="Gill Sans MT" panose="020B0502020104020203" pitchFamily="34" charset="0"/>
                <a:ea typeface="+mn-ea"/>
                <a:cs typeface="+mn-cs"/>
              </a:rPr>
              <a:t>Equity Investment</a:t>
            </a:r>
          </a:p>
        </p:txBody>
      </p:sp>
      <p:sp>
        <p:nvSpPr>
          <p:cNvPr id="2" name="Shape 1">
            <a:extLst>
              <a:ext uri="{FF2B5EF4-FFF2-40B4-BE49-F238E27FC236}">
                <a16:creationId xmlns:a16="http://schemas.microsoft.com/office/drawing/2014/main" id="{3A81362E-5437-0B85-87E7-94FEF9FECE54}"/>
              </a:ext>
            </a:extLst>
          </p:cNvPr>
          <p:cNvSpPr/>
          <p:nvPr/>
        </p:nvSpPr>
        <p:spPr>
          <a:xfrm>
            <a:off x="2469994" y="1653989"/>
            <a:ext cx="7315200" cy="4571999"/>
          </a:xfrm>
          <a:prstGeom prst="swooshArrow">
            <a:avLst>
              <a:gd name="adj1" fmla="val 25000"/>
              <a:gd name="adj2" fmla="val 25000"/>
            </a:avLst>
          </a:prstGeom>
          <a:solidFill>
            <a:srgbClr val="40BAD2">
              <a:tint val="40000"/>
              <a:hueOff val="0"/>
              <a:satOff val="0"/>
              <a:lumOff val="0"/>
              <a:alphaOff val="0"/>
            </a:srgbClr>
          </a:solidFill>
          <a:ln>
            <a:noFill/>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6F458D2F-3C90-2DBF-3F93-40CEE1DD33B3}"/>
              </a:ext>
            </a:extLst>
          </p:cNvPr>
          <p:cNvSpPr/>
          <p:nvPr/>
        </p:nvSpPr>
        <p:spPr>
          <a:xfrm>
            <a:off x="4134149" y="4203337"/>
            <a:ext cx="292608" cy="292608"/>
          </a:xfrm>
          <a:prstGeom prst="ellipse">
            <a:avLst/>
          </a:prstGeom>
          <a:solidFill>
            <a:srgbClr val="40BAD2">
              <a:hueOff val="0"/>
              <a:satOff val="0"/>
              <a:lumOff val="0"/>
              <a:alphaOff val="0"/>
            </a:srgbClr>
          </a:solidFill>
          <a:ln w="10795" cap="flat" cmpd="sng" algn="ctr">
            <a:solidFill>
              <a:srgbClr val="FFFFFF">
                <a:hueOff val="0"/>
                <a:satOff val="0"/>
                <a:lumOff val="0"/>
                <a:alphaOff val="0"/>
              </a:srgbClr>
            </a:solidFill>
            <a:prstDash val="soli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794DE809-324D-8318-2CE9-030C4FFE9697}"/>
              </a:ext>
            </a:extLst>
          </p:cNvPr>
          <p:cNvSpPr/>
          <p:nvPr/>
        </p:nvSpPr>
        <p:spPr>
          <a:xfrm>
            <a:off x="5590333" y="3331500"/>
            <a:ext cx="387705" cy="387705"/>
          </a:xfrm>
          <a:prstGeom prst="ellipse">
            <a:avLst/>
          </a:prstGeom>
          <a:solidFill>
            <a:srgbClr val="40BAD2">
              <a:hueOff val="0"/>
              <a:satOff val="0"/>
              <a:lumOff val="0"/>
              <a:alphaOff val="0"/>
            </a:srgbClr>
          </a:solidFill>
          <a:ln w="10795" cap="flat" cmpd="sng" algn="ctr">
            <a:solidFill>
              <a:srgbClr val="FFFFFF">
                <a:hueOff val="0"/>
                <a:satOff val="0"/>
                <a:lumOff val="0"/>
                <a:alphaOff val="0"/>
              </a:srgbClr>
            </a:solidFill>
            <a:prstDash val="soli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390B62DA-CDBE-76C1-BD0C-F1FEEEDC9478}"/>
              </a:ext>
            </a:extLst>
          </p:cNvPr>
          <p:cNvSpPr/>
          <p:nvPr/>
        </p:nvSpPr>
        <p:spPr>
          <a:xfrm>
            <a:off x="7102547" y="2838178"/>
            <a:ext cx="519379" cy="519379"/>
          </a:xfrm>
          <a:prstGeom prst="ellipse">
            <a:avLst/>
          </a:prstGeom>
          <a:solidFill>
            <a:srgbClr val="40BAD2">
              <a:hueOff val="0"/>
              <a:satOff val="0"/>
              <a:lumOff val="0"/>
              <a:alphaOff val="0"/>
            </a:srgbClr>
          </a:solidFill>
          <a:ln w="10795" cap="flat" cmpd="sng" algn="ctr">
            <a:solidFill>
              <a:srgbClr val="FFFFFF">
                <a:hueOff val="0"/>
                <a:satOff val="0"/>
                <a:lumOff val="0"/>
                <a:alphaOff val="0"/>
              </a:srgbClr>
            </a:solidFill>
            <a:prstDash val="soli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F968C370-7FD9-3A4E-00B2-251DC0E08B41}"/>
              </a:ext>
            </a:extLst>
          </p:cNvPr>
          <p:cNvSpPr txBox="1"/>
          <p:nvPr/>
        </p:nvSpPr>
        <p:spPr>
          <a:xfrm>
            <a:off x="4146394" y="4688830"/>
            <a:ext cx="1981200" cy="9541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Gill Sans MT" panose="020B0502020104020203" pitchFamily="34" charset="0"/>
                <a:ea typeface="+mn-ea"/>
                <a:cs typeface="Arial" panose="020B0604020202020204" pitchFamily="34" charset="0"/>
              </a:rPr>
              <a:t>Individual Angels</a:t>
            </a:r>
          </a:p>
        </p:txBody>
      </p:sp>
      <p:grpSp>
        <p:nvGrpSpPr>
          <p:cNvPr id="9" name="Group 8">
            <a:extLst>
              <a:ext uri="{FF2B5EF4-FFF2-40B4-BE49-F238E27FC236}">
                <a16:creationId xmlns:a16="http://schemas.microsoft.com/office/drawing/2014/main" id="{E5354C67-72DD-C79C-BF8F-CF39D8CE508C}"/>
              </a:ext>
            </a:extLst>
          </p:cNvPr>
          <p:cNvGrpSpPr/>
          <p:nvPr/>
        </p:nvGrpSpPr>
        <p:grpSpPr>
          <a:xfrm>
            <a:off x="5656576" y="3958206"/>
            <a:ext cx="1341181" cy="698978"/>
            <a:chOff x="1013684" y="2035140"/>
            <a:chExt cx="1341181" cy="698978"/>
          </a:xfrm>
        </p:grpSpPr>
        <p:sp>
          <p:nvSpPr>
            <p:cNvPr id="10" name="Rectangle 9">
              <a:extLst>
                <a:ext uri="{FF2B5EF4-FFF2-40B4-BE49-F238E27FC236}">
                  <a16:creationId xmlns:a16="http://schemas.microsoft.com/office/drawing/2014/main" id="{9F143299-B457-852B-7946-43AD9A22B809}"/>
                </a:ext>
              </a:extLst>
            </p:cNvPr>
            <p:cNvSpPr/>
            <p:nvPr/>
          </p:nvSpPr>
          <p:spPr>
            <a:xfrm>
              <a:off x="1013684" y="2103631"/>
              <a:ext cx="1213572" cy="630487"/>
            </a:xfrm>
            <a:prstGeom prst="rect">
              <a:avLst/>
            </a:prstGeom>
            <a:noFill/>
            <a:ln>
              <a:noFill/>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82CE217E-1CE6-F497-A56C-79338BA1CF72}"/>
                </a:ext>
              </a:extLst>
            </p:cNvPr>
            <p:cNvSpPr txBox="1"/>
            <p:nvPr/>
          </p:nvSpPr>
          <p:spPr>
            <a:xfrm>
              <a:off x="1141293" y="2035140"/>
              <a:ext cx="1213572" cy="630487"/>
            </a:xfrm>
            <a:prstGeom prst="rect">
              <a:avLst/>
            </a:prstGeom>
            <a:noFill/>
            <a:ln>
              <a:noFill/>
            </a:ln>
            <a:effectLst/>
          </p:spPr>
          <p:txBody>
            <a:bodyPr spcFirstLastPara="0" vert="horz" wrap="square" lIns="89152" tIns="0" rIns="0" bIns="0" numCol="1" spcCol="1270" anchor="t" anchorCtr="0">
              <a:noAutofit/>
            </a:bodyPr>
            <a:lstStyle/>
            <a:p>
              <a:pPr marL="0" marR="0" lvl="0" indent="0" algn="l" defTabSz="8890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Gill Sans MT" panose="020B0502020104020203" pitchFamily="34" charset="0"/>
                  <a:ea typeface="+mn-ea"/>
                  <a:cs typeface="Arial" panose="020B0604020202020204" pitchFamily="34" charset="0"/>
                </a:rPr>
                <a:t>Angel Groups</a:t>
              </a:r>
            </a:p>
          </p:txBody>
        </p:sp>
      </p:grpSp>
      <p:grpSp>
        <p:nvGrpSpPr>
          <p:cNvPr id="12" name="Group 11">
            <a:extLst>
              <a:ext uri="{FF2B5EF4-FFF2-40B4-BE49-F238E27FC236}">
                <a16:creationId xmlns:a16="http://schemas.microsoft.com/office/drawing/2014/main" id="{13B90FDC-DD6C-AD34-3377-6C5F8FDF683B}"/>
              </a:ext>
            </a:extLst>
          </p:cNvPr>
          <p:cNvGrpSpPr/>
          <p:nvPr/>
        </p:nvGrpSpPr>
        <p:grpSpPr>
          <a:xfrm>
            <a:off x="7170113" y="3556239"/>
            <a:ext cx="1829154" cy="1139794"/>
            <a:chOff x="2951633" y="769759"/>
            <a:chExt cx="1829154" cy="1139794"/>
          </a:xfrm>
        </p:grpSpPr>
        <p:sp>
          <p:nvSpPr>
            <p:cNvPr id="13" name="Rectangle 12">
              <a:extLst>
                <a:ext uri="{FF2B5EF4-FFF2-40B4-BE49-F238E27FC236}">
                  <a16:creationId xmlns:a16="http://schemas.microsoft.com/office/drawing/2014/main" id="{C2873F14-092D-7BCA-C43E-45DF690FBEAD}"/>
                </a:ext>
              </a:extLst>
            </p:cNvPr>
            <p:cNvSpPr/>
            <p:nvPr/>
          </p:nvSpPr>
          <p:spPr>
            <a:xfrm>
              <a:off x="3244595" y="860879"/>
              <a:ext cx="1536192" cy="723383"/>
            </a:xfrm>
            <a:prstGeom prst="rect">
              <a:avLst/>
            </a:prstGeom>
            <a:noFill/>
            <a:ln>
              <a:noFill/>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CB855630-761A-0B95-33FE-69770A57F0E4}"/>
                </a:ext>
              </a:extLst>
            </p:cNvPr>
            <p:cNvSpPr txBox="1"/>
            <p:nvPr/>
          </p:nvSpPr>
          <p:spPr>
            <a:xfrm>
              <a:off x="2951633" y="769759"/>
              <a:ext cx="1829154" cy="1139794"/>
            </a:xfrm>
            <a:prstGeom prst="rect">
              <a:avLst/>
            </a:prstGeom>
            <a:noFill/>
            <a:ln>
              <a:noFill/>
            </a:ln>
            <a:effectLst/>
          </p:spPr>
          <p:txBody>
            <a:bodyPr spcFirstLastPara="0" vert="horz" wrap="square" lIns="205437" tIns="0" rIns="0" bIns="0" numCol="1" spcCol="1270" anchor="t" anchorCtr="0">
              <a:noAutofit/>
            </a:bodyPr>
            <a:lstStyle/>
            <a:p>
              <a:pPr marL="0" marR="0" lvl="0" indent="0" algn="l" defTabSz="8890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Gill Sans MT" panose="020B0502020104020203" pitchFamily="34" charset="0"/>
                  <a:ea typeface="+mn-ea"/>
                  <a:cs typeface="Arial" panose="020B0604020202020204" pitchFamily="34" charset="0"/>
                </a:rPr>
                <a:t>Angel Investment Funds</a:t>
              </a:r>
            </a:p>
          </p:txBody>
        </p:sp>
      </p:grpSp>
      <p:pic>
        <p:nvPicPr>
          <p:cNvPr id="15" name="Picture 14">
            <a:extLst>
              <a:ext uri="{FF2B5EF4-FFF2-40B4-BE49-F238E27FC236}">
                <a16:creationId xmlns:a16="http://schemas.microsoft.com/office/drawing/2014/main" id="{3BB78CC5-9E93-2E0B-8FA8-B46B433BAD35}"/>
              </a:ext>
            </a:extLst>
          </p:cNvPr>
          <p:cNvPicPr>
            <a:picLocks noChangeAspect="1"/>
          </p:cNvPicPr>
          <p:nvPr/>
        </p:nvPicPr>
        <p:blipFill>
          <a:blip r:embed="rId3"/>
          <a:stretch>
            <a:fillRect/>
          </a:stretch>
        </p:blipFill>
        <p:spPr>
          <a:xfrm>
            <a:off x="8490408" y="2641777"/>
            <a:ext cx="524301" cy="524301"/>
          </a:xfrm>
          <a:prstGeom prst="rect">
            <a:avLst/>
          </a:prstGeom>
        </p:spPr>
      </p:pic>
      <p:sp>
        <p:nvSpPr>
          <p:cNvPr id="16" name="TextBox 15">
            <a:extLst>
              <a:ext uri="{FF2B5EF4-FFF2-40B4-BE49-F238E27FC236}">
                <a16:creationId xmlns:a16="http://schemas.microsoft.com/office/drawing/2014/main" id="{97099BCD-003D-9A6D-7994-B1AFBFA27620}"/>
              </a:ext>
            </a:extLst>
          </p:cNvPr>
          <p:cNvSpPr txBox="1"/>
          <p:nvPr/>
        </p:nvSpPr>
        <p:spPr>
          <a:xfrm>
            <a:off x="9141246" y="2818342"/>
            <a:ext cx="1730189"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Venture Capital Funds</a:t>
            </a:r>
          </a:p>
        </p:txBody>
      </p:sp>
    </p:spTree>
    <p:extLst>
      <p:ext uri="{BB962C8B-B14F-4D97-AF65-F5344CB8AC3E}">
        <p14:creationId xmlns:p14="http://schemas.microsoft.com/office/powerpoint/2010/main" val="426179901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B2CDD99-D159-9FA7-CF2D-A679F3CA8F88}"/>
              </a:ext>
            </a:extLst>
          </p:cNvPr>
          <p:cNvSpPr txBox="1"/>
          <p:nvPr/>
        </p:nvSpPr>
        <p:spPr>
          <a:xfrm>
            <a:off x="892097" y="300995"/>
            <a:ext cx="1047099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1B74"/>
                </a:solidFill>
                <a:effectLst/>
                <a:uLnTx/>
                <a:uFillTx/>
                <a:latin typeface="Gill Sans MT" panose="020B0502020104020203" pitchFamily="34" charset="0"/>
                <a:ea typeface="+mn-ea"/>
                <a:cs typeface="+mn-cs"/>
              </a:rPr>
              <a:t>Angel Groups</a:t>
            </a:r>
          </a:p>
        </p:txBody>
      </p:sp>
      <p:pic>
        <p:nvPicPr>
          <p:cNvPr id="6146" name="Picture 2" descr="Bluegrass Angels Logo">
            <a:extLst>
              <a:ext uri="{FF2B5EF4-FFF2-40B4-BE49-F238E27FC236}">
                <a16:creationId xmlns:a16="http://schemas.microsoft.com/office/drawing/2014/main" id="{BE29AB7A-D846-D507-FAD9-4AAC9EAB48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2097" y="1907100"/>
            <a:ext cx="3077452" cy="126029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2022 Render Capital Red-04 (4)">
            <a:extLst>
              <a:ext uri="{FF2B5EF4-FFF2-40B4-BE49-F238E27FC236}">
                <a16:creationId xmlns:a16="http://schemas.microsoft.com/office/drawing/2014/main" id="{954A0EFE-CD00-CB02-4337-6560BFA4C0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1710" y="4728926"/>
            <a:ext cx="6021366" cy="1245043"/>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428482C7-E1FB-85E5-C8A7-8FA769F311C5}"/>
              </a:ext>
            </a:extLst>
          </p:cNvPr>
          <p:cNvSpPr txBox="1"/>
          <p:nvPr/>
        </p:nvSpPr>
        <p:spPr>
          <a:xfrm>
            <a:off x="6775064" y="1645490"/>
            <a:ext cx="43635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Lincoln Trail Venture Group</a:t>
            </a:r>
          </a:p>
        </p:txBody>
      </p:sp>
      <p:pic>
        <p:nvPicPr>
          <p:cNvPr id="2" name="Picture 1">
            <a:extLst>
              <a:ext uri="{FF2B5EF4-FFF2-40B4-BE49-F238E27FC236}">
                <a16:creationId xmlns:a16="http://schemas.microsoft.com/office/drawing/2014/main" id="{EB5B2E29-911D-7E64-3C05-37230260C7ED}"/>
              </a:ext>
            </a:extLst>
          </p:cNvPr>
          <p:cNvPicPr>
            <a:picLocks noChangeAspect="1"/>
          </p:cNvPicPr>
          <p:nvPr/>
        </p:nvPicPr>
        <p:blipFill>
          <a:blip r:embed="rId5"/>
          <a:stretch>
            <a:fillRect/>
          </a:stretch>
        </p:blipFill>
        <p:spPr>
          <a:xfrm>
            <a:off x="4660514" y="2436210"/>
            <a:ext cx="2114550" cy="2162175"/>
          </a:xfrm>
          <a:prstGeom prst="rect">
            <a:avLst/>
          </a:prstGeom>
        </p:spPr>
      </p:pic>
      <p:pic>
        <p:nvPicPr>
          <p:cNvPr id="3" name="Picture 2">
            <a:extLst>
              <a:ext uri="{FF2B5EF4-FFF2-40B4-BE49-F238E27FC236}">
                <a16:creationId xmlns:a16="http://schemas.microsoft.com/office/drawing/2014/main" id="{CF2DA1DC-439D-D30B-7103-4EF581694C0F}"/>
              </a:ext>
            </a:extLst>
          </p:cNvPr>
          <p:cNvPicPr>
            <a:picLocks noChangeAspect="1"/>
          </p:cNvPicPr>
          <p:nvPr/>
        </p:nvPicPr>
        <p:blipFill>
          <a:blip r:embed="rId6"/>
          <a:stretch>
            <a:fillRect/>
          </a:stretch>
        </p:blipFill>
        <p:spPr>
          <a:xfrm>
            <a:off x="7545089" y="3059784"/>
            <a:ext cx="4143375" cy="1104900"/>
          </a:xfrm>
          <a:prstGeom prst="rect">
            <a:avLst/>
          </a:prstGeom>
        </p:spPr>
      </p:pic>
      <p:pic>
        <p:nvPicPr>
          <p:cNvPr id="5" name="Picture 4">
            <a:extLst>
              <a:ext uri="{FF2B5EF4-FFF2-40B4-BE49-F238E27FC236}">
                <a16:creationId xmlns:a16="http://schemas.microsoft.com/office/drawing/2014/main" id="{163A2F8D-9DF0-2DB3-F09D-8CBC5633D20C}"/>
              </a:ext>
            </a:extLst>
          </p:cNvPr>
          <p:cNvPicPr>
            <a:picLocks noChangeAspect="1"/>
          </p:cNvPicPr>
          <p:nvPr/>
        </p:nvPicPr>
        <p:blipFill>
          <a:blip r:embed="rId7"/>
          <a:stretch>
            <a:fillRect/>
          </a:stretch>
        </p:blipFill>
        <p:spPr>
          <a:xfrm>
            <a:off x="989679" y="3778839"/>
            <a:ext cx="3143250" cy="1457325"/>
          </a:xfrm>
          <a:prstGeom prst="rect">
            <a:avLst/>
          </a:prstGeom>
        </p:spPr>
      </p:pic>
    </p:spTree>
    <p:extLst>
      <p:ext uri="{BB962C8B-B14F-4D97-AF65-F5344CB8AC3E}">
        <p14:creationId xmlns:p14="http://schemas.microsoft.com/office/powerpoint/2010/main" val="347973814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B2CDD99-D159-9FA7-CF2D-A679F3CA8F88}"/>
              </a:ext>
            </a:extLst>
          </p:cNvPr>
          <p:cNvSpPr txBox="1"/>
          <p:nvPr/>
        </p:nvSpPr>
        <p:spPr>
          <a:xfrm>
            <a:off x="892097" y="300995"/>
            <a:ext cx="1047099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1B74"/>
                </a:solidFill>
                <a:effectLst/>
                <a:uLnTx/>
                <a:uFillTx/>
                <a:latin typeface="Gill Sans MT" panose="020B0502020104020203" pitchFamily="34" charset="0"/>
                <a:ea typeface="+mn-ea"/>
                <a:cs typeface="+mn-cs"/>
              </a:rPr>
              <a:t>Angel Investment Funds</a:t>
            </a:r>
          </a:p>
        </p:txBody>
      </p:sp>
      <p:sp>
        <p:nvSpPr>
          <p:cNvPr id="3" name="Content Placeholder 2">
            <a:extLst>
              <a:ext uri="{FF2B5EF4-FFF2-40B4-BE49-F238E27FC236}">
                <a16:creationId xmlns:a16="http://schemas.microsoft.com/office/drawing/2014/main" id="{7A6E9C27-B7E0-A19B-1DF3-4F5E66CF1F08}"/>
              </a:ext>
            </a:extLst>
          </p:cNvPr>
          <p:cNvSpPr>
            <a:spLocks noGrp="1"/>
          </p:cNvSpPr>
          <p:nvPr>
            <p:ph sz="half" idx="1"/>
          </p:nvPr>
        </p:nvSpPr>
        <p:spPr>
          <a:xfrm>
            <a:off x="838200" y="1484747"/>
            <a:ext cx="5181600" cy="4396100"/>
          </a:xfrm>
        </p:spPr>
        <p:txBody>
          <a:bodyPr/>
          <a:lstStyle/>
          <a:p>
            <a:pPr>
              <a:buFont typeface="Arial" panose="020B0604020202020204" pitchFamily="34" charset="0"/>
              <a:buChar char="•"/>
            </a:pPr>
            <a:r>
              <a:rPr lang="en-US" dirty="0"/>
              <a:t>Bluegrass Angels Fund</a:t>
            </a:r>
          </a:p>
          <a:p>
            <a:pPr>
              <a:buFont typeface="Arial" panose="020B0604020202020204" pitchFamily="34" charset="0"/>
              <a:buChar char="•"/>
            </a:pPr>
            <a:r>
              <a:rPr lang="en-US" dirty="0">
                <a:solidFill>
                  <a:srgbClr val="001B74"/>
                </a:solidFill>
              </a:rPr>
              <a:t>Commonwealth Seed Capital</a:t>
            </a:r>
          </a:p>
          <a:p>
            <a:pPr>
              <a:buFont typeface="Arial" panose="020B0604020202020204" pitchFamily="34" charset="0"/>
              <a:buChar char="•"/>
            </a:pPr>
            <a:r>
              <a:rPr lang="en-US" dirty="0" err="1"/>
              <a:t>Connetic</a:t>
            </a:r>
            <a:r>
              <a:rPr lang="en-US" dirty="0"/>
              <a:t> Ventures</a:t>
            </a:r>
          </a:p>
          <a:p>
            <a:pPr>
              <a:buFont typeface="Arial" panose="020B0604020202020204" pitchFamily="34" charset="0"/>
              <a:buChar char="•"/>
            </a:pPr>
            <a:r>
              <a:rPr lang="en-US" dirty="0">
                <a:solidFill>
                  <a:srgbClr val="001B74"/>
                </a:solidFill>
              </a:rPr>
              <a:t>Keyhorse Capital</a:t>
            </a:r>
          </a:p>
          <a:p>
            <a:pPr>
              <a:buFont typeface="Arial" panose="020B0604020202020204" pitchFamily="34" charset="0"/>
              <a:buChar char="•"/>
            </a:pPr>
            <a:r>
              <a:rPr lang="en-US" dirty="0"/>
              <a:t>Launch Blue Ventures</a:t>
            </a:r>
          </a:p>
          <a:p>
            <a:pPr>
              <a:buFont typeface="Arial" panose="020B0604020202020204" pitchFamily="34" charset="0"/>
              <a:buChar char="•"/>
            </a:pPr>
            <a:r>
              <a:rPr lang="en-US" dirty="0"/>
              <a:t>Lunsford Capital</a:t>
            </a:r>
          </a:p>
          <a:p>
            <a:pPr>
              <a:buFont typeface="Arial" panose="020B0604020202020204" pitchFamily="34" charset="0"/>
              <a:buChar char="•"/>
            </a:pPr>
            <a:r>
              <a:rPr lang="en-US" dirty="0"/>
              <a:t>Marshall Ventures</a:t>
            </a:r>
          </a:p>
          <a:p>
            <a:pPr>
              <a:buFont typeface="Arial" panose="020B0604020202020204" pitchFamily="34" charset="0"/>
              <a:buChar char="•"/>
            </a:pPr>
            <a:r>
              <a:rPr lang="en-US" dirty="0"/>
              <a:t>Poplar Ventures</a:t>
            </a:r>
          </a:p>
          <a:p>
            <a:endParaRPr lang="en-US" dirty="0"/>
          </a:p>
          <a:p>
            <a:endParaRPr lang="en-US" dirty="0"/>
          </a:p>
          <a:p>
            <a:endParaRPr lang="en-US" dirty="0"/>
          </a:p>
        </p:txBody>
      </p:sp>
      <p:sp>
        <p:nvSpPr>
          <p:cNvPr id="4" name="Content Placeholder 3">
            <a:extLst>
              <a:ext uri="{FF2B5EF4-FFF2-40B4-BE49-F238E27FC236}">
                <a16:creationId xmlns:a16="http://schemas.microsoft.com/office/drawing/2014/main" id="{8D5685B0-12CF-55DC-1489-5DEB4387D630}"/>
              </a:ext>
            </a:extLst>
          </p:cNvPr>
          <p:cNvSpPr>
            <a:spLocks noGrp="1"/>
          </p:cNvSpPr>
          <p:nvPr>
            <p:ph sz="half" idx="2"/>
          </p:nvPr>
        </p:nvSpPr>
        <p:spPr>
          <a:xfrm>
            <a:off x="6181492" y="1484747"/>
            <a:ext cx="5181600" cy="4396100"/>
          </a:xfrm>
        </p:spPr>
        <p:txBody>
          <a:bodyPr/>
          <a:lstStyle/>
          <a:p>
            <a:pPr>
              <a:buFont typeface="Arial" panose="020B0604020202020204" pitchFamily="34" charset="0"/>
              <a:buChar char="•"/>
            </a:pPr>
            <a:r>
              <a:rPr lang="en-US" dirty="0"/>
              <a:t>Radicle Capital</a:t>
            </a:r>
          </a:p>
          <a:p>
            <a:pPr>
              <a:buFont typeface="Arial" panose="020B0604020202020204" pitchFamily="34" charset="0"/>
              <a:buChar char="•"/>
            </a:pPr>
            <a:r>
              <a:rPr lang="en-US" dirty="0"/>
              <a:t>Render Capital </a:t>
            </a:r>
          </a:p>
          <a:p>
            <a:pPr>
              <a:buFont typeface="Arial" panose="020B0604020202020204" pitchFamily="34" charset="0"/>
              <a:buChar char="•"/>
            </a:pPr>
            <a:r>
              <a:rPr lang="en-US" dirty="0"/>
              <a:t>Scalable Ventures</a:t>
            </a:r>
          </a:p>
          <a:p>
            <a:pPr>
              <a:buFont typeface="Arial" panose="020B0604020202020204" pitchFamily="34" charset="0"/>
              <a:buChar char="•"/>
            </a:pPr>
            <a:r>
              <a:rPr lang="en-US" dirty="0" err="1"/>
              <a:t>Sheltowee</a:t>
            </a:r>
            <a:r>
              <a:rPr lang="en-US" dirty="0"/>
              <a:t> Venture Fund</a:t>
            </a:r>
          </a:p>
          <a:p>
            <a:pPr>
              <a:buFont typeface="Arial" panose="020B0604020202020204" pitchFamily="34" charset="0"/>
              <a:buChar char="•"/>
            </a:pPr>
            <a:r>
              <a:rPr lang="en-US" dirty="0"/>
              <a:t>Strike Ventures</a:t>
            </a:r>
          </a:p>
          <a:p>
            <a:pPr>
              <a:buFont typeface="Arial" panose="020B0604020202020204" pitchFamily="34" charset="0"/>
              <a:buChar char="•"/>
            </a:pPr>
            <a:r>
              <a:rPr lang="en-US" dirty="0"/>
              <a:t>Thornton Capital</a:t>
            </a:r>
          </a:p>
          <a:p>
            <a:pPr>
              <a:buFont typeface="Arial" panose="020B0604020202020204" pitchFamily="34" charset="0"/>
              <a:buChar char="•"/>
            </a:pPr>
            <a:r>
              <a:rPr lang="en-US" dirty="0"/>
              <a:t>Unbridled Ventures</a:t>
            </a:r>
          </a:p>
          <a:p>
            <a:pPr>
              <a:buFont typeface="Arial" panose="020B0604020202020204" pitchFamily="34" charset="0"/>
              <a:buChar char="•"/>
            </a:pPr>
            <a:r>
              <a:rPr lang="en-US" dirty="0"/>
              <a:t>Wabi Capital</a:t>
            </a:r>
          </a:p>
        </p:txBody>
      </p:sp>
    </p:spTree>
    <p:extLst>
      <p:ext uri="{BB962C8B-B14F-4D97-AF65-F5344CB8AC3E}">
        <p14:creationId xmlns:p14="http://schemas.microsoft.com/office/powerpoint/2010/main" val="162037026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B2CDD99-D159-9FA7-CF2D-A679F3CA8F88}"/>
              </a:ext>
            </a:extLst>
          </p:cNvPr>
          <p:cNvSpPr txBox="1"/>
          <p:nvPr/>
        </p:nvSpPr>
        <p:spPr>
          <a:xfrm>
            <a:off x="892097" y="300995"/>
            <a:ext cx="1047099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1B74"/>
                </a:solidFill>
                <a:effectLst/>
                <a:uLnTx/>
                <a:uFillTx/>
                <a:latin typeface="Gill Sans MT" panose="020B0502020104020203" pitchFamily="34" charset="0"/>
                <a:ea typeface="+mn-ea"/>
                <a:cs typeface="+mn-cs"/>
              </a:rPr>
              <a:t>Venture Capital Funds</a:t>
            </a:r>
          </a:p>
        </p:txBody>
      </p:sp>
      <p:sp>
        <p:nvSpPr>
          <p:cNvPr id="3" name="Content Placeholder 2">
            <a:extLst>
              <a:ext uri="{FF2B5EF4-FFF2-40B4-BE49-F238E27FC236}">
                <a16:creationId xmlns:a16="http://schemas.microsoft.com/office/drawing/2014/main" id="{7A6E9C27-B7E0-A19B-1DF3-4F5E66CF1F08}"/>
              </a:ext>
            </a:extLst>
          </p:cNvPr>
          <p:cNvSpPr>
            <a:spLocks noGrp="1"/>
          </p:cNvSpPr>
          <p:nvPr>
            <p:ph sz="half" idx="1"/>
          </p:nvPr>
        </p:nvSpPr>
        <p:spPr>
          <a:xfrm>
            <a:off x="838200" y="1484747"/>
            <a:ext cx="5181600" cy="4396100"/>
          </a:xfrm>
        </p:spPr>
        <p:txBody>
          <a:bodyPr/>
          <a:lstStyle/>
          <a:p>
            <a:pPr>
              <a:buFont typeface="Arial" panose="020B0604020202020204" pitchFamily="34" charset="0"/>
              <a:buChar char="•"/>
            </a:pPr>
            <a:r>
              <a:rPr lang="en-US" dirty="0"/>
              <a:t>Chrysalis Ventures</a:t>
            </a:r>
          </a:p>
          <a:p>
            <a:pPr>
              <a:buFont typeface="Arial" panose="020B0604020202020204" pitchFamily="34" charset="0"/>
              <a:buChar char="•"/>
            </a:pPr>
            <a:r>
              <a:rPr lang="en-US" dirty="0"/>
              <a:t>Poplar Ventures</a:t>
            </a:r>
          </a:p>
          <a:p>
            <a:pPr>
              <a:buFont typeface="Arial" panose="020B0604020202020204" pitchFamily="34" charset="0"/>
              <a:buChar char="•"/>
            </a:pPr>
            <a:r>
              <a:rPr lang="en-US" dirty="0"/>
              <a:t>Radicle Capital</a:t>
            </a:r>
          </a:p>
          <a:p>
            <a:pPr>
              <a:buFont typeface="Arial" panose="020B0604020202020204" pitchFamily="34" charset="0"/>
              <a:buChar char="•"/>
            </a:pPr>
            <a:r>
              <a:rPr lang="en-US" dirty="0"/>
              <a:t>Scalable Ventures</a:t>
            </a:r>
          </a:p>
          <a:p>
            <a:endParaRPr lang="en-US" dirty="0"/>
          </a:p>
          <a:p>
            <a:endParaRPr lang="en-US" dirty="0"/>
          </a:p>
          <a:p>
            <a:endParaRPr lang="en-US" dirty="0"/>
          </a:p>
        </p:txBody>
      </p:sp>
    </p:spTree>
    <p:extLst>
      <p:ext uri="{BB962C8B-B14F-4D97-AF65-F5344CB8AC3E}">
        <p14:creationId xmlns:p14="http://schemas.microsoft.com/office/powerpoint/2010/main" val="95513436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55;p13">
            <a:extLst>
              <a:ext uri="{FF2B5EF4-FFF2-40B4-BE49-F238E27FC236}">
                <a16:creationId xmlns:a16="http://schemas.microsoft.com/office/drawing/2014/main" id="{3444F9D2-D491-42B4-AEF4-458319A28C16}"/>
              </a:ext>
            </a:extLst>
          </p:cNvPr>
          <p:cNvPicPr preferRelativeResize="0"/>
          <p:nvPr/>
        </p:nvPicPr>
        <p:blipFill rotWithShape="1">
          <a:blip r:embed="rId3">
            <a:alphaModFix/>
          </a:blip>
          <a:srcRect b="27235"/>
          <a:stretch/>
        </p:blipFill>
        <p:spPr>
          <a:xfrm>
            <a:off x="4420907" y="5208126"/>
            <a:ext cx="3350186" cy="964319"/>
          </a:xfrm>
          <a:prstGeom prst="rect">
            <a:avLst/>
          </a:prstGeom>
          <a:noFill/>
          <a:ln>
            <a:noFill/>
          </a:ln>
        </p:spPr>
      </p:pic>
      <p:sp>
        <p:nvSpPr>
          <p:cNvPr id="4" name="Title 3">
            <a:extLst>
              <a:ext uri="{FF2B5EF4-FFF2-40B4-BE49-F238E27FC236}">
                <a16:creationId xmlns:a16="http://schemas.microsoft.com/office/drawing/2014/main" id="{E48A24B1-B573-EAFF-536E-5BAE5D18DFA4}"/>
              </a:ext>
            </a:extLst>
          </p:cNvPr>
          <p:cNvSpPr>
            <a:spLocks noGrp="1"/>
          </p:cNvSpPr>
          <p:nvPr>
            <p:ph type="ctrTitle"/>
          </p:nvPr>
        </p:nvSpPr>
        <p:spPr>
          <a:xfrm>
            <a:off x="2948151" y="2301765"/>
            <a:ext cx="6295697" cy="2312276"/>
          </a:xfrm>
        </p:spPr>
        <p:txBody>
          <a:bodyPr>
            <a:normAutofit fontScale="90000"/>
          </a:bodyPr>
          <a:lstStyle/>
          <a:p>
            <a:pPr marL="0" marR="0"/>
            <a:br>
              <a:rPr lang="en-US" sz="2800" b="1" kern="100" dirty="0">
                <a:solidFill>
                  <a:srgbClr val="002060"/>
                </a:solidFill>
                <a:effectLst/>
                <a:latin typeface="Gill Sans MT" panose="020B0502020104020203" pitchFamily="34" charset="0"/>
                <a:ea typeface="Calibri" panose="020F0502020204030204" pitchFamily="34" charset="0"/>
                <a:cs typeface="Calibri" panose="020F0502020204030204" pitchFamily="34" charset="0"/>
              </a:rPr>
            </a:br>
            <a:br>
              <a:rPr lang="en-US" sz="2800" b="1" kern="100" dirty="0">
                <a:solidFill>
                  <a:srgbClr val="002060"/>
                </a:solidFill>
                <a:effectLst/>
                <a:latin typeface="Gill Sans MT" panose="020B0502020104020203" pitchFamily="34" charset="0"/>
                <a:ea typeface="Calibri" panose="020F0502020204030204" pitchFamily="34" charset="0"/>
                <a:cs typeface="Calibri" panose="020F0502020204030204" pitchFamily="34" charset="0"/>
              </a:rPr>
            </a:br>
            <a:r>
              <a:rPr lang="en-US" b="1" kern="100" dirty="0">
                <a:solidFill>
                  <a:srgbClr val="002060"/>
                </a:solidFill>
                <a:effectLst/>
                <a:latin typeface="Gill Sans MT" panose="020B0502020104020203" pitchFamily="34" charset="0"/>
                <a:ea typeface="Calibri" panose="020F0502020204030204" pitchFamily="34" charset="0"/>
                <a:cs typeface="Calibri" panose="020F0502020204030204" pitchFamily="34" charset="0"/>
              </a:rPr>
              <a:t>Thank You!</a:t>
            </a:r>
            <a:br>
              <a:rPr lang="en-US" b="1" kern="100" dirty="0">
                <a:solidFill>
                  <a:srgbClr val="002060"/>
                </a:solidFill>
                <a:effectLst/>
                <a:latin typeface="Gill Sans MT" panose="020B0502020104020203" pitchFamily="34" charset="0"/>
                <a:ea typeface="Calibri" panose="020F0502020204030204" pitchFamily="34" charset="0"/>
                <a:cs typeface="Calibri" panose="020F0502020204030204" pitchFamily="34" charset="0"/>
              </a:rPr>
            </a:br>
            <a:br>
              <a:rPr lang="en-US" sz="2800" b="1" kern="100" dirty="0">
                <a:solidFill>
                  <a:srgbClr val="002060"/>
                </a:solidFill>
                <a:effectLst/>
                <a:latin typeface="Gill Sans MT" panose="020B0502020104020203" pitchFamily="34" charset="0"/>
                <a:ea typeface="Calibri" panose="020F0502020204030204" pitchFamily="34" charset="0"/>
                <a:cs typeface="Calibri" panose="020F0502020204030204" pitchFamily="34" charset="0"/>
              </a:rPr>
            </a:br>
            <a:br>
              <a:rPr lang="en-US" sz="2800" b="1" kern="100" dirty="0">
                <a:solidFill>
                  <a:srgbClr val="002060"/>
                </a:solidFill>
                <a:effectLst/>
                <a:latin typeface="Gill Sans MT" panose="020B0502020104020203" pitchFamily="34" charset="0"/>
                <a:ea typeface="Calibri" panose="020F0502020204030204" pitchFamily="34" charset="0"/>
                <a:cs typeface="Calibri" panose="020F0502020204030204" pitchFamily="34" charset="0"/>
              </a:rPr>
            </a:br>
            <a:br>
              <a:rPr lang="en-US" sz="2800" b="1" kern="100" dirty="0">
                <a:solidFill>
                  <a:srgbClr val="002060"/>
                </a:solidFill>
                <a:effectLst/>
                <a:latin typeface="Gill Sans MT" panose="020B0502020104020203" pitchFamily="34" charset="0"/>
                <a:ea typeface="Calibri" panose="020F0502020204030204" pitchFamily="34" charset="0"/>
                <a:cs typeface="Calibri" panose="020F0502020204030204" pitchFamily="34" charset="0"/>
              </a:rPr>
            </a:br>
            <a:r>
              <a:rPr lang="en-US" sz="2700" b="0" kern="100" dirty="0">
                <a:solidFill>
                  <a:srgbClr val="002060"/>
                </a:solidFill>
                <a:effectLst/>
                <a:latin typeface="Gill Sans MT" panose="020B0502020104020203" pitchFamily="34" charset="0"/>
                <a:ea typeface="Calibri" panose="020F0502020204030204" pitchFamily="34" charset="0"/>
                <a:cs typeface="Calibri" panose="020F0502020204030204" pitchFamily="34" charset="0"/>
              </a:rPr>
              <a:t>Lisa Bajorinas  </a:t>
            </a:r>
            <a:br>
              <a:rPr lang="en-US" sz="2700" b="0" kern="100" dirty="0">
                <a:effectLst/>
                <a:latin typeface="Gill Sans MT" panose="020B0502020104020203" pitchFamily="34" charset="0"/>
                <a:ea typeface="Aptos" panose="020B0004020202020204" pitchFamily="34" charset="0"/>
                <a:cs typeface="Times New Roman" panose="02020603050405020304" pitchFamily="18" charset="0"/>
              </a:rPr>
            </a:br>
            <a:r>
              <a:rPr lang="en-US" sz="2700" b="0" kern="100" dirty="0">
                <a:solidFill>
                  <a:srgbClr val="333333"/>
                </a:solidFill>
                <a:effectLst/>
                <a:latin typeface="Gill Sans MT" panose="020B0502020104020203" pitchFamily="34" charset="0"/>
                <a:ea typeface="Calibri" panose="020F0502020204030204" pitchFamily="34" charset="0"/>
                <a:cs typeface="Calibri" panose="020F0502020204030204" pitchFamily="34" charset="0"/>
              </a:rPr>
              <a:t>Executive Director, Kentucky Innovation Hubs  </a:t>
            </a:r>
            <a:br>
              <a:rPr lang="en-US" sz="2700" b="0" kern="100" dirty="0">
                <a:solidFill>
                  <a:srgbClr val="333333"/>
                </a:solidFill>
                <a:effectLst/>
                <a:latin typeface="Gill Sans MT" panose="020B0502020104020203" pitchFamily="34" charset="0"/>
                <a:ea typeface="Calibri" panose="020F0502020204030204" pitchFamily="34" charset="0"/>
                <a:cs typeface="Calibri" panose="020F0502020204030204" pitchFamily="34" charset="0"/>
              </a:rPr>
            </a:br>
            <a:br>
              <a:rPr lang="en-US" sz="2700" b="0" kern="100" dirty="0">
                <a:effectLst/>
                <a:latin typeface="Gill Sans MT" panose="020B0502020104020203" pitchFamily="34" charset="0"/>
                <a:ea typeface="Aptos" panose="020B0004020202020204" pitchFamily="34" charset="0"/>
                <a:cs typeface="Times New Roman" panose="02020603050405020304" pitchFamily="18" charset="0"/>
              </a:rPr>
            </a:br>
            <a:r>
              <a:rPr lang="en-US" sz="2700" b="0" kern="100" dirty="0">
                <a:solidFill>
                  <a:srgbClr val="333333"/>
                </a:solidFill>
                <a:effectLst/>
                <a:latin typeface="Gill Sans MT" panose="020B0502020104020203" pitchFamily="34" charset="0"/>
                <a:ea typeface="Calibri" panose="020F0502020204030204" pitchFamily="34" charset="0"/>
                <a:cs typeface="Calibri" panose="020F0502020204030204" pitchFamily="34" charset="0"/>
              </a:rPr>
              <a:t>e:  </a:t>
            </a:r>
            <a:r>
              <a:rPr lang="en-US" sz="2700" b="0" u="sng" kern="100" dirty="0">
                <a:solidFill>
                  <a:srgbClr val="0563C1"/>
                </a:solidFill>
                <a:effectLst/>
                <a:latin typeface="Gill Sans MT" panose="020B0502020104020203" pitchFamily="34" charset="0"/>
                <a:ea typeface="Calibri" panose="020F0502020204030204" pitchFamily="34" charset="0"/>
                <a:cs typeface="Calibri" panose="020F0502020204030204" pitchFamily="34" charset="0"/>
                <a:hlinkClick r:id="rId4"/>
              </a:rPr>
              <a:t>lbajorinas@kstc.com</a:t>
            </a:r>
            <a:r>
              <a:rPr lang="en-US" sz="2700" b="0" kern="100" dirty="0">
                <a:solidFill>
                  <a:srgbClr val="333333"/>
                </a:solidFill>
                <a:effectLst/>
                <a:latin typeface="Gill Sans MT" panose="020B0502020104020203" pitchFamily="34" charset="0"/>
                <a:ea typeface="Calibri" panose="020F0502020204030204" pitchFamily="34" charset="0"/>
                <a:cs typeface="Calibri" panose="020F0502020204030204" pitchFamily="34" charset="0"/>
              </a:rPr>
              <a:t>  </a:t>
            </a:r>
            <a:br>
              <a:rPr lang="en-US" sz="2700" b="0" kern="100" dirty="0">
                <a:solidFill>
                  <a:srgbClr val="333333"/>
                </a:solidFill>
                <a:effectLst/>
                <a:latin typeface="Gill Sans MT" panose="020B0502020104020203" pitchFamily="34" charset="0"/>
                <a:ea typeface="Calibri" panose="020F0502020204030204" pitchFamily="34" charset="0"/>
                <a:cs typeface="Calibri" panose="020F0502020204030204" pitchFamily="34" charset="0"/>
              </a:rPr>
            </a:br>
            <a:r>
              <a:rPr lang="en-US" sz="2700" b="0" kern="100" dirty="0">
                <a:solidFill>
                  <a:srgbClr val="333333"/>
                </a:solidFill>
                <a:effectLst/>
                <a:latin typeface="Gill Sans MT" panose="020B0502020104020203" pitchFamily="34" charset="0"/>
                <a:ea typeface="Calibri" panose="020F0502020204030204" pitchFamily="34" charset="0"/>
                <a:cs typeface="Calibri" panose="020F0502020204030204" pitchFamily="34" charset="0"/>
              </a:rPr>
              <a:t>m:  502-836-0735 </a:t>
            </a:r>
            <a:br>
              <a:rPr lang="en-US" sz="2700" b="0" kern="100" dirty="0">
                <a:effectLst/>
                <a:latin typeface="Gill Sans MT" panose="020B0502020104020203" pitchFamily="34" charset="0"/>
                <a:ea typeface="Aptos" panose="020B0004020202020204" pitchFamily="34" charset="0"/>
                <a:cs typeface="Times New Roman" panose="02020603050405020304" pitchFamily="18" charset="0"/>
              </a:rPr>
            </a:br>
            <a:r>
              <a:rPr lang="en-US" sz="2700" b="0" kern="100" dirty="0">
                <a:solidFill>
                  <a:srgbClr val="000000"/>
                </a:solidFill>
                <a:effectLst/>
                <a:latin typeface="Gill Sans MT" panose="020B0502020104020203" pitchFamily="34" charset="0"/>
                <a:ea typeface="Calibri" panose="020F0502020204030204" pitchFamily="34" charset="0"/>
                <a:cs typeface="Calibri" panose="020F0502020204030204" pitchFamily="34" charset="0"/>
              </a:rPr>
              <a:t>x:  </a:t>
            </a:r>
            <a:r>
              <a:rPr lang="en-US" sz="2700" b="0" u="sng" kern="100" dirty="0">
                <a:solidFill>
                  <a:srgbClr val="333333"/>
                </a:solidFill>
                <a:effectLst/>
                <a:latin typeface="Gill Sans MT" panose="020B0502020104020203" pitchFamily="34" charset="0"/>
                <a:ea typeface="Calibri" panose="020F0502020204030204" pitchFamily="34" charset="0"/>
                <a:cs typeface="Calibri" panose="020F0502020204030204" pitchFamily="34" charset="0"/>
                <a:hlinkClick r:id="rId5"/>
              </a:rPr>
              <a:t>@LisaBajorinas</a:t>
            </a:r>
            <a:r>
              <a:rPr lang="en-US" sz="2700" b="0" kern="100" dirty="0">
                <a:solidFill>
                  <a:srgbClr val="333333"/>
                </a:solidFill>
                <a:effectLst/>
                <a:latin typeface="Gill Sans MT" panose="020B0502020104020203" pitchFamily="34" charset="0"/>
                <a:ea typeface="Calibri" panose="020F0502020204030204" pitchFamily="34" charset="0"/>
                <a:cs typeface="Calibri" panose="020F0502020204030204" pitchFamily="34" charset="0"/>
              </a:rPr>
              <a:t> </a:t>
            </a:r>
            <a:endParaRPr lang="en-US" sz="2700" b="0" dirty="0"/>
          </a:p>
        </p:txBody>
      </p:sp>
    </p:spTree>
    <p:extLst>
      <p:ext uri="{BB962C8B-B14F-4D97-AF65-F5344CB8AC3E}">
        <p14:creationId xmlns:p14="http://schemas.microsoft.com/office/powerpoint/2010/main" val="81360652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planet with dots and lines&#10;&#10;Description automatically generated">
            <a:extLst>
              <a:ext uri="{FF2B5EF4-FFF2-40B4-BE49-F238E27FC236}">
                <a16:creationId xmlns:a16="http://schemas.microsoft.com/office/drawing/2014/main" id="{6DE3BC96-7C4A-F6AB-6AEE-BF66396B69D2}"/>
              </a:ext>
            </a:extLst>
          </p:cNvPr>
          <p:cNvPicPr>
            <a:picLocks noChangeAspect="1"/>
          </p:cNvPicPr>
          <p:nvPr/>
        </p:nvPicPr>
        <p:blipFill rotWithShape="1">
          <a:blip r:embed="rId2">
            <a:extLst>
              <a:ext uri="{28A0092B-C50C-407E-A947-70E740481C1C}">
                <a14:useLocalDpi xmlns:a14="http://schemas.microsoft.com/office/drawing/2010/main" val="0"/>
              </a:ext>
            </a:extLst>
          </a:blip>
          <a:srcRect t="4993" b="-233"/>
          <a:stretch/>
        </p:blipFill>
        <p:spPr>
          <a:xfrm>
            <a:off x="0" y="-1"/>
            <a:ext cx="12192000" cy="7256207"/>
          </a:xfrm>
          <a:prstGeom prst="rect">
            <a:avLst/>
          </a:prstGeom>
        </p:spPr>
      </p:pic>
      <p:sp>
        <p:nvSpPr>
          <p:cNvPr id="10" name="Rectangle: Rounded Corners 9">
            <a:extLst>
              <a:ext uri="{FF2B5EF4-FFF2-40B4-BE49-F238E27FC236}">
                <a16:creationId xmlns:a16="http://schemas.microsoft.com/office/drawing/2014/main" id="{2F13B14E-4B44-0264-06F7-2EF310A9E144}"/>
              </a:ext>
            </a:extLst>
          </p:cNvPr>
          <p:cNvSpPr/>
          <p:nvPr/>
        </p:nvSpPr>
        <p:spPr>
          <a:xfrm>
            <a:off x="5987844" y="5742047"/>
            <a:ext cx="6479459" cy="119953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CF8D23E-086C-7F4C-80E1-E6C07B28AC0D}"/>
              </a:ext>
            </a:extLst>
          </p:cNvPr>
          <p:cNvSpPr txBox="1"/>
          <p:nvPr/>
        </p:nvSpPr>
        <p:spPr>
          <a:xfrm>
            <a:off x="-58994" y="3474049"/>
            <a:ext cx="12270658" cy="1446550"/>
          </a:xfrm>
          <a:prstGeom prst="rect">
            <a:avLst/>
          </a:prstGeom>
          <a:noFill/>
        </p:spPr>
        <p:txBody>
          <a:bodyPr wrap="square" rtlCol="0">
            <a:spAutoFit/>
          </a:bodyPr>
          <a:lstStyle/>
          <a:p>
            <a:pPr algn="ctr"/>
            <a:r>
              <a:rPr lang="en-US" sz="8800" dirty="0">
                <a:solidFill>
                  <a:schemeClr val="bg1"/>
                </a:solidFill>
                <a:latin typeface="Arial Black" panose="020B0A04020102020204" pitchFamily="34" charset="0"/>
              </a:rPr>
              <a:t>LUNCH</a:t>
            </a:r>
          </a:p>
        </p:txBody>
      </p:sp>
      <p:pic>
        <p:nvPicPr>
          <p:cNvPr id="4" name="Picture 3" descr="A logo for a company&#10;&#10;Description automatically generated">
            <a:extLst>
              <a:ext uri="{FF2B5EF4-FFF2-40B4-BE49-F238E27FC236}">
                <a16:creationId xmlns:a16="http://schemas.microsoft.com/office/drawing/2014/main" id="{64FAA69C-ADA9-206C-6AC0-98050D3FE0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167" y="226143"/>
            <a:ext cx="4196219" cy="1711259"/>
          </a:xfrm>
          <a:prstGeom prst="rect">
            <a:avLst/>
          </a:prstGeom>
        </p:spPr>
      </p:pic>
      <p:pic>
        <p:nvPicPr>
          <p:cNvPr id="3" name="Picture 2" descr="A blue and white logo&#10;&#10;Description automatically generated">
            <a:extLst>
              <a:ext uri="{FF2B5EF4-FFF2-40B4-BE49-F238E27FC236}">
                <a16:creationId xmlns:a16="http://schemas.microsoft.com/office/drawing/2014/main" id="{4875890C-D4C2-BBF3-5D76-167F7F4397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3785" y="6061150"/>
            <a:ext cx="1391606" cy="779299"/>
          </a:xfrm>
          <a:prstGeom prst="rect">
            <a:avLst/>
          </a:prstGeom>
        </p:spPr>
      </p:pic>
      <p:pic>
        <p:nvPicPr>
          <p:cNvPr id="6" name="Picture 5" descr="A close-up of a logo&#10;&#10;Description automatically generated">
            <a:extLst>
              <a:ext uri="{FF2B5EF4-FFF2-40B4-BE49-F238E27FC236}">
                <a16:creationId xmlns:a16="http://schemas.microsoft.com/office/drawing/2014/main" id="{AEF5ED1D-AB9B-9363-BFFA-02845554DD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0611" y="6222378"/>
            <a:ext cx="1749997" cy="546874"/>
          </a:xfrm>
          <a:prstGeom prst="rect">
            <a:avLst/>
          </a:prstGeom>
        </p:spPr>
      </p:pic>
      <p:sp>
        <p:nvSpPr>
          <p:cNvPr id="9" name="TextBox 8">
            <a:extLst>
              <a:ext uri="{FF2B5EF4-FFF2-40B4-BE49-F238E27FC236}">
                <a16:creationId xmlns:a16="http://schemas.microsoft.com/office/drawing/2014/main" id="{92851060-D068-8BE5-822C-BCFBB0558586}"/>
              </a:ext>
            </a:extLst>
          </p:cNvPr>
          <p:cNvSpPr txBox="1"/>
          <p:nvPr/>
        </p:nvSpPr>
        <p:spPr>
          <a:xfrm>
            <a:off x="6161062" y="5801203"/>
            <a:ext cx="1800493"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Sponsored by:</a:t>
            </a:r>
          </a:p>
        </p:txBody>
      </p:sp>
      <p:pic>
        <p:nvPicPr>
          <p:cNvPr id="8" name="Picture 7" descr="A logo with text on it&#10;&#10;Description automatically generated">
            <a:extLst>
              <a:ext uri="{FF2B5EF4-FFF2-40B4-BE49-F238E27FC236}">
                <a16:creationId xmlns:a16="http://schemas.microsoft.com/office/drawing/2014/main" id="{3D12133E-476C-63ED-EAB9-E5F2C03BE6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58568" y="6120890"/>
            <a:ext cx="1948709" cy="605778"/>
          </a:xfrm>
          <a:prstGeom prst="rect">
            <a:avLst/>
          </a:prstGeom>
        </p:spPr>
      </p:pic>
    </p:spTree>
    <p:extLst>
      <p:ext uri="{BB962C8B-B14F-4D97-AF65-F5344CB8AC3E}">
        <p14:creationId xmlns:p14="http://schemas.microsoft.com/office/powerpoint/2010/main" val="291077321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DB9EEA8-368B-AF46-CCDE-EF9B470EC998}"/>
              </a:ext>
            </a:extLst>
          </p:cNvPr>
          <p:cNvPicPr>
            <a:picLocks noChangeAspect="1"/>
          </p:cNvPicPr>
          <p:nvPr/>
        </p:nvPicPr>
        <p:blipFill rotWithShape="1">
          <a:blip r:embed="rId2">
            <a:alphaModFix amt="20000"/>
          </a:blip>
          <a:srcRect b="5635"/>
          <a:stretch/>
        </p:blipFill>
        <p:spPr>
          <a:xfrm>
            <a:off x="0" y="0"/>
            <a:ext cx="12214309" cy="6858000"/>
          </a:xfrm>
          <a:prstGeom prst="rect">
            <a:avLst/>
          </a:prstGeom>
        </p:spPr>
      </p:pic>
      <p:sp>
        <p:nvSpPr>
          <p:cNvPr id="4" name="Rectangle 3">
            <a:extLst>
              <a:ext uri="{FF2B5EF4-FFF2-40B4-BE49-F238E27FC236}">
                <a16:creationId xmlns:a16="http://schemas.microsoft.com/office/drawing/2014/main" id="{BEFD3E79-22F2-AE51-860C-2DED63BF8A51}"/>
              </a:ext>
            </a:extLst>
          </p:cNvPr>
          <p:cNvSpPr/>
          <p:nvPr/>
        </p:nvSpPr>
        <p:spPr>
          <a:xfrm>
            <a:off x="0" y="0"/>
            <a:ext cx="12192000" cy="1681316"/>
          </a:xfrm>
          <a:prstGeom prst="rect">
            <a:avLst/>
          </a:prstGeom>
          <a:solidFill>
            <a:srgbClr val="033E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E24090E-B0A8-0121-6F98-49E335C65AF9}"/>
              </a:ext>
            </a:extLst>
          </p:cNvPr>
          <p:cNvSpPr txBox="1"/>
          <p:nvPr/>
        </p:nvSpPr>
        <p:spPr>
          <a:xfrm>
            <a:off x="452284" y="3172117"/>
            <a:ext cx="11287432" cy="2031325"/>
          </a:xfrm>
          <a:prstGeom prst="rect">
            <a:avLst/>
          </a:prstGeom>
          <a:noFill/>
        </p:spPr>
        <p:txBody>
          <a:bodyPr wrap="square" rtlCol="0">
            <a:spAutoFit/>
          </a:bodyPr>
          <a:lstStyle/>
          <a:p>
            <a:pPr algn="ctr"/>
            <a:r>
              <a:rPr lang="en-US" sz="5400" b="1" dirty="0">
                <a:solidFill>
                  <a:srgbClr val="033E78"/>
                </a:solidFill>
                <a:latin typeface="Arial" panose="020B0604020202020204" pitchFamily="34" charset="0"/>
                <a:cs typeface="Arial" panose="020B0604020202020204" pitchFamily="34" charset="0"/>
              </a:rPr>
              <a:t>MARK FORD</a:t>
            </a:r>
          </a:p>
          <a:p>
            <a:pPr algn="ctr"/>
            <a:r>
              <a:rPr lang="en-US" sz="3600" i="1" dirty="0">
                <a:solidFill>
                  <a:srgbClr val="033E78"/>
                </a:solidFill>
                <a:latin typeface="Arial" panose="020B0604020202020204" pitchFamily="34" charset="0"/>
                <a:cs typeface="Arial" panose="020B0604020202020204" pitchFamily="34" charset="0"/>
              </a:rPr>
              <a:t>ABOUND Credit Union</a:t>
            </a:r>
          </a:p>
          <a:p>
            <a:pPr algn="ctr"/>
            <a:r>
              <a:rPr lang="en-US" sz="3600" i="1" dirty="0">
                <a:solidFill>
                  <a:srgbClr val="033E78"/>
                </a:solidFill>
                <a:latin typeface="Arial" panose="020B0604020202020204" pitchFamily="34" charset="0"/>
                <a:cs typeface="Arial" panose="020B0604020202020204" pitchFamily="34" charset="0"/>
              </a:rPr>
              <a:t>Lunch Sponsor</a:t>
            </a:r>
          </a:p>
        </p:txBody>
      </p:sp>
      <p:pic>
        <p:nvPicPr>
          <p:cNvPr id="2" name="Picture 1" descr="A blue and white logo&#10;&#10;Description automatically generated">
            <a:extLst>
              <a:ext uri="{FF2B5EF4-FFF2-40B4-BE49-F238E27FC236}">
                <a16:creationId xmlns:a16="http://schemas.microsoft.com/office/drawing/2014/main" id="{4D68FCF0-3022-2426-83EA-96FD990B76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97960" y="5717709"/>
            <a:ext cx="2443839" cy="996622"/>
          </a:xfrm>
          <a:prstGeom prst="rect">
            <a:avLst/>
          </a:prstGeom>
        </p:spPr>
      </p:pic>
    </p:spTree>
    <p:extLst>
      <p:ext uri="{BB962C8B-B14F-4D97-AF65-F5344CB8AC3E}">
        <p14:creationId xmlns:p14="http://schemas.microsoft.com/office/powerpoint/2010/main" val="187433960"/>
      </p:ext>
    </p:extLst>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DB9EEA8-368B-AF46-CCDE-EF9B470EC998}"/>
              </a:ext>
            </a:extLst>
          </p:cNvPr>
          <p:cNvPicPr>
            <a:picLocks noChangeAspect="1"/>
          </p:cNvPicPr>
          <p:nvPr/>
        </p:nvPicPr>
        <p:blipFill rotWithShape="1">
          <a:blip r:embed="rId2">
            <a:alphaModFix amt="20000"/>
          </a:blip>
          <a:srcRect b="5635"/>
          <a:stretch/>
        </p:blipFill>
        <p:spPr>
          <a:xfrm>
            <a:off x="0" y="0"/>
            <a:ext cx="12214309" cy="6858000"/>
          </a:xfrm>
          <a:prstGeom prst="rect">
            <a:avLst/>
          </a:prstGeom>
        </p:spPr>
      </p:pic>
      <p:sp>
        <p:nvSpPr>
          <p:cNvPr id="4" name="Rectangle 3">
            <a:extLst>
              <a:ext uri="{FF2B5EF4-FFF2-40B4-BE49-F238E27FC236}">
                <a16:creationId xmlns:a16="http://schemas.microsoft.com/office/drawing/2014/main" id="{BEFD3E79-22F2-AE51-860C-2DED63BF8A51}"/>
              </a:ext>
            </a:extLst>
          </p:cNvPr>
          <p:cNvSpPr/>
          <p:nvPr/>
        </p:nvSpPr>
        <p:spPr>
          <a:xfrm>
            <a:off x="0" y="0"/>
            <a:ext cx="12192000" cy="1681316"/>
          </a:xfrm>
          <a:prstGeom prst="rect">
            <a:avLst/>
          </a:prstGeom>
          <a:solidFill>
            <a:srgbClr val="033E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6F5D11D-2181-2161-69BB-6656EF98AC4D}"/>
              </a:ext>
            </a:extLst>
          </p:cNvPr>
          <p:cNvSpPr txBox="1"/>
          <p:nvPr/>
        </p:nvSpPr>
        <p:spPr>
          <a:xfrm>
            <a:off x="0" y="332826"/>
            <a:ext cx="12192000" cy="1015663"/>
          </a:xfrm>
          <a:prstGeom prst="rect">
            <a:avLst/>
          </a:prstGeom>
          <a:noFill/>
        </p:spPr>
        <p:txBody>
          <a:bodyPr wrap="square" rtlCol="0">
            <a:spAutoFit/>
          </a:bodyPr>
          <a:lstStyle/>
          <a:p>
            <a:pPr algn="ctr"/>
            <a:r>
              <a:rPr lang="en-US" sz="6000" dirty="0">
                <a:solidFill>
                  <a:schemeClr val="bg1"/>
                </a:solidFill>
                <a:latin typeface="Arial Black" panose="020B0A04020102020204" pitchFamily="34" charset="0"/>
              </a:rPr>
              <a:t>KEYNOTE SPEAKER</a:t>
            </a:r>
          </a:p>
        </p:txBody>
      </p:sp>
      <p:sp>
        <p:nvSpPr>
          <p:cNvPr id="6" name="TextBox 5">
            <a:extLst>
              <a:ext uri="{FF2B5EF4-FFF2-40B4-BE49-F238E27FC236}">
                <a16:creationId xmlns:a16="http://schemas.microsoft.com/office/drawing/2014/main" id="{CE24090E-B0A8-0121-6F98-49E335C65AF9}"/>
              </a:ext>
            </a:extLst>
          </p:cNvPr>
          <p:cNvSpPr txBox="1"/>
          <p:nvPr/>
        </p:nvSpPr>
        <p:spPr>
          <a:xfrm>
            <a:off x="452284" y="3172117"/>
            <a:ext cx="11287432" cy="1477328"/>
          </a:xfrm>
          <a:prstGeom prst="rect">
            <a:avLst/>
          </a:prstGeom>
          <a:noFill/>
        </p:spPr>
        <p:txBody>
          <a:bodyPr wrap="square" rtlCol="0">
            <a:spAutoFit/>
          </a:bodyPr>
          <a:lstStyle/>
          <a:p>
            <a:pPr algn="ctr"/>
            <a:r>
              <a:rPr lang="en-US" sz="5400" b="1" dirty="0">
                <a:solidFill>
                  <a:srgbClr val="033E78"/>
                </a:solidFill>
                <a:latin typeface="Arial" panose="020B0604020202020204" pitchFamily="34" charset="0"/>
                <a:cs typeface="Arial" panose="020B0604020202020204" pitchFamily="34" charset="0"/>
              </a:rPr>
              <a:t>Spence Sheldon</a:t>
            </a:r>
          </a:p>
          <a:p>
            <a:pPr algn="ctr"/>
            <a:r>
              <a:rPr lang="en-US" sz="3600" i="1" dirty="0" err="1">
                <a:solidFill>
                  <a:srgbClr val="033E78"/>
                </a:solidFill>
                <a:latin typeface="Arial" panose="020B0604020202020204" pitchFamily="34" charset="0"/>
                <a:cs typeface="Arial" panose="020B0604020202020204" pitchFamily="34" charset="0"/>
              </a:rPr>
              <a:t>Donatos</a:t>
            </a:r>
            <a:r>
              <a:rPr lang="en-US" sz="3600" i="1" dirty="0">
                <a:solidFill>
                  <a:srgbClr val="033E78"/>
                </a:solidFill>
                <a:latin typeface="Arial" panose="020B0604020202020204" pitchFamily="34" charset="0"/>
                <a:cs typeface="Arial" panose="020B0604020202020204" pitchFamily="34" charset="0"/>
              </a:rPr>
              <a:t> Pizza</a:t>
            </a:r>
          </a:p>
        </p:txBody>
      </p:sp>
      <p:pic>
        <p:nvPicPr>
          <p:cNvPr id="2" name="Picture 1" descr="A blue and white logo&#10;&#10;Description automatically generated">
            <a:extLst>
              <a:ext uri="{FF2B5EF4-FFF2-40B4-BE49-F238E27FC236}">
                <a16:creationId xmlns:a16="http://schemas.microsoft.com/office/drawing/2014/main" id="{4D68FCF0-3022-2426-83EA-96FD990B76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97960" y="5717709"/>
            <a:ext cx="2443839" cy="996622"/>
          </a:xfrm>
          <a:prstGeom prst="rect">
            <a:avLst/>
          </a:prstGeom>
        </p:spPr>
      </p:pic>
    </p:spTree>
    <p:extLst>
      <p:ext uri="{BB962C8B-B14F-4D97-AF65-F5344CB8AC3E}">
        <p14:creationId xmlns:p14="http://schemas.microsoft.com/office/powerpoint/2010/main" val="2011017031"/>
      </p:ext>
    </p:extLst>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9" name="Rectangle 40">
            <a:extLst>
              <a:ext uri="{FF2B5EF4-FFF2-40B4-BE49-F238E27FC236}">
                <a16:creationId xmlns:a16="http://schemas.microsoft.com/office/drawing/2014/main" id="{8334A2EF-69D9-41C1-9876-91D7FCF7C3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grpSp>
        <p:nvGrpSpPr>
          <p:cNvPr id="70" name="Group 42">
            <a:extLst>
              <a:ext uri="{FF2B5EF4-FFF2-40B4-BE49-F238E27FC236}">
                <a16:creationId xmlns:a16="http://schemas.microsoft.com/office/drawing/2014/main" id="{874C0C03-1202-4DC9-BA33-998DDFB3FB8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71" name="Freeform 5">
              <a:extLst>
                <a:ext uri="{FF2B5EF4-FFF2-40B4-BE49-F238E27FC236}">
                  <a16:creationId xmlns:a16="http://schemas.microsoft.com/office/drawing/2014/main" id="{60BF984B-F4C1-4BF0-B296-72CAD8814B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29674" y="1298404"/>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72" name="Freeform 6">
              <a:extLst>
                <a:ext uri="{FF2B5EF4-FFF2-40B4-BE49-F238E27FC236}">
                  <a16:creationId xmlns:a16="http://schemas.microsoft.com/office/drawing/2014/main" id="{2E887C16-A8CC-48BD-A34B-69B5D14BE1B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70451" y="2018236"/>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73" name="Freeform 7">
              <a:extLst>
                <a:ext uri="{FF2B5EF4-FFF2-40B4-BE49-F238E27FC236}">
                  <a16:creationId xmlns:a16="http://schemas.microsoft.com/office/drawing/2014/main" id="{1194B805-0CE2-4FD6-804E-2771E18BB47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51351" y="1788400"/>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74" name="Freeform 8">
              <a:extLst>
                <a:ext uri="{FF2B5EF4-FFF2-40B4-BE49-F238E27FC236}">
                  <a16:creationId xmlns:a16="http://schemas.microsoft.com/office/drawing/2014/main" id="{96000EBD-113B-4BB5-94F2-B2C9610948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49842"/>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75" name="Freeform 9">
              <a:extLst>
                <a:ext uri="{FF2B5EF4-FFF2-40B4-BE49-F238E27FC236}">
                  <a16:creationId xmlns:a16="http://schemas.microsoft.com/office/drawing/2014/main" id="{C2C37892-BF6A-4DDB-BAA9-48B6A051E9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6186246"/>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76" name="Freeform 10">
              <a:extLst>
                <a:ext uri="{FF2B5EF4-FFF2-40B4-BE49-F238E27FC236}">
                  <a16:creationId xmlns:a16="http://schemas.microsoft.com/office/drawing/2014/main" id="{B3A53A2B-EB9B-4318-A7F9-E371D211E74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1881"/>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77" name="Freeform 11">
              <a:extLst>
                <a:ext uri="{FF2B5EF4-FFF2-40B4-BE49-F238E27FC236}">
                  <a16:creationId xmlns:a16="http://schemas.microsoft.com/office/drawing/2014/main" id="{59001F5F-9338-43E1-BB4B-21C681CA201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426601" y="5579"/>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78" name="Freeform 12">
              <a:extLst>
                <a:ext uri="{FF2B5EF4-FFF2-40B4-BE49-F238E27FC236}">
                  <a16:creationId xmlns:a16="http://schemas.microsoft.com/office/drawing/2014/main" id="{24781ABE-347F-40E9-9BB2-3E35C8F153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79" name="Freeform 13">
              <a:extLst>
                <a:ext uri="{FF2B5EF4-FFF2-40B4-BE49-F238E27FC236}">
                  <a16:creationId xmlns:a16="http://schemas.microsoft.com/office/drawing/2014/main" id="{6D8A7767-4D16-4AB7-8277-D66FEC7F74C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21889" y="5579"/>
              <a:ext cx="5588000" cy="6866337"/>
            </a:xfrm>
            <a:custGeom>
              <a:avLst/>
              <a:gdLst>
                <a:gd name="T0" fmla="*/ 1067 w 1174"/>
                <a:gd name="T1" fmla="*/ 1440 h 1440"/>
                <a:gd name="T2" fmla="*/ 698 w 1174"/>
                <a:gd name="T3" fmla="*/ 577 h 1440"/>
                <a:gd name="T4" fmla="*/ 0 w 1174"/>
                <a:gd name="T5" fmla="*/ 0 h 1440"/>
              </a:gdLst>
              <a:ahLst/>
              <a:cxnLst>
                <a:cxn ang="0">
                  <a:pos x="T0" y="T1"/>
                </a:cxn>
                <a:cxn ang="0">
                  <a:pos x="T2" y="T3"/>
                </a:cxn>
                <a:cxn ang="0">
                  <a:pos x="T4" y="T5"/>
                </a:cxn>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80" name="Freeform 14">
              <a:extLst>
                <a:ext uri="{FF2B5EF4-FFF2-40B4-BE49-F238E27FC236}">
                  <a16:creationId xmlns:a16="http://schemas.microsoft.com/office/drawing/2014/main" id="{1B7D649D-9559-4E1D-937A-3519483502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790"/>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81" name="Freeform 15">
              <a:extLst>
                <a:ext uri="{FF2B5EF4-FFF2-40B4-BE49-F238E27FC236}">
                  <a16:creationId xmlns:a16="http://schemas.microsoft.com/office/drawing/2014/main" id="{45AA5D21-8C7B-4C77-815C-C3A8EA0A589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012389" y="5579"/>
              <a:ext cx="5497513" cy="6866337"/>
            </a:xfrm>
            <a:custGeom>
              <a:avLst/>
              <a:gdLst>
                <a:gd name="T0" fmla="*/ 1056 w 1155"/>
                <a:gd name="T1" fmla="*/ 1440 h 1440"/>
                <a:gd name="T2" fmla="*/ 686 w 1155"/>
                <a:gd name="T3" fmla="*/ 580 h 1440"/>
                <a:gd name="T4" fmla="*/ 0 w 1155"/>
                <a:gd name="T5" fmla="*/ 0 h 1440"/>
              </a:gdLst>
              <a:ahLst/>
              <a:cxnLst>
                <a:cxn ang="0">
                  <a:pos x="T0" y="T1"/>
                </a:cxn>
                <a:cxn ang="0">
                  <a:pos x="T2" y="T3"/>
                </a:cxn>
                <a:cxn ang="0">
                  <a:pos x="T4" y="T5"/>
                </a:cxn>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1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82" name="Freeform 16">
              <a:extLst>
                <a:ext uri="{FF2B5EF4-FFF2-40B4-BE49-F238E27FC236}">
                  <a16:creationId xmlns:a16="http://schemas.microsoft.com/office/drawing/2014/main" id="{D7A46675-AA96-41DB-B9DB-CAA471A2072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1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83" name="Freeform 17">
              <a:extLst>
                <a:ext uri="{FF2B5EF4-FFF2-40B4-BE49-F238E27FC236}">
                  <a16:creationId xmlns:a16="http://schemas.microsoft.com/office/drawing/2014/main" id="{82090F8A-ECF2-423C-98D0-8EF2262203B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10826" y="790"/>
              <a:ext cx="5522913" cy="6871126"/>
            </a:xfrm>
            <a:custGeom>
              <a:avLst/>
              <a:gdLst>
                <a:gd name="T0" fmla="*/ 1053 w 1160"/>
                <a:gd name="T1" fmla="*/ 1441 h 1441"/>
                <a:gd name="T2" fmla="*/ 705 w 1160"/>
                <a:gd name="T3" fmla="*/ 599 h 1441"/>
                <a:gd name="T4" fmla="*/ 0 w 1160"/>
                <a:gd name="T5" fmla="*/ 0 h 1441"/>
              </a:gdLst>
              <a:ahLst/>
              <a:cxnLst>
                <a:cxn ang="0">
                  <a:pos x="T0" y="T1"/>
                </a:cxn>
                <a:cxn ang="0">
                  <a:pos x="T2" y="T3"/>
                </a:cxn>
                <a:cxn ang="0">
                  <a:pos x="T4" y="T5"/>
                </a:cxn>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84" name="Freeform 18">
              <a:extLst>
                <a:ext uri="{FF2B5EF4-FFF2-40B4-BE49-F238E27FC236}">
                  <a16:creationId xmlns:a16="http://schemas.microsoft.com/office/drawing/2014/main" id="{EA5DE46B-A4BE-407F-835A-693D3E979EA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63239" y="5579"/>
              <a:ext cx="5413375" cy="6866337"/>
            </a:xfrm>
            <a:custGeom>
              <a:avLst/>
              <a:gdLst>
                <a:gd name="T0" fmla="*/ 1040 w 1137"/>
                <a:gd name="T1" fmla="*/ 1440 h 1440"/>
                <a:gd name="T2" fmla="*/ 698 w 1137"/>
                <a:gd name="T3" fmla="*/ 611 h 1440"/>
                <a:gd name="T4" fmla="*/ 0 w 1137"/>
                <a:gd name="T5" fmla="*/ 0 h 1440"/>
              </a:gdLst>
              <a:ahLst/>
              <a:cxnLst>
                <a:cxn ang="0">
                  <a:pos x="T0" y="T1"/>
                </a:cxn>
                <a:cxn ang="0">
                  <a:pos x="T2" y="T3"/>
                </a:cxn>
                <a:cxn ang="0">
                  <a:pos x="T4" y="T5"/>
                </a:cxn>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85" name="Freeform 19">
              <a:extLst>
                <a:ext uri="{FF2B5EF4-FFF2-40B4-BE49-F238E27FC236}">
                  <a16:creationId xmlns:a16="http://schemas.microsoft.com/office/drawing/2014/main" id="{429E4297-5489-465D-A6D7-03BD468E05C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77576" y="5579"/>
              <a:ext cx="5037138" cy="6861550"/>
            </a:xfrm>
            <a:custGeom>
              <a:avLst/>
              <a:gdLst>
                <a:gd name="T0" fmla="*/ 1011 w 1058"/>
                <a:gd name="T1" fmla="*/ 1439 h 1439"/>
                <a:gd name="T2" fmla="*/ 648 w 1058"/>
                <a:gd name="T3" fmla="*/ 617 h 1439"/>
                <a:gd name="T4" fmla="*/ 0 w 1058"/>
                <a:gd name="T5" fmla="*/ 0 h 1439"/>
              </a:gdLst>
              <a:ahLst/>
              <a:cxnLst>
                <a:cxn ang="0">
                  <a:pos x="T0" y="T1"/>
                </a:cxn>
                <a:cxn ang="0">
                  <a:pos x="T2" y="T3"/>
                </a:cxn>
                <a:cxn ang="0">
                  <a:pos x="T4" y="T5"/>
                </a:cxn>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86" name="Freeform 20">
              <a:extLst>
                <a:ext uri="{FF2B5EF4-FFF2-40B4-BE49-F238E27FC236}">
                  <a16:creationId xmlns:a16="http://schemas.microsoft.com/office/drawing/2014/main" id="{69A4CFA1-B603-453B-AC53-49E8A8DF7EE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768289" y="5579"/>
              <a:ext cx="3417888" cy="2742066"/>
            </a:xfrm>
            <a:custGeom>
              <a:avLst/>
              <a:gdLst>
                <a:gd name="T0" fmla="*/ 718 w 718"/>
                <a:gd name="T1" fmla="*/ 575 h 575"/>
                <a:gd name="T2" fmla="*/ 0 w 718"/>
                <a:gd name="T3" fmla="*/ 0 h 575"/>
              </a:gdLst>
              <a:ahLst/>
              <a:cxnLst>
                <a:cxn ang="0">
                  <a:pos x="T0" y="T1"/>
                </a:cxn>
                <a:cxn ang="0">
                  <a:pos x="T2" y="T3"/>
                </a:cxn>
              </a:cxnLst>
              <a:rect l="0" t="0" r="r" b="b"/>
              <a:pathLst>
                <a:path w="718" h="575">
                  <a:moveTo>
                    <a:pt x="718" y="575"/>
                  </a:moveTo>
                  <a:cubicBezTo>
                    <a:pt x="500" y="360"/>
                    <a:pt x="260" y="163"/>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87" name="Freeform 21">
              <a:extLst>
                <a:ext uri="{FF2B5EF4-FFF2-40B4-BE49-F238E27FC236}">
                  <a16:creationId xmlns:a16="http://schemas.microsoft.com/office/drawing/2014/main" id="{7A997EDF-8927-490B-AD5F-046317B8B2B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235014" y="10367"/>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88" name="Freeform 22">
              <a:extLst>
                <a:ext uri="{FF2B5EF4-FFF2-40B4-BE49-F238E27FC236}">
                  <a16:creationId xmlns:a16="http://schemas.microsoft.com/office/drawing/2014/main" id="{3C91BE84-B1A4-4592-A942-2C72C86DD8C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20826" y="5579"/>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89" name="Freeform 23">
              <a:extLst>
                <a:ext uri="{FF2B5EF4-FFF2-40B4-BE49-F238E27FC236}">
                  <a16:creationId xmlns:a16="http://schemas.microsoft.com/office/drawing/2014/main" id="{A0AAA5CD-6E44-429A-91FA-D650BAF9EE4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90826" y="5579"/>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grpSp>
      <p:sp>
        <p:nvSpPr>
          <p:cNvPr id="2" name="Title 1">
            <a:extLst>
              <a:ext uri="{FF2B5EF4-FFF2-40B4-BE49-F238E27FC236}">
                <a16:creationId xmlns:a16="http://schemas.microsoft.com/office/drawing/2014/main" id="{DC945613-F129-7648-B67D-67F86C9C0B47}"/>
              </a:ext>
            </a:extLst>
          </p:cNvPr>
          <p:cNvSpPr>
            <a:spLocks noGrp="1"/>
          </p:cNvSpPr>
          <p:nvPr>
            <p:ph type="ctrTitle"/>
          </p:nvPr>
        </p:nvSpPr>
        <p:spPr>
          <a:xfrm>
            <a:off x="7550663" y="1455611"/>
            <a:ext cx="3849624" cy="2312521"/>
          </a:xfrm>
        </p:spPr>
        <p:txBody>
          <a:bodyPr>
            <a:normAutofit/>
          </a:bodyPr>
          <a:lstStyle/>
          <a:p>
            <a:pPr algn="l"/>
            <a:r>
              <a:rPr lang="en-US" sz="4000">
                <a:solidFill>
                  <a:schemeClr val="tx2"/>
                </a:solidFill>
              </a:rPr>
              <a:t>SPENCE SHELDON</a:t>
            </a:r>
          </a:p>
        </p:txBody>
      </p:sp>
      <p:sp>
        <p:nvSpPr>
          <p:cNvPr id="3" name="Subtitle 2">
            <a:extLst>
              <a:ext uri="{FF2B5EF4-FFF2-40B4-BE49-F238E27FC236}">
                <a16:creationId xmlns:a16="http://schemas.microsoft.com/office/drawing/2014/main" id="{811A2FAB-6C42-F547-B1E1-CCCF427055B3}"/>
              </a:ext>
            </a:extLst>
          </p:cNvPr>
          <p:cNvSpPr>
            <a:spLocks noGrp="1"/>
          </p:cNvSpPr>
          <p:nvPr>
            <p:ph type="subTitle" idx="1"/>
          </p:nvPr>
        </p:nvSpPr>
        <p:spPr>
          <a:xfrm>
            <a:off x="7550662" y="3815282"/>
            <a:ext cx="3849625" cy="1027982"/>
          </a:xfrm>
        </p:spPr>
        <p:txBody>
          <a:bodyPr>
            <a:normAutofit/>
          </a:bodyPr>
          <a:lstStyle/>
          <a:p>
            <a:pPr algn="l"/>
            <a:r>
              <a:rPr lang="en-US" sz="1600">
                <a:solidFill>
                  <a:schemeClr val="tx2"/>
                </a:solidFill>
              </a:rPr>
              <a:t>Sheldon Restaurant Group</a:t>
            </a:r>
          </a:p>
        </p:txBody>
      </p:sp>
      <p:sp>
        <p:nvSpPr>
          <p:cNvPr id="90" name="Rectangle 63">
            <a:extLst>
              <a:ext uri="{FF2B5EF4-FFF2-40B4-BE49-F238E27FC236}">
                <a16:creationId xmlns:a16="http://schemas.microsoft.com/office/drawing/2014/main" id="{C8CA0C52-5ACA-4F17-AA4A-312E0E1109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7720" y="795527"/>
            <a:ext cx="5970638" cy="5248847"/>
          </a:xfrm>
          <a:prstGeom prst="rect">
            <a:avLst/>
          </a:prstGeom>
          <a:solidFill>
            <a:schemeClr val="bg1"/>
          </a:solidFill>
          <a:ln w="19050">
            <a:solidFill>
              <a:srgbClr val="D49E5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5" name="Picture 4" descr="A baby wearing a party hat&#10;&#10;Description automatically generated">
            <a:extLst>
              <a:ext uri="{FF2B5EF4-FFF2-40B4-BE49-F238E27FC236}">
                <a16:creationId xmlns:a16="http://schemas.microsoft.com/office/drawing/2014/main" id="{038930BA-8DF5-DA4D-925A-A0CFCEDC3743}"/>
              </a:ext>
            </a:extLst>
          </p:cNvPr>
          <p:cNvPicPr>
            <a:picLocks noChangeAspect="1"/>
          </p:cNvPicPr>
          <p:nvPr/>
        </p:nvPicPr>
        <p:blipFill rotWithShape="1">
          <a:blip r:embed="rId2"/>
          <a:srcRect t="1362" r="3" b="24364"/>
          <a:stretch/>
        </p:blipFill>
        <p:spPr>
          <a:xfrm rot="5400000">
            <a:off x="-117376" y="2049704"/>
            <a:ext cx="4919472" cy="2740491"/>
          </a:xfrm>
          <a:prstGeom prst="rect">
            <a:avLst/>
          </a:prstGeom>
          <a:ln w="12700">
            <a:noFill/>
          </a:ln>
        </p:spPr>
      </p:pic>
      <p:pic>
        <p:nvPicPr>
          <p:cNvPr id="6" name="Picture 5" descr="A person sitting on the ground with his arms outstretched&#10;&#10;Description automatically generated">
            <a:extLst>
              <a:ext uri="{FF2B5EF4-FFF2-40B4-BE49-F238E27FC236}">
                <a16:creationId xmlns:a16="http://schemas.microsoft.com/office/drawing/2014/main" id="{EDCEFF68-F5D2-174C-8D9C-AAAF1F27ADB6}"/>
              </a:ext>
            </a:extLst>
          </p:cNvPr>
          <p:cNvPicPr>
            <a:picLocks noChangeAspect="1"/>
          </p:cNvPicPr>
          <p:nvPr/>
        </p:nvPicPr>
        <p:blipFill>
          <a:blip r:embed="rId3"/>
          <a:srcRect l="18040" r="11060" b="3"/>
          <a:stretch/>
        </p:blipFill>
        <p:spPr>
          <a:xfrm>
            <a:off x="3867240" y="999602"/>
            <a:ext cx="2746812" cy="4919472"/>
          </a:xfrm>
          <a:prstGeom prst="rect">
            <a:avLst/>
          </a:prstGeom>
        </p:spPr>
      </p:pic>
      <p:sp>
        <p:nvSpPr>
          <p:cNvPr id="91" name="Isosceles Triangle 39">
            <a:extLst>
              <a:ext uri="{FF2B5EF4-FFF2-40B4-BE49-F238E27FC236}">
                <a16:creationId xmlns:a16="http://schemas.microsoft.com/office/drawing/2014/main" id="{4F37E7FB-7372-47E3-914E-7CF7E94B1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750273" y="3291386"/>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3533042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A4EF36A4-C659-B849-99D9-B932FEFCF99E}"/>
              </a:ext>
            </a:extLst>
          </p:cNvPr>
          <p:cNvPicPr>
            <a:picLocks noChangeAspect="1"/>
          </p:cNvPicPr>
          <p:nvPr/>
        </p:nvPicPr>
        <p:blipFill>
          <a:blip r:embed="rId2"/>
          <a:stretch>
            <a:fillRect/>
          </a:stretch>
        </p:blipFill>
        <p:spPr>
          <a:xfrm>
            <a:off x="567072" y="887840"/>
            <a:ext cx="3403129" cy="5066392"/>
          </a:xfrm>
          <a:prstGeom prst="rect">
            <a:avLst/>
          </a:prstGeom>
        </p:spPr>
      </p:pic>
      <p:pic>
        <p:nvPicPr>
          <p:cNvPr id="5" name="Picture 4" descr="A close up of a sign&#10;&#10;Description automatically generated">
            <a:extLst>
              <a:ext uri="{FF2B5EF4-FFF2-40B4-BE49-F238E27FC236}">
                <a16:creationId xmlns:a16="http://schemas.microsoft.com/office/drawing/2014/main" id="{1148F7EC-5E7B-9440-BDB1-A98149869744}"/>
              </a:ext>
            </a:extLst>
          </p:cNvPr>
          <p:cNvPicPr>
            <a:picLocks noChangeAspect="1"/>
          </p:cNvPicPr>
          <p:nvPr/>
        </p:nvPicPr>
        <p:blipFill>
          <a:blip r:embed="rId3"/>
          <a:stretch>
            <a:fillRect/>
          </a:stretch>
        </p:blipFill>
        <p:spPr>
          <a:xfrm>
            <a:off x="4388336" y="887840"/>
            <a:ext cx="3438235" cy="5066392"/>
          </a:xfrm>
          <a:prstGeom prst="rect">
            <a:avLst/>
          </a:prstGeom>
        </p:spPr>
      </p:pic>
      <p:pic>
        <p:nvPicPr>
          <p:cNvPr id="8" name="Picture 7" descr="A close up of a sign&#10;&#10;Description automatically generated">
            <a:extLst>
              <a:ext uri="{FF2B5EF4-FFF2-40B4-BE49-F238E27FC236}">
                <a16:creationId xmlns:a16="http://schemas.microsoft.com/office/drawing/2014/main" id="{DCB14364-8250-604E-BF49-1B5B0429E3C0}"/>
              </a:ext>
            </a:extLst>
          </p:cNvPr>
          <p:cNvPicPr>
            <a:picLocks noChangeAspect="1"/>
          </p:cNvPicPr>
          <p:nvPr/>
        </p:nvPicPr>
        <p:blipFill>
          <a:blip r:embed="rId4"/>
          <a:stretch>
            <a:fillRect/>
          </a:stretch>
        </p:blipFill>
        <p:spPr>
          <a:xfrm>
            <a:off x="8186694" y="887840"/>
            <a:ext cx="3438236" cy="5066392"/>
          </a:xfrm>
          <a:prstGeom prst="rect">
            <a:avLst/>
          </a:prstGeom>
        </p:spPr>
      </p:pic>
    </p:spTree>
    <p:extLst>
      <p:ext uri="{BB962C8B-B14F-4D97-AF65-F5344CB8AC3E}">
        <p14:creationId xmlns:p14="http://schemas.microsoft.com/office/powerpoint/2010/main" val="381568991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EA06921-3C0C-4126-AF75-9499D48390C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B8087084-CC7C-4D37-B821-F12CD3D29F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 name="Freeform 6">
              <a:extLst>
                <a:ext uri="{FF2B5EF4-FFF2-40B4-BE49-F238E27FC236}">
                  <a16:creationId xmlns:a16="http://schemas.microsoft.com/office/drawing/2014/main" id="{A27EF3C6-8AF8-41C0-B4DF-664F240872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 name="Freeform 7">
              <a:extLst>
                <a:ext uri="{FF2B5EF4-FFF2-40B4-BE49-F238E27FC236}">
                  <a16:creationId xmlns:a16="http://schemas.microsoft.com/office/drawing/2014/main" id="{46AD5CB4-13ED-4F2B-BA75-CA731F668A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 name="Freeform 8">
              <a:extLst>
                <a:ext uri="{FF2B5EF4-FFF2-40B4-BE49-F238E27FC236}">
                  <a16:creationId xmlns:a16="http://schemas.microsoft.com/office/drawing/2014/main" id="{6C2FD3B8-D702-4F83-BA99-D239212113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 name="Freeform 9">
              <a:extLst>
                <a:ext uri="{FF2B5EF4-FFF2-40B4-BE49-F238E27FC236}">
                  <a16:creationId xmlns:a16="http://schemas.microsoft.com/office/drawing/2014/main" id="{1AF0D977-DBC6-44B7-93FB-3F76406CF0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 name="Freeform 10">
              <a:extLst>
                <a:ext uri="{FF2B5EF4-FFF2-40B4-BE49-F238E27FC236}">
                  <a16:creationId xmlns:a16="http://schemas.microsoft.com/office/drawing/2014/main" id="{B3ED27DF-D17E-4922-8394-821ED92539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 name="Freeform 11">
              <a:extLst>
                <a:ext uri="{FF2B5EF4-FFF2-40B4-BE49-F238E27FC236}">
                  <a16:creationId xmlns:a16="http://schemas.microsoft.com/office/drawing/2014/main" id="{800084EB-3C31-445C-8B2E-F43BA7ED36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 name="Freeform 12">
              <a:extLst>
                <a:ext uri="{FF2B5EF4-FFF2-40B4-BE49-F238E27FC236}">
                  <a16:creationId xmlns:a16="http://schemas.microsoft.com/office/drawing/2014/main" id="{5EE7F4D6-BE2E-41A9-A417-BA1AE4583D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 name="Freeform 13">
              <a:extLst>
                <a:ext uri="{FF2B5EF4-FFF2-40B4-BE49-F238E27FC236}">
                  <a16:creationId xmlns:a16="http://schemas.microsoft.com/office/drawing/2014/main" id="{8805A789-4E10-46CF-A22B-8841C1CDFA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 name="Freeform 14">
              <a:extLst>
                <a:ext uri="{FF2B5EF4-FFF2-40B4-BE49-F238E27FC236}">
                  <a16:creationId xmlns:a16="http://schemas.microsoft.com/office/drawing/2014/main" id="{9BD0D630-7987-48B7-A636-0ED234E22E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 name="Freeform 15">
              <a:extLst>
                <a:ext uri="{FF2B5EF4-FFF2-40B4-BE49-F238E27FC236}">
                  <a16:creationId xmlns:a16="http://schemas.microsoft.com/office/drawing/2014/main" id="{F4E7D46D-851A-4DA9-B24D-19DAE1FCF2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 name="Freeform 16">
              <a:extLst>
                <a:ext uri="{FF2B5EF4-FFF2-40B4-BE49-F238E27FC236}">
                  <a16:creationId xmlns:a16="http://schemas.microsoft.com/office/drawing/2014/main" id="{BA38A754-A53E-469C-B89B-6C7FF96079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 name="Freeform 17">
              <a:extLst>
                <a:ext uri="{FF2B5EF4-FFF2-40B4-BE49-F238E27FC236}">
                  <a16:creationId xmlns:a16="http://schemas.microsoft.com/office/drawing/2014/main" id="{CAC17457-E557-440A-B5E0-40DFEEC899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 name="Freeform 18">
              <a:extLst>
                <a:ext uri="{FF2B5EF4-FFF2-40B4-BE49-F238E27FC236}">
                  <a16:creationId xmlns:a16="http://schemas.microsoft.com/office/drawing/2014/main" id="{4D697814-F310-40D2-8E79-93C1881074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 name="Freeform 19">
              <a:extLst>
                <a:ext uri="{FF2B5EF4-FFF2-40B4-BE49-F238E27FC236}">
                  <a16:creationId xmlns:a16="http://schemas.microsoft.com/office/drawing/2014/main" id="{0CA691A3-EEBB-46A7-A973-B1E2DD112C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 name="Freeform 20">
              <a:extLst>
                <a:ext uri="{FF2B5EF4-FFF2-40B4-BE49-F238E27FC236}">
                  <a16:creationId xmlns:a16="http://schemas.microsoft.com/office/drawing/2014/main" id="{B7361B78-110B-4437-8058-4E05A42343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 name="Freeform 21">
              <a:extLst>
                <a:ext uri="{FF2B5EF4-FFF2-40B4-BE49-F238E27FC236}">
                  <a16:creationId xmlns:a16="http://schemas.microsoft.com/office/drawing/2014/main" id="{97B9FFE1-BC8C-4C55-AE5D-8FDD780018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 name="Freeform 22">
              <a:extLst>
                <a:ext uri="{FF2B5EF4-FFF2-40B4-BE49-F238E27FC236}">
                  <a16:creationId xmlns:a16="http://schemas.microsoft.com/office/drawing/2014/main" id="{6F87417E-9520-42E0-84D2-0C0225481A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 name="Freeform 23">
              <a:extLst>
                <a:ext uri="{FF2B5EF4-FFF2-40B4-BE49-F238E27FC236}">
                  <a16:creationId xmlns:a16="http://schemas.microsoft.com/office/drawing/2014/main" id="{1235F6B6-5324-426D-84BE-EF96FD4303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 name="Freeform 24">
              <a:extLst>
                <a:ext uri="{FF2B5EF4-FFF2-40B4-BE49-F238E27FC236}">
                  <a16:creationId xmlns:a16="http://schemas.microsoft.com/office/drawing/2014/main" id="{093C61D3-C80D-4599-8280-763868B242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 name="Freeform 25">
              <a:extLst>
                <a:ext uri="{FF2B5EF4-FFF2-40B4-BE49-F238E27FC236}">
                  <a16:creationId xmlns:a16="http://schemas.microsoft.com/office/drawing/2014/main" id="{D6D942F2-89B9-4755-89D9-4365831760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33" name="Rectangle 32">
            <a:extLst>
              <a:ext uri="{FF2B5EF4-FFF2-40B4-BE49-F238E27FC236}">
                <a16:creationId xmlns:a16="http://schemas.microsoft.com/office/drawing/2014/main" id="{C40B6375-7479-45C4-8B99-EA1CF75F31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rgbClr val="C7AA7B"/>
            </a:solidFill>
          </a:ln>
          <a:effectLst>
            <a:outerShdw blurRad="762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5" name="Content Placeholder 4" descr="A person and person sitting on a bench&#10;&#10;Description automatically generated">
            <a:extLst>
              <a:ext uri="{FF2B5EF4-FFF2-40B4-BE49-F238E27FC236}">
                <a16:creationId xmlns:a16="http://schemas.microsoft.com/office/drawing/2014/main" id="{F8A582F4-A28D-CD40-965C-F3D6556FB0B1}"/>
              </a:ext>
            </a:extLst>
          </p:cNvPr>
          <p:cNvPicPr>
            <a:picLocks noGrp="1" noChangeAspect="1"/>
          </p:cNvPicPr>
          <p:nvPr>
            <p:ph idx="1"/>
          </p:nvPr>
        </p:nvPicPr>
        <p:blipFill>
          <a:blip r:embed="rId2"/>
          <a:stretch>
            <a:fillRect/>
          </a:stretch>
        </p:blipFill>
        <p:spPr>
          <a:xfrm>
            <a:off x="4006850" y="643467"/>
            <a:ext cx="4178299" cy="5571066"/>
          </a:xfrm>
          <a:prstGeom prst="rect">
            <a:avLst/>
          </a:prstGeom>
        </p:spPr>
      </p:pic>
    </p:spTree>
    <p:extLst>
      <p:ext uri="{BB962C8B-B14F-4D97-AF65-F5344CB8AC3E}">
        <p14:creationId xmlns:p14="http://schemas.microsoft.com/office/powerpoint/2010/main" val="65308050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BECECF94-D01C-459E-AF55-CEE99A077F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7873" y="480060"/>
            <a:ext cx="5387116" cy="5897880"/>
          </a:xfrm>
          <a:prstGeom prst="rect">
            <a:avLst/>
          </a:prstGeom>
          <a:solidFill>
            <a:srgbClr val="FFFFFF"/>
          </a:solidFill>
          <a:ln w="22225">
            <a:solidFill>
              <a:srgbClr val="986151"/>
            </a:solidFill>
          </a:ln>
          <a:effectLst>
            <a:outerShdw blurRad="762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grpSp>
        <p:nvGrpSpPr>
          <p:cNvPr id="12" name="Group 11">
            <a:extLst>
              <a:ext uri="{FF2B5EF4-FFF2-40B4-BE49-F238E27FC236}">
                <a16:creationId xmlns:a16="http://schemas.microsoft.com/office/drawing/2014/main" id="{9EA06921-3C0C-4126-AF75-9499D48390C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3" name="Freeform 5">
              <a:extLst>
                <a:ext uri="{FF2B5EF4-FFF2-40B4-BE49-F238E27FC236}">
                  <a16:creationId xmlns:a16="http://schemas.microsoft.com/office/drawing/2014/main" id="{B8087084-CC7C-4D37-B821-F12CD3D29F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 name="Freeform 6">
              <a:extLst>
                <a:ext uri="{FF2B5EF4-FFF2-40B4-BE49-F238E27FC236}">
                  <a16:creationId xmlns:a16="http://schemas.microsoft.com/office/drawing/2014/main" id="{A27EF3C6-8AF8-41C0-B4DF-664F240872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 name="Freeform 7">
              <a:extLst>
                <a:ext uri="{FF2B5EF4-FFF2-40B4-BE49-F238E27FC236}">
                  <a16:creationId xmlns:a16="http://schemas.microsoft.com/office/drawing/2014/main" id="{46AD5CB4-13ED-4F2B-BA75-CA731F668A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 name="Freeform 8">
              <a:extLst>
                <a:ext uri="{FF2B5EF4-FFF2-40B4-BE49-F238E27FC236}">
                  <a16:creationId xmlns:a16="http://schemas.microsoft.com/office/drawing/2014/main" id="{6C2FD3B8-D702-4F83-BA99-D239212113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 name="Freeform 9">
              <a:extLst>
                <a:ext uri="{FF2B5EF4-FFF2-40B4-BE49-F238E27FC236}">
                  <a16:creationId xmlns:a16="http://schemas.microsoft.com/office/drawing/2014/main" id="{1AF0D977-DBC6-44B7-93FB-3F76406CF0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 name="Freeform 10">
              <a:extLst>
                <a:ext uri="{FF2B5EF4-FFF2-40B4-BE49-F238E27FC236}">
                  <a16:creationId xmlns:a16="http://schemas.microsoft.com/office/drawing/2014/main" id="{B3ED27DF-D17E-4922-8394-821ED92539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 name="Freeform 11">
              <a:extLst>
                <a:ext uri="{FF2B5EF4-FFF2-40B4-BE49-F238E27FC236}">
                  <a16:creationId xmlns:a16="http://schemas.microsoft.com/office/drawing/2014/main" id="{800084EB-3C31-445C-8B2E-F43BA7ED36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 name="Freeform 12">
              <a:extLst>
                <a:ext uri="{FF2B5EF4-FFF2-40B4-BE49-F238E27FC236}">
                  <a16:creationId xmlns:a16="http://schemas.microsoft.com/office/drawing/2014/main" id="{5EE7F4D6-BE2E-41A9-A417-BA1AE4583D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 name="Freeform 13">
              <a:extLst>
                <a:ext uri="{FF2B5EF4-FFF2-40B4-BE49-F238E27FC236}">
                  <a16:creationId xmlns:a16="http://schemas.microsoft.com/office/drawing/2014/main" id="{8805A789-4E10-46CF-A22B-8841C1CDFA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 name="Freeform 14">
              <a:extLst>
                <a:ext uri="{FF2B5EF4-FFF2-40B4-BE49-F238E27FC236}">
                  <a16:creationId xmlns:a16="http://schemas.microsoft.com/office/drawing/2014/main" id="{9BD0D630-7987-48B7-A636-0ED234E22E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 name="Freeform 15">
              <a:extLst>
                <a:ext uri="{FF2B5EF4-FFF2-40B4-BE49-F238E27FC236}">
                  <a16:creationId xmlns:a16="http://schemas.microsoft.com/office/drawing/2014/main" id="{F4E7D46D-851A-4DA9-B24D-19DAE1FCF2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 name="Freeform 16">
              <a:extLst>
                <a:ext uri="{FF2B5EF4-FFF2-40B4-BE49-F238E27FC236}">
                  <a16:creationId xmlns:a16="http://schemas.microsoft.com/office/drawing/2014/main" id="{BA38A754-A53E-469C-B89B-6C7FF96079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 name="Freeform 17">
              <a:extLst>
                <a:ext uri="{FF2B5EF4-FFF2-40B4-BE49-F238E27FC236}">
                  <a16:creationId xmlns:a16="http://schemas.microsoft.com/office/drawing/2014/main" id="{CAC17457-E557-440A-B5E0-40DFEEC899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 name="Freeform 18">
              <a:extLst>
                <a:ext uri="{FF2B5EF4-FFF2-40B4-BE49-F238E27FC236}">
                  <a16:creationId xmlns:a16="http://schemas.microsoft.com/office/drawing/2014/main" id="{4D697814-F310-40D2-8E79-93C1881074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 name="Freeform 19">
              <a:extLst>
                <a:ext uri="{FF2B5EF4-FFF2-40B4-BE49-F238E27FC236}">
                  <a16:creationId xmlns:a16="http://schemas.microsoft.com/office/drawing/2014/main" id="{0CA691A3-EEBB-46A7-A973-B1E2DD112C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 name="Freeform 20">
              <a:extLst>
                <a:ext uri="{FF2B5EF4-FFF2-40B4-BE49-F238E27FC236}">
                  <a16:creationId xmlns:a16="http://schemas.microsoft.com/office/drawing/2014/main" id="{B7361B78-110B-4437-8058-4E05A42343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 name="Freeform 21">
              <a:extLst>
                <a:ext uri="{FF2B5EF4-FFF2-40B4-BE49-F238E27FC236}">
                  <a16:creationId xmlns:a16="http://schemas.microsoft.com/office/drawing/2014/main" id="{97B9FFE1-BC8C-4C55-AE5D-8FDD780018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 name="Freeform 22">
              <a:extLst>
                <a:ext uri="{FF2B5EF4-FFF2-40B4-BE49-F238E27FC236}">
                  <a16:creationId xmlns:a16="http://schemas.microsoft.com/office/drawing/2014/main" id="{6F87417E-9520-42E0-84D2-0C0225481A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 name="Freeform 23">
              <a:extLst>
                <a:ext uri="{FF2B5EF4-FFF2-40B4-BE49-F238E27FC236}">
                  <a16:creationId xmlns:a16="http://schemas.microsoft.com/office/drawing/2014/main" id="{1235F6B6-5324-426D-84BE-EF96FD4303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 name="Freeform 24">
              <a:extLst>
                <a:ext uri="{FF2B5EF4-FFF2-40B4-BE49-F238E27FC236}">
                  <a16:creationId xmlns:a16="http://schemas.microsoft.com/office/drawing/2014/main" id="{093C61D3-C80D-4599-8280-763868B242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 name="Freeform 25">
              <a:extLst>
                <a:ext uri="{FF2B5EF4-FFF2-40B4-BE49-F238E27FC236}">
                  <a16:creationId xmlns:a16="http://schemas.microsoft.com/office/drawing/2014/main" id="{D6D942F2-89B9-4755-89D9-4365831760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35" name="Rectangle 34">
            <a:extLst>
              <a:ext uri="{FF2B5EF4-FFF2-40B4-BE49-F238E27FC236}">
                <a16:creationId xmlns:a16="http://schemas.microsoft.com/office/drawing/2014/main" id="{C40B6375-7479-45C4-8B99-EA1CF75F31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387390" cy="5897880"/>
          </a:xfrm>
          <a:prstGeom prst="rect">
            <a:avLst/>
          </a:prstGeom>
          <a:solidFill>
            <a:srgbClr val="FFFFFF"/>
          </a:solidFill>
          <a:ln w="22225">
            <a:solidFill>
              <a:srgbClr val="986151"/>
            </a:solidFill>
          </a:ln>
          <a:effectLst>
            <a:outerShdw blurRad="762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5" name="Content Placeholder 4" descr="Two men sitting on a ledge&#10;&#10;Description automatically generated">
            <a:extLst>
              <a:ext uri="{FF2B5EF4-FFF2-40B4-BE49-F238E27FC236}">
                <a16:creationId xmlns:a16="http://schemas.microsoft.com/office/drawing/2014/main" id="{30C7ABC4-5AE2-2E46-B0DF-E3099A4D18BF}"/>
              </a:ext>
            </a:extLst>
          </p:cNvPr>
          <p:cNvPicPr>
            <a:picLocks noChangeAspect="1"/>
          </p:cNvPicPr>
          <p:nvPr/>
        </p:nvPicPr>
        <p:blipFill>
          <a:blip r:embed="rId2"/>
          <a:stretch>
            <a:fillRect/>
          </a:stretch>
        </p:blipFill>
        <p:spPr>
          <a:xfrm rot="5400000">
            <a:off x="738629" y="1597765"/>
            <a:ext cx="4877647" cy="3658235"/>
          </a:xfrm>
          <a:prstGeom prst="rect">
            <a:avLst/>
          </a:prstGeom>
        </p:spPr>
      </p:pic>
      <p:pic>
        <p:nvPicPr>
          <p:cNvPr id="4" name="Content Placeholder 4" descr="A person playing a guitar outside a restaurant&#10;&#10;Description automatically generated">
            <a:extLst>
              <a:ext uri="{FF2B5EF4-FFF2-40B4-BE49-F238E27FC236}">
                <a16:creationId xmlns:a16="http://schemas.microsoft.com/office/drawing/2014/main" id="{32379560-B9B3-7040-A65B-6E771824DEAF}"/>
              </a:ext>
            </a:extLst>
          </p:cNvPr>
          <p:cNvPicPr>
            <a:picLocks noChangeAspect="1"/>
          </p:cNvPicPr>
          <p:nvPr/>
        </p:nvPicPr>
        <p:blipFill>
          <a:blip r:embed="rId3"/>
          <a:stretch>
            <a:fillRect/>
          </a:stretch>
        </p:blipFill>
        <p:spPr>
          <a:xfrm>
            <a:off x="6832740" y="1784468"/>
            <a:ext cx="4379773" cy="3284829"/>
          </a:xfrm>
          <a:prstGeom prst="rect">
            <a:avLst/>
          </a:prstGeom>
        </p:spPr>
      </p:pic>
    </p:spTree>
    <p:extLst>
      <p:ext uri="{BB962C8B-B14F-4D97-AF65-F5344CB8AC3E}">
        <p14:creationId xmlns:p14="http://schemas.microsoft.com/office/powerpoint/2010/main" val="3753328972"/>
      </p:ext>
    </p:extLst>
  </p:cSld>
  <p:clrMapOvr>
    <a:overrideClrMapping bg1="lt1" tx1="dk1" bg2="lt2" tx2="dk2" accent1="accent1" accent2="accent2" accent3="accent3" accent4="accent4" accent5="accent5" accent6="accent6" hlink="hlink" folHlink="folHlink"/>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EA06921-3C0C-4126-AF75-9499D48390C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0" name="Freeform 5">
              <a:extLst>
                <a:ext uri="{FF2B5EF4-FFF2-40B4-BE49-F238E27FC236}">
                  <a16:creationId xmlns:a16="http://schemas.microsoft.com/office/drawing/2014/main" id="{B8087084-CC7C-4D37-B821-F12CD3D29F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 name="Freeform 6">
              <a:extLst>
                <a:ext uri="{FF2B5EF4-FFF2-40B4-BE49-F238E27FC236}">
                  <a16:creationId xmlns:a16="http://schemas.microsoft.com/office/drawing/2014/main" id="{A27EF3C6-8AF8-41C0-B4DF-664F240872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 name="Freeform 7">
              <a:extLst>
                <a:ext uri="{FF2B5EF4-FFF2-40B4-BE49-F238E27FC236}">
                  <a16:creationId xmlns:a16="http://schemas.microsoft.com/office/drawing/2014/main" id="{46AD5CB4-13ED-4F2B-BA75-CA731F668A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 name="Freeform 8">
              <a:extLst>
                <a:ext uri="{FF2B5EF4-FFF2-40B4-BE49-F238E27FC236}">
                  <a16:creationId xmlns:a16="http://schemas.microsoft.com/office/drawing/2014/main" id="{6C2FD3B8-D702-4F83-BA99-D239212113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 name="Freeform 9">
              <a:extLst>
                <a:ext uri="{FF2B5EF4-FFF2-40B4-BE49-F238E27FC236}">
                  <a16:creationId xmlns:a16="http://schemas.microsoft.com/office/drawing/2014/main" id="{1AF0D977-DBC6-44B7-93FB-3F76406CF0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 name="Freeform 10">
              <a:extLst>
                <a:ext uri="{FF2B5EF4-FFF2-40B4-BE49-F238E27FC236}">
                  <a16:creationId xmlns:a16="http://schemas.microsoft.com/office/drawing/2014/main" id="{B3ED27DF-D17E-4922-8394-821ED92539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 name="Freeform 11">
              <a:extLst>
                <a:ext uri="{FF2B5EF4-FFF2-40B4-BE49-F238E27FC236}">
                  <a16:creationId xmlns:a16="http://schemas.microsoft.com/office/drawing/2014/main" id="{800084EB-3C31-445C-8B2E-F43BA7ED36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 name="Freeform 12">
              <a:extLst>
                <a:ext uri="{FF2B5EF4-FFF2-40B4-BE49-F238E27FC236}">
                  <a16:creationId xmlns:a16="http://schemas.microsoft.com/office/drawing/2014/main" id="{5EE7F4D6-BE2E-41A9-A417-BA1AE4583D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 name="Freeform 13">
              <a:extLst>
                <a:ext uri="{FF2B5EF4-FFF2-40B4-BE49-F238E27FC236}">
                  <a16:creationId xmlns:a16="http://schemas.microsoft.com/office/drawing/2014/main" id="{8805A789-4E10-46CF-A22B-8841C1CDFA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 name="Freeform 14">
              <a:extLst>
                <a:ext uri="{FF2B5EF4-FFF2-40B4-BE49-F238E27FC236}">
                  <a16:creationId xmlns:a16="http://schemas.microsoft.com/office/drawing/2014/main" id="{9BD0D630-7987-48B7-A636-0ED234E22E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 name="Freeform 15">
              <a:extLst>
                <a:ext uri="{FF2B5EF4-FFF2-40B4-BE49-F238E27FC236}">
                  <a16:creationId xmlns:a16="http://schemas.microsoft.com/office/drawing/2014/main" id="{F4E7D46D-851A-4DA9-B24D-19DAE1FCF2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 name="Freeform 16">
              <a:extLst>
                <a:ext uri="{FF2B5EF4-FFF2-40B4-BE49-F238E27FC236}">
                  <a16:creationId xmlns:a16="http://schemas.microsoft.com/office/drawing/2014/main" id="{BA38A754-A53E-469C-B89B-6C7FF96079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 name="Freeform 17">
              <a:extLst>
                <a:ext uri="{FF2B5EF4-FFF2-40B4-BE49-F238E27FC236}">
                  <a16:creationId xmlns:a16="http://schemas.microsoft.com/office/drawing/2014/main" id="{CAC17457-E557-440A-B5E0-40DFEEC899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 name="Freeform 18">
              <a:extLst>
                <a:ext uri="{FF2B5EF4-FFF2-40B4-BE49-F238E27FC236}">
                  <a16:creationId xmlns:a16="http://schemas.microsoft.com/office/drawing/2014/main" id="{4D697814-F310-40D2-8E79-93C1881074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 name="Freeform 19">
              <a:extLst>
                <a:ext uri="{FF2B5EF4-FFF2-40B4-BE49-F238E27FC236}">
                  <a16:creationId xmlns:a16="http://schemas.microsoft.com/office/drawing/2014/main" id="{0CA691A3-EEBB-46A7-A973-B1E2DD112C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 name="Freeform 20">
              <a:extLst>
                <a:ext uri="{FF2B5EF4-FFF2-40B4-BE49-F238E27FC236}">
                  <a16:creationId xmlns:a16="http://schemas.microsoft.com/office/drawing/2014/main" id="{B7361B78-110B-4437-8058-4E05A42343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 name="Freeform 21">
              <a:extLst>
                <a:ext uri="{FF2B5EF4-FFF2-40B4-BE49-F238E27FC236}">
                  <a16:creationId xmlns:a16="http://schemas.microsoft.com/office/drawing/2014/main" id="{97B9FFE1-BC8C-4C55-AE5D-8FDD780018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 name="Freeform 22">
              <a:extLst>
                <a:ext uri="{FF2B5EF4-FFF2-40B4-BE49-F238E27FC236}">
                  <a16:creationId xmlns:a16="http://schemas.microsoft.com/office/drawing/2014/main" id="{6F87417E-9520-42E0-84D2-0C0225481A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 name="Freeform 23">
              <a:extLst>
                <a:ext uri="{FF2B5EF4-FFF2-40B4-BE49-F238E27FC236}">
                  <a16:creationId xmlns:a16="http://schemas.microsoft.com/office/drawing/2014/main" id="{1235F6B6-5324-426D-84BE-EF96FD4303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 name="Freeform 24">
              <a:extLst>
                <a:ext uri="{FF2B5EF4-FFF2-40B4-BE49-F238E27FC236}">
                  <a16:creationId xmlns:a16="http://schemas.microsoft.com/office/drawing/2014/main" id="{093C61D3-C80D-4599-8280-763868B242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 name="Freeform 25">
              <a:extLst>
                <a:ext uri="{FF2B5EF4-FFF2-40B4-BE49-F238E27FC236}">
                  <a16:creationId xmlns:a16="http://schemas.microsoft.com/office/drawing/2014/main" id="{D6D942F2-89B9-4755-89D9-4365831760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32" name="Rectangle 31">
            <a:extLst>
              <a:ext uri="{FF2B5EF4-FFF2-40B4-BE49-F238E27FC236}">
                <a16:creationId xmlns:a16="http://schemas.microsoft.com/office/drawing/2014/main" id="{C40B6375-7479-45C4-8B99-EA1CF75F31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rgbClr val="CC9947"/>
            </a:solidFill>
          </a:ln>
          <a:effectLst>
            <a:outerShdw blurRad="762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4" name="Picture Placeholder 6" descr="A building with red umbrellas and people sitting outside&#10;&#10;Description automatically generated">
            <a:extLst>
              <a:ext uri="{FF2B5EF4-FFF2-40B4-BE49-F238E27FC236}">
                <a16:creationId xmlns:a16="http://schemas.microsoft.com/office/drawing/2014/main" id="{1D5E650D-0D5E-5649-B169-8E5BA01DFB6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1123" b="13877"/>
          <a:stretch/>
        </p:blipFill>
        <p:spPr>
          <a:xfrm>
            <a:off x="1143941" y="643467"/>
            <a:ext cx="9904117" cy="5571066"/>
          </a:xfrm>
          <a:prstGeom prst="rect">
            <a:avLst/>
          </a:prstGeom>
          <a:noFill/>
        </p:spPr>
      </p:pic>
    </p:spTree>
    <p:extLst>
      <p:ext uri="{BB962C8B-B14F-4D97-AF65-F5344CB8AC3E}">
        <p14:creationId xmlns:p14="http://schemas.microsoft.com/office/powerpoint/2010/main" val="122639604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34" name="Group 8">
            <a:extLst>
              <a:ext uri="{FF2B5EF4-FFF2-40B4-BE49-F238E27FC236}">
                <a16:creationId xmlns:a16="http://schemas.microsoft.com/office/drawing/2014/main" id="{9EA06921-3C0C-4126-AF75-9499D48390C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0" name="Freeform 5">
              <a:extLst>
                <a:ext uri="{FF2B5EF4-FFF2-40B4-BE49-F238E27FC236}">
                  <a16:creationId xmlns:a16="http://schemas.microsoft.com/office/drawing/2014/main" id="{B8087084-CC7C-4D37-B821-F12CD3D29F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 name="Freeform 6">
              <a:extLst>
                <a:ext uri="{FF2B5EF4-FFF2-40B4-BE49-F238E27FC236}">
                  <a16:creationId xmlns:a16="http://schemas.microsoft.com/office/drawing/2014/main" id="{A27EF3C6-8AF8-41C0-B4DF-664F240872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 name="Freeform 7">
              <a:extLst>
                <a:ext uri="{FF2B5EF4-FFF2-40B4-BE49-F238E27FC236}">
                  <a16:creationId xmlns:a16="http://schemas.microsoft.com/office/drawing/2014/main" id="{46AD5CB4-13ED-4F2B-BA75-CA731F668A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 name="Freeform 8">
              <a:extLst>
                <a:ext uri="{FF2B5EF4-FFF2-40B4-BE49-F238E27FC236}">
                  <a16:creationId xmlns:a16="http://schemas.microsoft.com/office/drawing/2014/main" id="{6C2FD3B8-D702-4F83-BA99-D239212113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 name="Freeform 9">
              <a:extLst>
                <a:ext uri="{FF2B5EF4-FFF2-40B4-BE49-F238E27FC236}">
                  <a16:creationId xmlns:a16="http://schemas.microsoft.com/office/drawing/2014/main" id="{1AF0D977-DBC6-44B7-93FB-3F76406CF0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 name="Freeform 10">
              <a:extLst>
                <a:ext uri="{FF2B5EF4-FFF2-40B4-BE49-F238E27FC236}">
                  <a16:creationId xmlns:a16="http://schemas.microsoft.com/office/drawing/2014/main" id="{B3ED27DF-D17E-4922-8394-821ED92539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 name="Freeform 11">
              <a:extLst>
                <a:ext uri="{FF2B5EF4-FFF2-40B4-BE49-F238E27FC236}">
                  <a16:creationId xmlns:a16="http://schemas.microsoft.com/office/drawing/2014/main" id="{800084EB-3C31-445C-8B2E-F43BA7ED36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 name="Freeform 12">
              <a:extLst>
                <a:ext uri="{FF2B5EF4-FFF2-40B4-BE49-F238E27FC236}">
                  <a16:creationId xmlns:a16="http://schemas.microsoft.com/office/drawing/2014/main" id="{5EE7F4D6-BE2E-41A9-A417-BA1AE4583D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 name="Freeform 13">
              <a:extLst>
                <a:ext uri="{FF2B5EF4-FFF2-40B4-BE49-F238E27FC236}">
                  <a16:creationId xmlns:a16="http://schemas.microsoft.com/office/drawing/2014/main" id="{8805A789-4E10-46CF-A22B-8841C1CDFA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 name="Freeform 14">
              <a:extLst>
                <a:ext uri="{FF2B5EF4-FFF2-40B4-BE49-F238E27FC236}">
                  <a16:creationId xmlns:a16="http://schemas.microsoft.com/office/drawing/2014/main" id="{9BD0D630-7987-48B7-A636-0ED234E22E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 name="Freeform 15">
              <a:extLst>
                <a:ext uri="{FF2B5EF4-FFF2-40B4-BE49-F238E27FC236}">
                  <a16:creationId xmlns:a16="http://schemas.microsoft.com/office/drawing/2014/main" id="{F4E7D46D-851A-4DA9-B24D-19DAE1FCF2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 name="Freeform 16">
              <a:extLst>
                <a:ext uri="{FF2B5EF4-FFF2-40B4-BE49-F238E27FC236}">
                  <a16:creationId xmlns:a16="http://schemas.microsoft.com/office/drawing/2014/main" id="{BA38A754-A53E-469C-B89B-6C7FF96079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 name="Freeform 17">
              <a:extLst>
                <a:ext uri="{FF2B5EF4-FFF2-40B4-BE49-F238E27FC236}">
                  <a16:creationId xmlns:a16="http://schemas.microsoft.com/office/drawing/2014/main" id="{CAC17457-E557-440A-B5E0-40DFEEC899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 name="Freeform 18">
              <a:extLst>
                <a:ext uri="{FF2B5EF4-FFF2-40B4-BE49-F238E27FC236}">
                  <a16:creationId xmlns:a16="http://schemas.microsoft.com/office/drawing/2014/main" id="{4D697814-F310-40D2-8E79-93C1881074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 name="Freeform 19">
              <a:extLst>
                <a:ext uri="{FF2B5EF4-FFF2-40B4-BE49-F238E27FC236}">
                  <a16:creationId xmlns:a16="http://schemas.microsoft.com/office/drawing/2014/main" id="{0CA691A3-EEBB-46A7-A973-B1E2DD112C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 name="Freeform 20">
              <a:extLst>
                <a:ext uri="{FF2B5EF4-FFF2-40B4-BE49-F238E27FC236}">
                  <a16:creationId xmlns:a16="http://schemas.microsoft.com/office/drawing/2014/main" id="{B7361B78-110B-4437-8058-4E05A42343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 name="Freeform 21">
              <a:extLst>
                <a:ext uri="{FF2B5EF4-FFF2-40B4-BE49-F238E27FC236}">
                  <a16:creationId xmlns:a16="http://schemas.microsoft.com/office/drawing/2014/main" id="{97B9FFE1-BC8C-4C55-AE5D-8FDD780018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 name="Freeform 22">
              <a:extLst>
                <a:ext uri="{FF2B5EF4-FFF2-40B4-BE49-F238E27FC236}">
                  <a16:creationId xmlns:a16="http://schemas.microsoft.com/office/drawing/2014/main" id="{6F87417E-9520-42E0-84D2-0C0225481A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 name="Freeform 23">
              <a:extLst>
                <a:ext uri="{FF2B5EF4-FFF2-40B4-BE49-F238E27FC236}">
                  <a16:creationId xmlns:a16="http://schemas.microsoft.com/office/drawing/2014/main" id="{1235F6B6-5324-426D-84BE-EF96FD4303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 name="Freeform 24">
              <a:extLst>
                <a:ext uri="{FF2B5EF4-FFF2-40B4-BE49-F238E27FC236}">
                  <a16:creationId xmlns:a16="http://schemas.microsoft.com/office/drawing/2014/main" id="{093C61D3-C80D-4599-8280-763868B242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 name="Freeform 25">
              <a:extLst>
                <a:ext uri="{FF2B5EF4-FFF2-40B4-BE49-F238E27FC236}">
                  <a16:creationId xmlns:a16="http://schemas.microsoft.com/office/drawing/2014/main" id="{D6D942F2-89B9-4755-89D9-4365831760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32" name="Rectangle 31">
            <a:extLst>
              <a:ext uri="{FF2B5EF4-FFF2-40B4-BE49-F238E27FC236}">
                <a16:creationId xmlns:a16="http://schemas.microsoft.com/office/drawing/2014/main" id="{C40B6375-7479-45C4-8B99-EA1CF75F31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rgbClr val="B8406F"/>
            </a:solidFill>
          </a:ln>
          <a:effectLst>
            <a:outerShdw blurRad="762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4" name="Picture Placeholder 3" descr="A screenshot of a phone&#10;&#10;Description automatically generated">
            <a:extLst>
              <a:ext uri="{FF2B5EF4-FFF2-40B4-BE49-F238E27FC236}">
                <a16:creationId xmlns:a16="http://schemas.microsoft.com/office/drawing/2014/main" id="{EF8AB48B-D426-914A-8764-A7328432539D}"/>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6493" r="1" b="6967"/>
          <a:stretch/>
        </p:blipFill>
        <p:spPr>
          <a:xfrm>
            <a:off x="1144079" y="643467"/>
            <a:ext cx="9903841" cy="5571066"/>
          </a:xfrm>
          <a:prstGeom prst="rect">
            <a:avLst/>
          </a:prstGeom>
          <a:noFill/>
        </p:spPr>
      </p:pic>
    </p:spTree>
    <p:extLst>
      <p:ext uri="{BB962C8B-B14F-4D97-AF65-F5344CB8AC3E}">
        <p14:creationId xmlns:p14="http://schemas.microsoft.com/office/powerpoint/2010/main" val="208722918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7" name="Rectangle 96">
            <a:extLst>
              <a:ext uri="{FF2B5EF4-FFF2-40B4-BE49-F238E27FC236}">
                <a16:creationId xmlns:a16="http://schemas.microsoft.com/office/drawing/2014/main" id="{53BB5D57-6178-4F62-B472-0312F6D95A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D5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grpSp>
        <p:nvGrpSpPr>
          <p:cNvPr id="99" name="Group 98">
            <a:extLst>
              <a:ext uri="{FF2B5EF4-FFF2-40B4-BE49-F238E27FC236}">
                <a16:creationId xmlns:a16="http://schemas.microsoft.com/office/drawing/2014/main" id="{4800B320-C486-4967-AFB8-58E3EBDA9E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0624" y="0"/>
            <a:ext cx="12584114" cy="6853238"/>
            <a:chOff x="-417513" y="0"/>
            <a:chExt cx="12584114" cy="6853238"/>
          </a:xfrm>
        </p:grpSpPr>
        <p:sp>
          <p:nvSpPr>
            <p:cNvPr id="100" name="Freeform 5">
              <a:extLst>
                <a:ext uri="{FF2B5EF4-FFF2-40B4-BE49-F238E27FC236}">
                  <a16:creationId xmlns:a16="http://schemas.microsoft.com/office/drawing/2014/main" id="{B6E6BEB2-753A-4253-9BE2-9E569A8A5E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1" name="Freeform 6">
              <a:extLst>
                <a:ext uri="{FF2B5EF4-FFF2-40B4-BE49-F238E27FC236}">
                  <a16:creationId xmlns:a16="http://schemas.microsoft.com/office/drawing/2014/main" id="{196A6026-E2E2-4401-BB72-F8314907AB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 name="Freeform 7">
              <a:extLst>
                <a:ext uri="{FF2B5EF4-FFF2-40B4-BE49-F238E27FC236}">
                  <a16:creationId xmlns:a16="http://schemas.microsoft.com/office/drawing/2014/main" id="{C852B828-3E4B-4404-AEE7-815B0B6EE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 name="Freeform 8">
              <a:extLst>
                <a:ext uri="{FF2B5EF4-FFF2-40B4-BE49-F238E27FC236}">
                  <a16:creationId xmlns:a16="http://schemas.microsoft.com/office/drawing/2014/main" id="{B2BAC571-023A-4027-9689-5A7375FE53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4" name="Freeform 9">
              <a:extLst>
                <a:ext uri="{FF2B5EF4-FFF2-40B4-BE49-F238E27FC236}">
                  <a16:creationId xmlns:a16="http://schemas.microsoft.com/office/drawing/2014/main" id="{6BB424FB-2158-48AB-9A28-A11889AA5A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5" name="Freeform 10">
              <a:extLst>
                <a:ext uri="{FF2B5EF4-FFF2-40B4-BE49-F238E27FC236}">
                  <a16:creationId xmlns:a16="http://schemas.microsoft.com/office/drawing/2014/main" id="{BE5FA512-D3FE-4F91-AE23-51DAAAA74E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6" name="Freeform 11">
              <a:extLst>
                <a:ext uri="{FF2B5EF4-FFF2-40B4-BE49-F238E27FC236}">
                  <a16:creationId xmlns:a16="http://schemas.microsoft.com/office/drawing/2014/main" id="{83CF3A0A-06AA-4987-8182-4F86E662EC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7" name="Freeform 12">
              <a:extLst>
                <a:ext uri="{FF2B5EF4-FFF2-40B4-BE49-F238E27FC236}">
                  <a16:creationId xmlns:a16="http://schemas.microsoft.com/office/drawing/2014/main" id="{969C6F15-1F6D-46D5-8C47-3FBC312536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8" name="Freeform 13">
              <a:extLst>
                <a:ext uri="{FF2B5EF4-FFF2-40B4-BE49-F238E27FC236}">
                  <a16:creationId xmlns:a16="http://schemas.microsoft.com/office/drawing/2014/main" id="{01E2B94D-4E93-4C11-A1FC-B3A6E8CC5F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9" name="Freeform 14">
              <a:extLst>
                <a:ext uri="{FF2B5EF4-FFF2-40B4-BE49-F238E27FC236}">
                  <a16:creationId xmlns:a16="http://schemas.microsoft.com/office/drawing/2014/main" id="{F47C1110-8C08-4C26-BD0D-3083BFAC1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0" name="Freeform 15">
              <a:extLst>
                <a:ext uri="{FF2B5EF4-FFF2-40B4-BE49-F238E27FC236}">
                  <a16:creationId xmlns:a16="http://schemas.microsoft.com/office/drawing/2014/main" id="{3085CEBC-D1F5-4F82-93C8-8ED38B7CBE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1" name="Freeform 16">
              <a:extLst>
                <a:ext uri="{FF2B5EF4-FFF2-40B4-BE49-F238E27FC236}">
                  <a16:creationId xmlns:a16="http://schemas.microsoft.com/office/drawing/2014/main" id="{3ED8F25D-E867-46B6-A62D-3B21147680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2" name="Freeform 17">
              <a:extLst>
                <a:ext uri="{FF2B5EF4-FFF2-40B4-BE49-F238E27FC236}">
                  <a16:creationId xmlns:a16="http://schemas.microsoft.com/office/drawing/2014/main" id="{6BB81545-0C01-4B56-BADD-6B7D5B72AF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3" name="Freeform 18">
              <a:extLst>
                <a:ext uri="{FF2B5EF4-FFF2-40B4-BE49-F238E27FC236}">
                  <a16:creationId xmlns:a16="http://schemas.microsoft.com/office/drawing/2014/main" id="{A1574FCC-646A-4771-AB54-A44212F198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 name="Freeform 19">
              <a:extLst>
                <a:ext uri="{FF2B5EF4-FFF2-40B4-BE49-F238E27FC236}">
                  <a16:creationId xmlns:a16="http://schemas.microsoft.com/office/drawing/2014/main" id="{A56CC2BC-E51D-4A79-AA80-770FAA7844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5" name="Freeform 20">
              <a:extLst>
                <a:ext uri="{FF2B5EF4-FFF2-40B4-BE49-F238E27FC236}">
                  <a16:creationId xmlns:a16="http://schemas.microsoft.com/office/drawing/2014/main" id="{C95E0495-B7F8-44C5-AD1F-5F3C8633E3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6" name="Freeform 21">
              <a:extLst>
                <a:ext uri="{FF2B5EF4-FFF2-40B4-BE49-F238E27FC236}">
                  <a16:creationId xmlns:a16="http://schemas.microsoft.com/office/drawing/2014/main" id="{28C1E7AA-A198-498A-9426-7632D7AA3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7" name="Freeform 22">
              <a:extLst>
                <a:ext uri="{FF2B5EF4-FFF2-40B4-BE49-F238E27FC236}">
                  <a16:creationId xmlns:a16="http://schemas.microsoft.com/office/drawing/2014/main" id="{96410611-0DF8-42D3-91B1-B87AE692EB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8" name="Freeform 23">
              <a:extLst>
                <a:ext uri="{FF2B5EF4-FFF2-40B4-BE49-F238E27FC236}">
                  <a16:creationId xmlns:a16="http://schemas.microsoft.com/office/drawing/2014/main" id="{EACF821F-24B2-49B5-8688-744B0EADF0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9" name="Freeform 24">
              <a:extLst>
                <a:ext uri="{FF2B5EF4-FFF2-40B4-BE49-F238E27FC236}">
                  <a16:creationId xmlns:a16="http://schemas.microsoft.com/office/drawing/2014/main" id="{418BD791-FEEE-4A18-A5EF-F3815F184C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0" name="Freeform 25">
              <a:extLst>
                <a:ext uri="{FF2B5EF4-FFF2-40B4-BE49-F238E27FC236}">
                  <a16:creationId xmlns:a16="http://schemas.microsoft.com/office/drawing/2014/main" id="{D5D16C8F-EA4F-447C-934A-06E7BFAE92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pic>
        <p:nvPicPr>
          <p:cNvPr id="5" name="Content Placeholder 4" descr="A person and person in a wedding dress&#10;&#10;Description automatically generated">
            <a:extLst>
              <a:ext uri="{FF2B5EF4-FFF2-40B4-BE49-F238E27FC236}">
                <a16:creationId xmlns:a16="http://schemas.microsoft.com/office/drawing/2014/main" id="{5AE5CA47-7064-9F43-B019-D7BD85C85FB6}"/>
              </a:ext>
            </a:extLst>
          </p:cNvPr>
          <p:cNvPicPr>
            <a:picLocks noGrp="1" noChangeAspect="1"/>
          </p:cNvPicPr>
          <p:nvPr>
            <p:ph idx="1"/>
          </p:nvPr>
        </p:nvPicPr>
        <p:blipFill rotWithShape="1">
          <a:blip r:embed="rId2"/>
          <a:srcRect r="-3" b="28038"/>
          <a:stretch/>
        </p:blipFill>
        <p:spPr>
          <a:xfrm>
            <a:off x="643467" y="859020"/>
            <a:ext cx="10905066" cy="5139959"/>
          </a:xfrm>
          <a:prstGeom prst="rect">
            <a:avLst/>
          </a:prstGeom>
        </p:spPr>
      </p:pic>
    </p:spTree>
    <p:extLst>
      <p:ext uri="{BB962C8B-B14F-4D97-AF65-F5344CB8AC3E}">
        <p14:creationId xmlns:p14="http://schemas.microsoft.com/office/powerpoint/2010/main" val="1302855210"/>
      </p:ext>
    </p:extLst>
  </p:cSld>
  <p:clrMapOvr>
    <a:overrideClrMapping bg1="dk1" tx1="lt1" bg2="dk2" tx2="lt2" accent1="accent1" accent2="accent2" accent3="accent3" accent4="accent4" accent5="accent5" accent6="accent6" hlink="hlink" folHlink="folHlink"/>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53BB5D57-6178-4F62-B472-0312F6D95A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958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grpSp>
        <p:nvGrpSpPr>
          <p:cNvPr id="42" name="Group 41">
            <a:extLst>
              <a:ext uri="{FF2B5EF4-FFF2-40B4-BE49-F238E27FC236}">
                <a16:creationId xmlns:a16="http://schemas.microsoft.com/office/drawing/2014/main" id="{4800B320-C486-4967-AFB8-58E3EBDA9E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0624" y="0"/>
            <a:ext cx="12584114" cy="6853238"/>
            <a:chOff x="-417513" y="0"/>
            <a:chExt cx="12584114" cy="6853238"/>
          </a:xfrm>
        </p:grpSpPr>
        <p:sp>
          <p:nvSpPr>
            <p:cNvPr id="43" name="Freeform 5">
              <a:extLst>
                <a:ext uri="{FF2B5EF4-FFF2-40B4-BE49-F238E27FC236}">
                  <a16:creationId xmlns:a16="http://schemas.microsoft.com/office/drawing/2014/main" id="{B6E6BEB2-753A-4253-9BE2-9E569A8A5E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 name="Freeform 6">
              <a:extLst>
                <a:ext uri="{FF2B5EF4-FFF2-40B4-BE49-F238E27FC236}">
                  <a16:creationId xmlns:a16="http://schemas.microsoft.com/office/drawing/2014/main" id="{196A6026-E2E2-4401-BB72-F8314907AB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 name="Freeform 7">
              <a:extLst>
                <a:ext uri="{FF2B5EF4-FFF2-40B4-BE49-F238E27FC236}">
                  <a16:creationId xmlns:a16="http://schemas.microsoft.com/office/drawing/2014/main" id="{C852B828-3E4B-4404-AEE7-815B0B6EE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 name="Freeform 8">
              <a:extLst>
                <a:ext uri="{FF2B5EF4-FFF2-40B4-BE49-F238E27FC236}">
                  <a16:creationId xmlns:a16="http://schemas.microsoft.com/office/drawing/2014/main" id="{B2BAC571-023A-4027-9689-5A7375FE53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7" name="Freeform 9">
              <a:extLst>
                <a:ext uri="{FF2B5EF4-FFF2-40B4-BE49-F238E27FC236}">
                  <a16:creationId xmlns:a16="http://schemas.microsoft.com/office/drawing/2014/main" id="{6BB424FB-2158-48AB-9A28-A11889AA5A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 name="Freeform 10">
              <a:extLst>
                <a:ext uri="{FF2B5EF4-FFF2-40B4-BE49-F238E27FC236}">
                  <a16:creationId xmlns:a16="http://schemas.microsoft.com/office/drawing/2014/main" id="{BE5FA512-D3FE-4F91-AE23-51DAAAA74E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9" name="Freeform 11">
              <a:extLst>
                <a:ext uri="{FF2B5EF4-FFF2-40B4-BE49-F238E27FC236}">
                  <a16:creationId xmlns:a16="http://schemas.microsoft.com/office/drawing/2014/main" id="{83CF3A0A-06AA-4987-8182-4F86E662EC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 name="Freeform 12">
              <a:extLst>
                <a:ext uri="{FF2B5EF4-FFF2-40B4-BE49-F238E27FC236}">
                  <a16:creationId xmlns:a16="http://schemas.microsoft.com/office/drawing/2014/main" id="{969C6F15-1F6D-46D5-8C47-3FBC312536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1" name="Freeform 13">
              <a:extLst>
                <a:ext uri="{FF2B5EF4-FFF2-40B4-BE49-F238E27FC236}">
                  <a16:creationId xmlns:a16="http://schemas.microsoft.com/office/drawing/2014/main" id="{01E2B94D-4E93-4C11-A1FC-B3A6E8CC5F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2" name="Freeform 14">
              <a:extLst>
                <a:ext uri="{FF2B5EF4-FFF2-40B4-BE49-F238E27FC236}">
                  <a16:creationId xmlns:a16="http://schemas.microsoft.com/office/drawing/2014/main" id="{F47C1110-8C08-4C26-BD0D-3083BFAC1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3" name="Freeform 15">
              <a:extLst>
                <a:ext uri="{FF2B5EF4-FFF2-40B4-BE49-F238E27FC236}">
                  <a16:creationId xmlns:a16="http://schemas.microsoft.com/office/drawing/2014/main" id="{3085CEBC-D1F5-4F82-93C8-8ED38B7CBE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4" name="Freeform 16">
              <a:extLst>
                <a:ext uri="{FF2B5EF4-FFF2-40B4-BE49-F238E27FC236}">
                  <a16:creationId xmlns:a16="http://schemas.microsoft.com/office/drawing/2014/main" id="{3ED8F25D-E867-46B6-A62D-3B21147680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5" name="Freeform 17">
              <a:extLst>
                <a:ext uri="{FF2B5EF4-FFF2-40B4-BE49-F238E27FC236}">
                  <a16:creationId xmlns:a16="http://schemas.microsoft.com/office/drawing/2014/main" id="{6BB81545-0C01-4B56-BADD-6B7D5B72AF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 name="Freeform 18">
              <a:extLst>
                <a:ext uri="{FF2B5EF4-FFF2-40B4-BE49-F238E27FC236}">
                  <a16:creationId xmlns:a16="http://schemas.microsoft.com/office/drawing/2014/main" id="{A1574FCC-646A-4771-AB54-A44212F198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7" name="Freeform 19">
              <a:extLst>
                <a:ext uri="{FF2B5EF4-FFF2-40B4-BE49-F238E27FC236}">
                  <a16:creationId xmlns:a16="http://schemas.microsoft.com/office/drawing/2014/main" id="{A56CC2BC-E51D-4A79-AA80-770FAA7844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 name="Freeform 20">
              <a:extLst>
                <a:ext uri="{FF2B5EF4-FFF2-40B4-BE49-F238E27FC236}">
                  <a16:creationId xmlns:a16="http://schemas.microsoft.com/office/drawing/2014/main" id="{C95E0495-B7F8-44C5-AD1F-5F3C8633E3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9" name="Freeform 21">
              <a:extLst>
                <a:ext uri="{FF2B5EF4-FFF2-40B4-BE49-F238E27FC236}">
                  <a16:creationId xmlns:a16="http://schemas.microsoft.com/office/drawing/2014/main" id="{28C1E7AA-A198-498A-9426-7632D7AA3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 name="Freeform 22">
              <a:extLst>
                <a:ext uri="{FF2B5EF4-FFF2-40B4-BE49-F238E27FC236}">
                  <a16:creationId xmlns:a16="http://schemas.microsoft.com/office/drawing/2014/main" id="{96410611-0DF8-42D3-91B1-B87AE692EB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 name="Freeform 23">
              <a:extLst>
                <a:ext uri="{FF2B5EF4-FFF2-40B4-BE49-F238E27FC236}">
                  <a16:creationId xmlns:a16="http://schemas.microsoft.com/office/drawing/2014/main" id="{EACF821F-24B2-49B5-8688-744B0EADF0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2" name="Freeform 24">
              <a:extLst>
                <a:ext uri="{FF2B5EF4-FFF2-40B4-BE49-F238E27FC236}">
                  <a16:creationId xmlns:a16="http://schemas.microsoft.com/office/drawing/2014/main" id="{418BD791-FEEE-4A18-A5EF-F3815F184C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3" name="Freeform 25">
              <a:extLst>
                <a:ext uri="{FF2B5EF4-FFF2-40B4-BE49-F238E27FC236}">
                  <a16:creationId xmlns:a16="http://schemas.microsoft.com/office/drawing/2014/main" id="{D5D16C8F-EA4F-447C-934A-06E7BFAE92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pic>
        <p:nvPicPr>
          <p:cNvPr id="4" name="Picture Placeholder 3" descr="A person and person holding two children on a beach&#10;&#10;Description automatically generated">
            <a:extLst>
              <a:ext uri="{FF2B5EF4-FFF2-40B4-BE49-F238E27FC236}">
                <a16:creationId xmlns:a16="http://schemas.microsoft.com/office/drawing/2014/main" id="{2C0FB0B1-CA53-E441-9903-C7C085C0FA3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25711" b="25711"/>
          <a:stretch>
            <a:fillRect/>
          </a:stretch>
        </p:blipFill>
        <p:spPr>
          <a:xfrm>
            <a:off x="1924410" y="643467"/>
            <a:ext cx="8343179" cy="5571066"/>
          </a:xfrm>
          <a:prstGeom prst="rect">
            <a:avLst/>
          </a:prstGeom>
        </p:spPr>
      </p:pic>
    </p:spTree>
    <p:extLst>
      <p:ext uri="{BB962C8B-B14F-4D97-AF65-F5344CB8AC3E}">
        <p14:creationId xmlns:p14="http://schemas.microsoft.com/office/powerpoint/2010/main" val="1312643158"/>
      </p:ext>
    </p:extLst>
  </p:cSld>
  <p:clrMapOvr>
    <a:overrideClrMapping bg1="dk1" tx1="lt1" bg2="dk2" tx2="lt2" accent1="accent1" accent2="accent2" accent3="accent3" accent4="accent4" accent5="accent5" accent6="accent6" hlink="hlink" folHlink="folHlink"/>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DAE3342-9DFC-49D4-B09C-25E3107693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0" name="Freeform 5">
              <a:extLst>
                <a:ext uri="{FF2B5EF4-FFF2-40B4-BE49-F238E27FC236}">
                  <a16:creationId xmlns:a16="http://schemas.microsoft.com/office/drawing/2014/main" id="{E49E0D20-8423-4612-99A5-14AEF8F6BB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 name="Freeform 6">
              <a:extLst>
                <a:ext uri="{FF2B5EF4-FFF2-40B4-BE49-F238E27FC236}">
                  <a16:creationId xmlns:a16="http://schemas.microsoft.com/office/drawing/2014/main" id="{57C2C108-5A30-48CA-9203-56747AEB7B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 name="Freeform 7">
              <a:extLst>
                <a:ext uri="{FF2B5EF4-FFF2-40B4-BE49-F238E27FC236}">
                  <a16:creationId xmlns:a16="http://schemas.microsoft.com/office/drawing/2014/main" id="{1A343912-2EFC-408E-A862-5C9BF108DC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 name="Freeform 8">
              <a:extLst>
                <a:ext uri="{FF2B5EF4-FFF2-40B4-BE49-F238E27FC236}">
                  <a16:creationId xmlns:a16="http://schemas.microsoft.com/office/drawing/2014/main" id="{AA50D1CF-9DAE-4CF6-B829-E66CEE9D5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 name="Freeform 9">
              <a:extLst>
                <a:ext uri="{FF2B5EF4-FFF2-40B4-BE49-F238E27FC236}">
                  <a16:creationId xmlns:a16="http://schemas.microsoft.com/office/drawing/2014/main" id="{FE5799A4-0568-433E-BF41-752CF516AC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 name="Freeform 10">
              <a:extLst>
                <a:ext uri="{FF2B5EF4-FFF2-40B4-BE49-F238E27FC236}">
                  <a16:creationId xmlns:a16="http://schemas.microsoft.com/office/drawing/2014/main" id="{CDBB86ED-F16F-4C28-BDD5-72D771176F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 name="Freeform 11">
              <a:extLst>
                <a:ext uri="{FF2B5EF4-FFF2-40B4-BE49-F238E27FC236}">
                  <a16:creationId xmlns:a16="http://schemas.microsoft.com/office/drawing/2014/main" id="{3347939E-8B76-4CFC-B2EC-63A7E22783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 name="Freeform 12">
              <a:extLst>
                <a:ext uri="{FF2B5EF4-FFF2-40B4-BE49-F238E27FC236}">
                  <a16:creationId xmlns:a16="http://schemas.microsoft.com/office/drawing/2014/main" id="{FA1DD132-02E4-4CD3-B496-BFF924558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 name="Freeform 13">
              <a:extLst>
                <a:ext uri="{FF2B5EF4-FFF2-40B4-BE49-F238E27FC236}">
                  <a16:creationId xmlns:a16="http://schemas.microsoft.com/office/drawing/2014/main" id="{710BDA52-A7D7-4E4E-9F36-EC8F983EAF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 name="Freeform 14">
              <a:extLst>
                <a:ext uri="{FF2B5EF4-FFF2-40B4-BE49-F238E27FC236}">
                  <a16:creationId xmlns:a16="http://schemas.microsoft.com/office/drawing/2014/main" id="{B1BDF852-319F-42B8-9A50-7C9A9387CD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 name="Freeform 15">
              <a:extLst>
                <a:ext uri="{FF2B5EF4-FFF2-40B4-BE49-F238E27FC236}">
                  <a16:creationId xmlns:a16="http://schemas.microsoft.com/office/drawing/2014/main" id="{3AACE376-C01E-4F1F-91B7-39D0274BFE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 name="Freeform 16">
              <a:extLst>
                <a:ext uri="{FF2B5EF4-FFF2-40B4-BE49-F238E27FC236}">
                  <a16:creationId xmlns:a16="http://schemas.microsoft.com/office/drawing/2014/main" id="{7F612F4C-050E-459D-9771-ED088374A5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 name="Freeform 17">
              <a:extLst>
                <a:ext uri="{FF2B5EF4-FFF2-40B4-BE49-F238E27FC236}">
                  <a16:creationId xmlns:a16="http://schemas.microsoft.com/office/drawing/2014/main" id="{94E4211B-3E41-4905-8F4E-76811B9E5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 name="Freeform 18">
              <a:extLst>
                <a:ext uri="{FF2B5EF4-FFF2-40B4-BE49-F238E27FC236}">
                  <a16:creationId xmlns:a16="http://schemas.microsoft.com/office/drawing/2014/main" id="{6AEC87EE-0CB8-43DE-8FEB-4586A92E80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 name="Freeform 19">
              <a:extLst>
                <a:ext uri="{FF2B5EF4-FFF2-40B4-BE49-F238E27FC236}">
                  <a16:creationId xmlns:a16="http://schemas.microsoft.com/office/drawing/2014/main" id="{277C1C5D-7BDC-47E4-8B81-C3C4AE949B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 name="Freeform 20">
              <a:extLst>
                <a:ext uri="{FF2B5EF4-FFF2-40B4-BE49-F238E27FC236}">
                  <a16:creationId xmlns:a16="http://schemas.microsoft.com/office/drawing/2014/main" id="{7A2A6EF8-9768-4478-9CD3-DFA547CEFC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 name="Freeform 21">
              <a:extLst>
                <a:ext uri="{FF2B5EF4-FFF2-40B4-BE49-F238E27FC236}">
                  <a16:creationId xmlns:a16="http://schemas.microsoft.com/office/drawing/2014/main" id="{1FD9091C-E8FA-4ADA-937F-A74426ED1B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 name="Freeform 22">
              <a:extLst>
                <a:ext uri="{FF2B5EF4-FFF2-40B4-BE49-F238E27FC236}">
                  <a16:creationId xmlns:a16="http://schemas.microsoft.com/office/drawing/2014/main" id="{B69923E7-63C4-47CE-956E-09D384D4FE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 name="Freeform 23">
              <a:extLst>
                <a:ext uri="{FF2B5EF4-FFF2-40B4-BE49-F238E27FC236}">
                  <a16:creationId xmlns:a16="http://schemas.microsoft.com/office/drawing/2014/main" id="{A2576784-872E-494C-A041-0E346226B7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30" name="Group 29">
            <a:extLst>
              <a:ext uri="{FF2B5EF4-FFF2-40B4-BE49-F238E27FC236}">
                <a16:creationId xmlns:a16="http://schemas.microsoft.com/office/drawing/2014/main" id="{B54F73D8-62C2-4127-9D19-01219BBB99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9293" y="1186483"/>
            <a:ext cx="8848345" cy="4477933"/>
            <a:chOff x="1669293" y="1186483"/>
            <a:chExt cx="8848345" cy="4477933"/>
          </a:xfrm>
        </p:grpSpPr>
        <p:sp>
          <p:nvSpPr>
            <p:cNvPr id="31" name="Rectangle 30">
              <a:extLst>
                <a:ext uri="{FF2B5EF4-FFF2-40B4-BE49-F238E27FC236}">
                  <a16:creationId xmlns:a16="http://schemas.microsoft.com/office/drawing/2014/main" id="{CFD8CA02-9BE5-4B82-8129-6EF6184024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2" name="Isosceles Triangle 31">
              <a:extLst>
                <a:ext uri="{FF2B5EF4-FFF2-40B4-BE49-F238E27FC236}">
                  <a16:creationId xmlns:a16="http://schemas.microsoft.com/office/drawing/2014/main" id="{01515E68-030C-4313-B300-35253163D3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3" name="Rectangle 32">
              <a:extLst>
                <a:ext uri="{FF2B5EF4-FFF2-40B4-BE49-F238E27FC236}">
                  <a16:creationId xmlns:a16="http://schemas.microsoft.com/office/drawing/2014/main" id="{1937725F-1DDF-4225-937E-106DBB047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sp useBgFill="1">
        <p:nvSpPr>
          <p:cNvPr id="35" name="Rectangle 34">
            <a:extLst>
              <a:ext uri="{FF2B5EF4-FFF2-40B4-BE49-F238E27FC236}">
                <a16:creationId xmlns:a16="http://schemas.microsoft.com/office/drawing/2014/main" id="{B029B82E-722D-45BB-B34F-D4423CBF96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grpSp>
        <p:nvGrpSpPr>
          <p:cNvPr id="37" name="Group 36">
            <a:extLst>
              <a:ext uri="{FF2B5EF4-FFF2-40B4-BE49-F238E27FC236}">
                <a16:creationId xmlns:a16="http://schemas.microsoft.com/office/drawing/2014/main" id="{1F7980BB-894F-43B4-B764-9CE95DEF894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38" name="Freeform 5">
              <a:extLst>
                <a:ext uri="{FF2B5EF4-FFF2-40B4-BE49-F238E27FC236}">
                  <a16:creationId xmlns:a16="http://schemas.microsoft.com/office/drawing/2014/main" id="{D6D9E82D-9E8F-4365-8DD3-F87F575AF8C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29674" y="1298404"/>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39" name="Freeform 6">
              <a:extLst>
                <a:ext uri="{FF2B5EF4-FFF2-40B4-BE49-F238E27FC236}">
                  <a16:creationId xmlns:a16="http://schemas.microsoft.com/office/drawing/2014/main" id="{1CD7CE6C-6D35-4CDB-8C9B-3749731FB4E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70451" y="2018236"/>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40" name="Freeform 7">
              <a:extLst>
                <a:ext uri="{FF2B5EF4-FFF2-40B4-BE49-F238E27FC236}">
                  <a16:creationId xmlns:a16="http://schemas.microsoft.com/office/drawing/2014/main" id="{1D897CC5-D9DC-4B84-8FEE-769DDB3ED73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51351" y="1788400"/>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41" name="Freeform 8">
              <a:extLst>
                <a:ext uri="{FF2B5EF4-FFF2-40B4-BE49-F238E27FC236}">
                  <a16:creationId xmlns:a16="http://schemas.microsoft.com/office/drawing/2014/main" id="{A7F9F68E-05A6-4B4F-A9C4-99F56BA4DE3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49842"/>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42" name="Freeform 9">
              <a:extLst>
                <a:ext uri="{FF2B5EF4-FFF2-40B4-BE49-F238E27FC236}">
                  <a16:creationId xmlns:a16="http://schemas.microsoft.com/office/drawing/2014/main" id="{FE459AB8-6C83-4017-AD7E-34DDCC29B5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6186246"/>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43" name="Freeform 10">
              <a:extLst>
                <a:ext uri="{FF2B5EF4-FFF2-40B4-BE49-F238E27FC236}">
                  <a16:creationId xmlns:a16="http://schemas.microsoft.com/office/drawing/2014/main" id="{7E35D375-D544-4AA6-B2C0-AECF72D6DA6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1881"/>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44" name="Freeform 11">
              <a:extLst>
                <a:ext uri="{FF2B5EF4-FFF2-40B4-BE49-F238E27FC236}">
                  <a16:creationId xmlns:a16="http://schemas.microsoft.com/office/drawing/2014/main" id="{330D17F1-A1B0-40BD-8617-EE4D6750C86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426601" y="5579"/>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45" name="Freeform 12">
              <a:extLst>
                <a:ext uri="{FF2B5EF4-FFF2-40B4-BE49-F238E27FC236}">
                  <a16:creationId xmlns:a16="http://schemas.microsoft.com/office/drawing/2014/main" id="{B66F0F2E-CF96-4F3A-B20B-7A67FED935C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46" name="Freeform 13">
              <a:extLst>
                <a:ext uri="{FF2B5EF4-FFF2-40B4-BE49-F238E27FC236}">
                  <a16:creationId xmlns:a16="http://schemas.microsoft.com/office/drawing/2014/main" id="{6A12D58E-271D-4783-99B0-2C1098B90B4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21889" y="5579"/>
              <a:ext cx="5588000" cy="6866337"/>
            </a:xfrm>
            <a:custGeom>
              <a:avLst/>
              <a:gdLst>
                <a:gd name="T0" fmla="*/ 1067 w 1174"/>
                <a:gd name="T1" fmla="*/ 1440 h 1440"/>
                <a:gd name="T2" fmla="*/ 698 w 1174"/>
                <a:gd name="T3" fmla="*/ 577 h 1440"/>
                <a:gd name="T4" fmla="*/ 0 w 1174"/>
                <a:gd name="T5" fmla="*/ 0 h 1440"/>
              </a:gdLst>
              <a:ahLst/>
              <a:cxnLst>
                <a:cxn ang="0">
                  <a:pos x="T0" y="T1"/>
                </a:cxn>
                <a:cxn ang="0">
                  <a:pos x="T2" y="T3"/>
                </a:cxn>
                <a:cxn ang="0">
                  <a:pos x="T4" y="T5"/>
                </a:cxn>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47" name="Freeform 14">
              <a:extLst>
                <a:ext uri="{FF2B5EF4-FFF2-40B4-BE49-F238E27FC236}">
                  <a16:creationId xmlns:a16="http://schemas.microsoft.com/office/drawing/2014/main" id="{F9B86422-0052-4CDC-906A-A0991A2900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790"/>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48" name="Freeform 15">
              <a:extLst>
                <a:ext uri="{FF2B5EF4-FFF2-40B4-BE49-F238E27FC236}">
                  <a16:creationId xmlns:a16="http://schemas.microsoft.com/office/drawing/2014/main" id="{C6847113-CFAE-4362-A26F-0B1D189964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012389" y="5579"/>
              <a:ext cx="5497513" cy="6866337"/>
            </a:xfrm>
            <a:custGeom>
              <a:avLst/>
              <a:gdLst>
                <a:gd name="T0" fmla="*/ 1056 w 1155"/>
                <a:gd name="T1" fmla="*/ 1440 h 1440"/>
                <a:gd name="T2" fmla="*/ 686 w 1155"/>
                <a:gd name="T3" fmla="*/ 580 h 1440"/>
                <a:gd name="T4" fmla="*/ 0 w 1155"/>
                <a:gd name="T5" fmla="*/ 0 h 1440"/>
              </a:gdLst>
              <a:ahLst/>
              <a:cxnLst>
                <a:cxn ang="0">
                  <a:pos x="T0" y="T1"/>
                </a:cxn>
                <a:cxn ang="0">
                  <a:pos x="T2" y="T3"/>
                </a:cxn>
                <a:cxn ang="0">
                  <a:pos x="T4" y="T5"/>
                </a:cxn>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49" name="Freeform 16">
              <a:extLst>
                <a:ext uri="{FF2B5EF4-FFF2-40B4-BE49-F238E27FC236}">
                  <a16:creationId xmlns:a16="http://schemas.microsoft.com/office/drawing/2014/main" id="{2AD566C5-BF8B-4C51-82C6-4633CAE5BD7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50" name="Freeform 17">
              <a:extLst>
                <a:ext uri="{FF2B5EF4-FFF2-40B4-BE49-F238E27FC236}">
                  <a16:creationId xmlns:a16="http://schemas.microsoft.com/office/drawing/2014/main" id="{F156CA36-0366-443D-9A53-7806BDE207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10826" y="790"/>
              <a:ext cx="5522913" cy="6871126"/>
            </a:xfrm>
            <a:custGeom>
              <a:avLst/>
              <a:gdLst>
                <a:gd name="T0" fmla="*/ 1053 w 1160"/>
                <a:gd name="T1" fmla="*/ 1441 h 1441"/>
                <a:gd name="T2" fmla="*/ 705 w 1160"/>
                <a:gd name="T3" fmla="*/ 599 h 1441"/>
                <a:gd name="T4" fmla="*/ 0 w 1160"/>
                <a:gd name="T5" fmla="*/ 0 h 1441"/>
              </a:gdLst>
              <a:ahLst/>
              <a:cxnLst>
                <a:cxn ang="0">
                  <a:pos x="T0" y="T1"/>
                </a:cxn>
                <a:cxn ang="0">
                  <a:pos x="T2" y="T3"/>
                </a:cxn>
                <a:cxn ang="0">
                  <a:pos x="T4" y="T5"/>
                </a:cxn>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51" name="Freeform 18">
              <a:extLst>
                <a:ext uri="{FF2B5EF4-FFF2-40B4-BE49-F238E27FC236}">
                  <a16:creationId xmlns:a16="http://schemas.microsoft.com/office/drawing/2014/main" id="{E854E694-6F0F-4143-B88B-DE4C9E02E0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63239" y="5579"/>
              <a:ext cx="5413375" cy="6866337"/>
            </a:xfrm>
            <a:custGeom>
              <a:avLst/>
              <a:gdLst>
                <a:gd name="T0" fmla="*/ 1040 w 1137"/>
                <a:gd name="T1" fmla="*/ 1440 h 1440"/>
                <a:gd name="T2" fmla="*/ 698 w 1137"/>
                <a:gd name="T3" fmla="*/ 611 h 1440"/>
                <a:gd name="T4" fmla="*/ 0 w 1137"/>
                <a:gd name="T5" fmla="*/ 0 h 1440"/>
              </a:gdLst>
              <a:ahLst/>
              <a:cxnLst>
                <a:cxn ang="0">
                  <a:pos x="T0" y="T1"/>
                </a:cxn>
                <a:cxn ang="0">
                  <a:pos x="T2" y="T3"/>
                </a:cxn>
                <a:cxn ang="0">
                  <a:pos x="T4" y="T5"/>
                </a:cxn>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52" name="Freeform 19">
              <a:extLst>
                <a:ext uri="{FF2B5EF4-FFF2-40B4-BE49-F238E27FC236}">
                  <a16:creationId xmlns:a16="http://schemas.microsoft.com/office/drawing/2014/main" id="{65CBB851-7142-4AAB-8038-999CAB8CE9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77576" y="5579"/>
              <a:ext cx="5037138" cy="6861550"/>
            </a:xfrm>
            <a:custGeom>
              <a:avLst/>
              <a:gdLst>
                <a:gd name="T0" fmla="*/ 1011 w 1058"/>
                <a:gd name="T1" fmla="*/ 1439 h 1439"/>
                <a:gd name="T2" fmla="*/ 648 w 1058"/>
                <a:gd name="T3" fmla="*/ 617 h 1439"/>
                <a:gd name="T4" fmla="*/ 0 w 1058"/>
                <a:gd name="T5" fmla="*/ 0 h 1439"/>
              </a:gdLst>
              <a:ahLst/>
              <a:cxnLst>
                <a:cxn ang="0">
                  <a:pos x="T0" y="T1"/>
                </a:cxn>
                <a:cxn ang="0">
                  <a:pos x="T2" y="T3"/>
                </a:cxn>
                <a:cxn ang="0">
                  <a:pos x="T4" y="T5"/>
                </a:cxn>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53" name="Freeform 20">
              <a:extLst>
                <a:ext uri="{FF2B5EF4-FFF2-40B4-BE49-F238E27FC236}">
                  <a16:creationId xmlns:a16="http://schemas.microsoft.com/office/drawing/2014/main" id="{5560487F-527D-416F-A6A5-16BC6F62645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768289" y="5579"/>
              <a:ext cx="3417888" cy="2742066"/>
            </a:xfrm>
            <a:custGeom>
              <a:avLst/>
              <a:gdLst>
                <a:gd name="T0" fmla="*/ 718 w 718"/>
                <a:gd name="T1" fmla="*/ 575 h 575"/>
                <a:gd name="T2" fmla="*/ 0 w 718"/>
                <a:gd name="T3" fmla="*/ 0 h 575"/>
              </a:gdLst>
              <a:ahLst/>
              <a:cxnLst>
                <a:cxn ang="0">
                  <a:pos x="T0" y="T1"/>
                </a:cxn>
                <a:cxn ang="0">
                  <a:pos x="T2" y="T3"/>
                </a:cxn>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54" name="Freeform 21">
              <a:extLst>
                <a:ext uri="{FF2B5EF4-FFF2-40B4-BE49-F238E27FC236}">
                  <a16:creationId xmlns:a16="http://schemas.microsoft.com/office/drawing/2014/main" id="{1F3D29D7-04A7-4C39-ABC0-CCFFE39BD39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235014" y="10367"/>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55" name="Freeform 22">
              <a:extLst>
                <a:ext uri="{FF2B5EF4-FFF2-40B4-BE49-F238E27FC236}">
                  <a16:creationId xmlns:a16="http://schemas.microsoft.com/office/drawing/2014/main" id="{AB11EF01-3B4E-41D2-9E08-0106F319A10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20826" y="5579"/>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56" name="Freeform 23">
              <a:extLst>
                <a:ext uri="{FF2B5EF4-FFF2-40B4-BE49-F238E27FC236}">
                  <a16:creationId xmlns:a16="http://schemas.microsoft.com/office/drawing/2014/main" id="{9E2C3217-DC0B-4F91-9F62-A04CDEB2F7B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90826" y="5579"/>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grpSp>
      <p:pic>
        <p:nvPicPr>
          <p:cNvPr id="5" name="Picture 4" descr="Close-up of hopscotch on a sidewalk">
            <a:extLst>
              <a:ext uri="{FF2B5EF4-FFF2-40B4-BE49-F238E27FC236}">
                <a16:creationId xmlns:a16="http://schemas.microsoft.com/office/drawing/2014/main" id="{E7DC3199-23BC-51C6-61D1-7FC68FEF1E01}"/>
              </a:ext>
            </a:extLst>
          </p:cNvPr>
          <p:cNvPicPr>
            <a:picLocks noChangeAspect="1"/>
          </p:cNvPicPr>
          <p:nvPr/>
        </p:nvPicPr>
        <p:blipFill>
          <a:blip r:embed="rId2"/>
          <a:srcRect l="28150" r="26714" b="-2"/>
          <a:stretch/>
        </p:blipFill>
        <p:spPr>
          <a:xfrm>
            <a:off x="20" y="227"/>
            <a:ext cx="4637303" cy="6858000"/>
          </a:xfrm>
          <a:prstGeom prst="rect">
            <a:avLst/>
          </a:prstGeom>
          <a:ln w="9525">
            <a:noFill/>
          </a:ln>
        </p:spPr>
      </p:pic>
      <p:grpSp>
        <p:nvGrpSpPr>
          <p:cNvPr id="58" name="Group 57">
            <a:extLst>
              <a:ext uri="{FF2B5EF4-FFF2-40B4-BE49-F238E27FC236}">
                <a16:creationId xmlns:a16="http://schemas.microsoft.com/office/drawing/2014/main" id="{F2B7CF55-CC81-4559-9768-354C7462D6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55064" y="1186483"/>
            <a:ext cx="5941686" cy="4477933"/>
            <a:chOff x="807084" y="1186483"/>
            <a:chExt cx="5941686" cy="4477933"/>
          </a:xfrm>
        </p:grpSpPr>
        <p:sp>
          <p:nvSpPr>
            <p:cNvPr id="59" name="Rectangle 58">
              <a:extLst>
                <a:ext uri="{FF2B5EF4-FFF2-40B4-BE49-F238E27FC236}">
                  <a16:creationId xmlns:a16="http://schemas.microsoft.com/office/drawing/2014/main" id="{9FDAF335-846C-48F5-A261-6D242B1ED9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7780" y="1186483"/>
              <a:ext cx="5940295"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60" name="Isosceles Triangle 39">
              <a:extLst>
                <a:ext uri="{FF2B5EF4-FFF2-40B4-BE49-F238E27FC236}">
                  <a16:creationId xmlns:a16="http://schemas.microsoft.com/office/drawing/2014/main" id="{598CCBBA-616E-4339-A7DE-6168CEEE50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3574311"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61" name="Rectangle 60">
              <a:extLst>
                <a:ext uri="{FF2B5EF4-FFF2-40B4-BE49-F238E27FC236}">
                  <a16:creationId xmlns:a16="http://schemas.microsoft.com/office/drawing/2014/main" id="{0FDCDAE4-2A39-4204-B094-CA4F1493DE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7084" y="1991156"/>
              <a:ext cx="5941686"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grpSp>
      <p:sp>
        <p:nvSpPr>
          <p:cNvPr id="2" name="Title 1">
            <a:extLst>
              <a:ext uri="{FF2B5EF4-FFF2-40B4-BE49-F238E27FC236}">
                <a16:creationId xmlns:a16="http://schemas.microsoft.com/office/drawing/2014/main" id="{A9B806B8-8243-DA43-A56F-6D26A67C4DD0}"/>
              </a:ext>
            </a:extLst>
          </p:cNvPr>
          <p:cNvSpPr>
            <a:spLocks noGrp="1"/>
          </p:cNvSpPr>
          <p:nvPr>
            <p:ph type="title"/>
          </p:nvPr>
        </p:nvSpPr>
        <p:spPr>
          <a:xfrm>
            <a:off x="5543394" y="2075504"/>
            <a:ext cx="5769989" cy="1748729"/>
          </a:xfrm>
        </p:spPr>
        <p:txBody>
          <a:bodyPr vert="horz" lIns="228600" tIns="228600" rIns="228600" bIns="0" rtlCol="0" anchor="b">
            <a:normAutofit/>
          </a:bodyPr>
          <a:lstStyle/>
          <a:p>
            <a:pPr>
              <a:lnSpc>
                <a:spcPct val="80000"/>
              </a:lnSpc>
            </a:pPr>
            <a:r>
              <a:rPr lang="en-US" sz="5400" dirty="0"/>
              <a:t>Where do you want to be in 10 years?</a:t>
            </a:r>
          </a:p>
        </p:txBody>
      </p:sp>
    </p:spTree>
    <p:extLst>
      <p:ext uri="{BB962C8B-B14F-4D97-AF65-F5344CB8AC3E}">
        <p14:creationId xmlns:p14="http://schemas.microsoft.com/office/powerpoint/2010/main" val="371012737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F68D903-F26B-46F9-911C-92FEC6A69E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grpSp>
        <p:nvGrpSpPr>
          <p:cNvPr id="6" name="Group 10">
            <a:extLst>
              <a:ext uri="{FF2B5EF4-FFF2-40B4-BE49-F238E27FC236}">
                <a16:creationId xmlns:a16="http://schemas.microsoft.com/office/drawing/2014/main" id="{88E6E148-E023-4954-86E3-30141DFB56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a:noFill/>
        </p:grpSpPr>
        <p:sp>
          <p:nvSpPr>
            <p:cNvPr id="12" name="Freeform 5">
              <a:extLst>
                <a:ext uri="{FF2B5EF4-FFF2-40B4-BE49-F238E27FC236}">
                  <a16:creationId xmlns:a16="http://schemas.microsoft.com/office/drawing/2014/main" id="{0D3F982F-CC17-4661-8EAF-7BC5E6735A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17000"/>
                </a:schemeClr>
              </a:solidFill>
              <a:prstDash val="solid"/>
              <a:miter lim="800000"/>
              <a:headEnd/>
              <a:tailEnd/>
            </a:ln>
          </p:spPr>
          <p:txBody>
            <a:bodyPr/>
            <a:lstStyle/>
            <a:p>
              <a:endParaRPr lang="en-US"/>
            </a:p>
          </p:txBody>
        </p:sp>
        <p:sp>
          <p:nvSpPr>
            <p:cNvPr id="13" name="Freeform 6">
              <a:extLst>
                <a:ext uri="{FF2B5EF4-FFF2-40B4-BE49-F238E27FC236}">
                  <a16:creationId xmlns:a16="http://schemas.microsoft.com/office/drawing/2014/main" id="{90D37B37-763F-44D7-AEBC-44893638DA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p:spPr>
          <p:txBody>
            <a:bodyPr/>
            <a:lstStyle/>
            <a:p>
              <a:endParaRPr lang="en-US"/>
            </a:p>
          </p:txBody>
        </p:sp>
        <p:sp>
          <p:nvSpPr>
            <p:cNvPr id="14" name="Freeform 7">
              <a:extLst>
                <a:ext uri="{FF2B5EF4-FFF2-40B4-BE49-F238E27FC236}">
                  <a16:creationId xmlns:a16="http://schemas.microsoft.com/office/drawing/2014/main" id="{37E4608D-34B6-48E2-8243-67D04B36F5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18000"/>
                </a:schemeClr>
              </a:solidFill>
              <a:prstDash val="dash"/>
              <a:miter lim="800000"/>
              <a:headEnd/>
              <a:tailEnd/>
            </a:ln>
          </p:spPr>
          <p:txBody>
            <a:bodyPr/>
            <a:lstStyle/>
            <a:p>
              <a:endParaRPr lang="en-US"/>
            </a:p>
          </p:txBody>
        </p:sp>
        <p:sp>
          <p:nvSpPr>
            <p:cNvPr id="15" name="Freeform 8">
              <a:extLst>
                <a:ext uri="{FF2B5EF4-FFF2-40B4-BE49-F238E27FC236}">
                  <a16:creationId xmlns:a16="http://schemas.microsoft.com/office/drawing/2014/main" id="{F40C4AC8-50E7-49B1-8864-2CE8667010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15000"/>
                </a:schemeClr>
              </a:solidFill>
              <a:prstDash val="solid"/>
              <a:miter lim="800000"/>
              <a:headEnd/>
              <a:tailEnd/>
            </a:ln>
          </p:spPr>
          <p:txBody>
            <a:bodyPr/>
            <a:lstStyle/>
            <a:p>
              <a:endParaRPr lang="en-US"/>
            </a:p>
          </p:txBody>
        </p:sp>
        <p:sp>
          <p:nvSpPr>
            <p:cNvPr id="16" name="Freeform 9">
              <a:extLst>
                <a:ext uri="{FF2B5EF4-FFF2-40B4-BE49-F238E27FC236}">
                  <a16:creationId xmlns:a16="http://schemas.microsoft.com/office/drawing/2014/main" id="{8B74515D-097E-4D6D-9614-3EE424776F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15000"/>
                </a:schemeClr>
              </a:solidFill>
              <a:prstDash val="solid"/>
              <a:miter lim="800000"/>
              <a:headEnd/>
              <a:tailEnd/>
            </a:ln>
          </p:spPr>
          <p:txBody>
            <a:bodyPr/>
            <a:lstStyle/>
            <a:p>
              <a:endParaRPr lang="en-US"/>
            </a:p>
          </p:txBody>
        </p:sp>
        <p:sp>
          <p:nvSpPr>
            <p:cNvPr id="17" name="Freeform 10">
              <a:extLst>
                <a:ext uri="{FF2B5EF4-FFF2-40B4-BE49-F238E27FC236}">
                  <a16:creationId xmlns:a16="http://schemas.microsoft.com/office/drawing/2014/main" id="{B01B715E-8AF8-4069-AFF6-C4731F0C3B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14000"/>
                </a:schemeClr>
              </a:solidFill>
              <a:prstDash val="solid"/>
              <a:miter lim="800000"/>
              <a:headEnd/>
              <a:tailEnd/>
            </a:ln>
          </p:spPr>
          <p:txBody>
            <a:bodyPr/>
            <a:lstStyle/>
            <a:p>
              <a:endParaRPr lang="en-US"/>
            </a:p>
          </p:txBody>
        </p:sp>
        <p:sp>
          <p:nvSpPr>
            <p:cNvPr id="18" name="Freeform 11">
              <a:extLst>
                <a:ext uri="{FF2B5EF4-FFF2-40B4-BE49-F238E27FC236}">
                  <a16:creationId xmlns:a16="http://schemas.microsoft.com/office/drawing/2014/main" id="{E1E01D11-2228-4016-AD29-65D1C6DB26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13000"/>
                </a:schemeClr>
              </a:solidFill>
              <a:prstDash val="solid"/>
              <a:miter lim="800000"/>
              <a:headEnd/>
              <a:tailEnd/>
            </a:ln>
          </p:spPr>
          <p:txBody>
            <a:bodyPr/>
            <a:lstStyle/>
            <a:p>
              <a:endParaRPr lang="en-US"/>
            </a:p>
          </p:txBody>
        </p:sp>
        <p:sp>
          <p:nvSpPr>
            <p:cNvPr id="19" name="Freeform 12">
              <a:extLst>
                <a:ext uri="{FF2B5EF4-FFF2-40B4-BE49-F238E27FC236}">
                  <a16:creationId xmlns:a16="http://schemas.microsoft.com/office/drawing/2014/main" id="{1459FE25-5A43-4BCE-B99B-4F40DE8A4F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13000"/>
                </a:schemeClr>
              </a:solidFill>
              <a:prstDash val="solid"/>
              <a:miter lim="800000"/>
              <a:headEnd/>
              <a:tailEnd/>
            </a:ln>
          </p:spPr>
          <p:txBody>
            <a:bodyPr/>
            <a:lstStyle/>
            <a:p>
              <a:endParaRPr lang="en-US"/>
            </a:p>
          </p:txBody>
        </p:sp>
        <p:sp>
          <p:nvSpPr>
            <p:cNvPr id="20" name="Freeform 13">
              <a:extLst>
                <a:ext uri="{FF2B5EF4-FFF2-40B4-BE49-F238E27FC236}">
                  <a16:creationId xmlns:a16="http://schemas.microsoft.com/office/drawing/2014/main" id="{3B23074C-316F-47BD-8C6B-EC2FF4952F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12000"/>
                </a:schemeClr>
              </a:solidFill>
              <a:prstDash val="dash"/>
              <a:miter lim="800000"/>
              <a:headEnd/>
              <a:tailEnd/>
            </a:ln>
          </p:spPr>
          <p:txBody>
            <a:bodyPr/>
            <a:lstStyle/>
            <a:p>
              <a:endParaRPr lang="en-US"/>
            </a:p>
          </p:txBody>
        </p:sp>
        <p:sp>
          <p:nvSpPr>
            <p:cNvPr id="21" name="Freeform 14">
              <a:extLst>
                <a:ext uri="{FF2B5EF4-FFF2-40B4-BE49-F238E27FC236}">
                  <a16:creationId xmlns:a16="http://schemas.microsoft.com/office/drawing/2014/main" id="{A8080108-D92A-4D64-AFA7-DCCBAF6690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12000"/>
                </a:schemeClr>
              </a:solidFill>
              <a:prstDash val="dash"/>
              <a:miter lim="800000"/>
              <a:headEnd/>
              <a:tailEnd/>
            </a:ln>
          </p:spPr>
          <p:txBody>
            <a:bodyPr/>
            <a:lstStyle/>
            <a:p>
              <a:endParaRPr lang="en-US"/>
            </a:p>
          </p:txBody>
        </p:sp>
        <p:sp>
          <p:nvSpPr>
            <p:cNvPr id="22" name="Freeform 15">
              <a:extLst>
                <a:ext uri="{FF2B5EF4-FFF2-40B4-BE49-F238E27FC236}">
                  <a16:creationId xmlns:a16="http://schemas.microsoft.com/office/drawing/2014/main" id="{4CDA9133-E392-4602-8F72-342B0F2B15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12000"/>
                </a:schemeClr>
              </a:solidFill>
              <a:prstDash val="dashDot"/>
              <a:miter lim="800000"/>
              <a:headEnd/>
              <a:tailEnd/>
            </a:ln>
          </p:spPr>
          <p:txBody>
            <a:bodyPr/>
            <a:lstStyle/>
            <a:p>
              <a:endParaRPr lang="en-US"/>
            </a:p>
          </p:txBody>
        </p:sp>
        <p:sp>
          <p:nvSpPr>
            <p:cNvPr id="23" name="Freeform 16">
              <a:extLst>
                <a:ext uri="{FF2B5EF4-FFF2-40B4-BE49-F238E27FC236}">
                  <a16:creationId xmlns:a16="http://schemas.microsoft.com/office/drawing/2014/main" id="{41574FAC-64B1-48BF-9962-5F1D6F2931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12000"/>
                </a:schemeClr>
              </a:solidFill>
              <a:prstDash val="dashDot"/>
              <a:miter lim="800000"/>
              <a:headEnd/>
              <a:tailEnd/>
            </a:ln>
          </p:spPr>
          <p:txBody>
            <a:bodyPr/>
            <a:lstStyle/>
            <a:p>
              <a:endParaRPr lang="en-US"/>
            </a:p>
          </p:txBody>
        </p:sp>
        <p:sp>
          <p:nvSpPr>
            <p:cNvPr id="24" name="Freeform 17">
              <a:extLst>
                <a:ext uri="{FF2B5EF4-FFF2-40B4-BE49-F238E27FC236}">
                  <a16:creationId xmlns:a16="http://schemas.microsoft.com/office/drawing/2014/main" id="{3C0763C8-12E2-42A2-96FE-5731CDF293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12000"/>
                </a:schemeClr>
              </a:solidFill>
              <a:prstDash val="solid"/>
              <a:miter lim="800000"/>
              <a:headEnd/>
              <a:tailEnd/>
            </a:ln>
          </p:spPr>
          <p:txBody>
            <a:bodyPr/>
            <a:lstStyle/>
            <a:p>
              <a:endParaRPr lang="en-US"/>
            </a:p>
          </p:txBody>
        </p:sp>
        <p:sp>
          <p:nvSpPr>
            <p:cNvPr id="25" name="Freeform 18">
              <a:extLst>
                <a:ext uri="{FF2B5EF4-FFF2-40B4-BE49-F238E27FC236}">
                  <a16:creationId xmlns:a16="http://schemas.microsoft.com/office/drawing/2014/main" id="{FA456C9D-7219-467B-B2AD-D5789A7D24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12000"/>
                </a:schemeClr>
              </a:solidFill>
              <a:prstDash val="solid"/>
              <a:miter lim="800000"/>
              <a:headEnd/>
              <a:tailEnd/>
            </a:ln>
          </p:spPr>
          <p:txBody>
            <a:bodyPr/>
            <a:lstStyle/>
            <a:p>
              <a:endParaRPr lang="en-US"/>
            </a:p>
          </p:txBody>
        </p:sp>
        <p:sp>
          <p:nvSpPr>
            <p:cNvPr id="26" name="Freeform 19">
              <a:extLst>
                <a:ext uri="{FF2B5EF4-FFF2-40B4-BE49-F238E27FC236}">
                  <a16:creationId xmlns:a16="http://schemas.microsoft.com/office/drawing/2014/main" id="{77284864-DE74-4A45-AD93-F630350402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11000"/>
                </a:schemeClr>
              </a:solidFill>
              <a:prstDash val="solid"/>
              <a:miter lim="800000"/>
              <a:headEnd/>
              <a:tailEnd/>
            </a:ln>
          </p:spPr>
          <p:txBody>
            <a:bodyPr/>
            <a:lstStyle/>
            <a:p>
              <a:endParaRPr lang="en-US"/>
            </a:p>
          </p:txBody>
        </p:sp>
        <p:sp>
          <p:nvSpPr>
            <p:cNvPr id="27" name="Freeform 20">
              <a:extLst>
                <a:ext uri="{FF2B5EF4-FFF2-40B4-BE49-F238E27FC236}">
                  <a16:creationId xmlns:a16="http://schemas.microsoft.com/office/drawing/2014/main" id="{2ECA1844-43F9-45F6-B52D-4854DBC48E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11000"/>
                </a:schemeClr>
              </a:solidFill>
              <a:prstDash val="solid"/>
              <a:miter lim="800000"/>
              <a:headEnd/>
              <a:tailEnd/>
            </a:ln>
          </p:spPr>
          <p:txBody>
            <a:bodyPr/>
            <a:lstStyle/>
            <a:p>
              <a:endParaRPr lang="en-US"/>
            </a:p>
          </p:txBody>
        </p:sp>
        <p:sp>
          <p:nvSpPr>
            <p:cNvPr id="28" name="Freeform 21">
              <a:extLst>
                <a:ext uri="{FF2B5EF4-FFF2-40B4-BE49-F238E27FC236}">
                  <a16:creationId xmlns:a16="http://schemas.microsoft.com/office/drawing/2014/main" id="{F9ECEA64-1836-4323-A0A3-D4F8291120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10000"/>
                </a:schemeClr>
              </a:solidFill>
              <a:prstDash val="solid"/>
              <a:miter lim="800000"/>
              <a:headEnd/>
              <a:tailEnd/>
            </a:ln>
          </p:spPr>
          <p:txBody>
            <a:bodyPr/>
            <a:lstStyle/>
            <a:p>
              <a:endParaRPr lang="en-US"/>
            </a:p>
          </p:txBody>
        </p:sp>
        <p:sp>
          <p:nvSpPr>
            <p:cNvPr id="29" name="Freeform 22">
              <a:extLst>
                <a:ext uri="{FF2B5EF4-FFF2-40B4-BE49-F238E27FC236}">
                  <a16:creationId xmlns:a16="http://schemas.microsoft.com/office/drawing/2014/main" id="{950F914B-7F44-4D5A-97BB-4BE453F4A4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10000"/>
                </a:schemeClr>
              </a:solidFill>
              <a:prstDash val="dash"/>
              <a:miter lim="800000"/>
              <a:headEnd/>
              <a:tailEnd/>
            </a:ln>
          </p:spPr>
          <p:txBody>
            <a:bodyPr/>
            <a:lstStyle/>
            <a:p>
              <a:endParaRPr lang="en-US"/>
            </a:p>
          </p:txBody>
        </p:sp>
        <p:sp>
          <p:nvSpPr>
            <p:cNvPr id="30" name="Freeform 23">
              <a:extLst>
                <a:ext uri="{FF2B5EF4-FFF2-40B4-BE49-F238E27FC236}">
                  <a16:creationId xmlns:a16="http://schemas.microsoft.com/office/drawing/2014/main" id="{A3EFB651-6736-424B-995D-48C4B0E558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10000"/>
                </a:schemeClr>
              </a:solidFill>
              <a:prstDash val="solid"/>
              <a:miter lim="800000"/>
              <a:headEnd/>
              <a:tailEnd/>
            </a:ln>
          </p:spPr>
          <p:txBody>
            <a:bodyPr/>
            <a:lstStyle/>
            <a:p>
              <a:endParaRPr lang="en-US"/>
            </a:p>
          </p:txBody>
        </p:sp>
      </p:grpSp>
      <p:grpSp>
        <p:nvGrpSpPr>
          <p:cNvPr id="32" name="Group 31">
            <a:extLst>
              <a:ext uri="{FF2B5EF4-FFF2-40B4-BE49-F238E27FC236}">
                <a16:creationId xmlns:a16="http://schemas.microsoft.com/office/drawing/2014/main" id="{1FB4E014-64CE-4D11-A129-94A1893FA66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9293" y="1186483"/>
            <a:ext cx="8848345" cy="4477933"/>
            <a:chOff x="1669293" y="1186483"/>
            <a:chExt cx="8848345" cy="4477933"/>
          </a:xfrm>
        </p:grpSpPr>
        <p:sp>
          <p:nvSpPr>
            <p:cNvPr id="7" name="Rectangle 32">
              <a:extLst>
                <a:ext uri="{FF2B5EF4-FFF2-40B4-BE49-F238E27FC236}">
                  <a16:creationId xmlns:a16="http://schemas.microsoft.com/office/drawing/2014/main" id="{DFBDC1C1-8061-451F-8181-9F04026453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4" name="Isosceles Triangle 33">
              <a:extLst>
                <a:ext uri="{FF2B5EF4-FFF2-40B4-BE49-F238E27FC236}">
                  <a16:creationId xmlns:a16="http://schemas.microsoft.com/office/drawing/2014/main" id="{C35F105D-10BD-4664-8966-82DC761720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5" name="Rectangle 34">
              <a:extLst>
                <a:ext uri="{FF2B5EF4-FFF2-40B4-BE49-F238E27FC236}">
                  <a16:creationId xmlns:a16="http://schemas.microsoft.com/office/drawing/2014/main" id="{6C9E557E-56E2-4C47-BB57-B5D2A4FB30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sp>
        <p:nvSpPr>
          <p:cNvPr id="2" name="Title 1">
            <a:extLst>
              <a:ext uri="{FF2B5EF4-FFF2-40B4-BE49-F238E27FC236}">
                <a16:creationId xmlns:a16="http://schemas.microsoft.com/office/drawing/2014/main" id="{BC49A7F5-00ED-4A46-9FEB-86C384BDF805}"/>
              </a:ext>
            </a:extLst>
          </p:cNvPr>
          <p:cNvSpPr>
            <a:spLocks noGrp="1"/>
          </p:cNvSpPr>
          <p:nvPr>
            <p:ph type="ctrTitle"/>
          </p:nvPr>
        </p:nvSpPr>
        <p:spPr>
          <a:xfrm>
            <a:off x="1759236" y="2075504"/>
            <a:ext cx="8679915" cy="1748729"/>
          </a:xfrm>
        </p:spPr>
        <p:txBody>
          <a:bodyPr>
            <a:normAutofit/>
          </a:bodyPr>
          <a:lstStyle/>
          <a:p>
            <a:r>
              <a:rPr lang="en-US"/>
              <a:t>How do we get there? </a:t>
            </a:r>
          </a:p>
        </p:txBody>
      </p:sp>
      <p:sp>
        <p:nvSpPr>
          <p:cNvPr id="4" name="Subtitle 3">
            <a:extLst>
              <a:ext uri="{FF2B5EF4-FFF2-40B4-BE49-F238E27FC236}">
                <a16:creationId xmlns:a16="http://schemas.microsoft.com/office/drawing/2014/main" id="{49395B7C-1E93-4941-A127-6BCB6FDC29DC}"/>
              </a:ext>
            </a:extLst>
          </p:cNvPr>
          <p:cNvSpPr>
            <a:spLocks noGrp="1"/>
          </p:cNvSpPr>
          <p:nvPr>
            <p:ph type="subTitle" idx="1"/>
          </p:nvPr>
        </p:nvSpPr>
        <p:spPr>
          <a:xfrm>
            <a:off x="1759237" y="3906266"/>
            <a:ext cx="8673427" cy="1322587"/>
          </a:xfrm>
        </p:spPr>
        <p:txBody>
          <a:bodyPr>
            <a:normAutofit/>
          </a:bodyPr>
          <a:lstStyle/>
          <a:p>
            <a:endParaRPr lang="en-US"/>
          </a:p>
        </p:txBody>
      </p:sp>
    </p:spTree>
    <p:extLst>
      <p:ext uri="{BB962C8B-B14F-4D97-AF65-F5344CB8AC3E}">
        <p14:creationId xmlns:p14="http://schemas.microsoft.com/office/powerpoint/2010/main" val="2717582986"/>
      </p:ext>
    </p:extLst>
  </p:cSld>
  <p:clrMapOvr>
    <a:overrideClrMapping bg1="dk1" tx1="lt1" bg2="dk2" tx2="lt2" accent1="accent1" accent2="accent2" accent3="accent3" accent4="accent4" accent5="accent5" accent6="accent6" hlink="hlink" folHlink="folHlink"/>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84DB7353-7D7A-431B-A5B6-A3845E6F2BB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65" name="Freeform 5">
              <a:extLst>
                <a:ext uri="{FF2B5EF4-FFF2-40B4-BE49-F238E27FC236}">
                  <a16:creationId xmlns:a16="http://schemas.microsoft.com/office/drawing/2014/main" id="{9E8D15D6-6183-4BE1-A315-C7EC9C1A53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6" name="Freeform 6">
              <a:extLst>
                <a:ext uri="{FF2B5EF4-FFF2-40B4-BE49-F238E27FC236}">
                  <a16:creationId xmlns:a16="http://schemas.microsoft.com/office/drawing/2014/main" id="{82A253FA-4E60-4B4D-94B0-93ECFCF309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7" name="Freeform 7">
              <a:extLst>
                <a:ext uri="{FF2B5EF4-FFF2-40B4-BE49-F238E27FC236}">
                  <a16:creationId xmlns:a16="http://schemas.microsoft.com/office/drawing/2014/main" id="{E1B39AD1-11BD-457B-822C-A873607F41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8" name="Freeform 8">
              <a:extLst>
                <a:ext uri="{FF2B5EF4-FFF2-40B4-BE49-F238E27FC236}">
                  <a16:creationId xmlns:a16="http://schemas.microsoft.com/office/drawing/2014/main" id="{CC286005-78D5-4BE4-AA8B-75CDC07E78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9" name="Freeform 9">
              <a:extLst>
                <a:ext uri="{FF2B5EF4-FFF2-40B4-BE49-F238E27FC236}">
                  <a16:creationId xmlns:a16="http://schemas.microsoft.com/office/drawing/2014/main" id="{09E4A22D-7E83-4F24-97FE-931A93CAC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0" name="Freeform 10">
              <a:extLst>
                <a:ext uri="{FF2B5EF4-FFF2-40B4-BE49-F238E27FC236}">
                  <a16:creationId xmlns:a16="http://schemas.microsoft.com/office/drawing/2014/main" id="{4351E96B-8DD4-4D5E-A9F0-C47F5F3378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 name="Freeform 11">
              <a:extLst>
                <a:ext uri="{FF2B5EF4-FFF2-40B4-BE49-F238E27FC236}">
                  <a16:creationId xmlns:a16="http://schemas.microsoft.com/office/drawing/2014/main" id="{BFF78610-2475-4756-9EC8-5DA7D8902D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 name="Freeform 12">
              <a:extLst>
                <a:ext uri="{FF2B5EF4-FFF2-40B4-BE49-F238E27FC236}">
                  <a16:creationId xmlns:a16="http://schemas.microsoft.com/office/drawing/2014/main" id="{C7ACAE44-681D-4CBC-B2AB-E5131DF5A8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 name="Freeform 13">
              <a:extLst>
                <a:ext uri="{FF2B5EF4-FFF2-40B4-BE49-F238E27FC236}">
                  <a16:creationId xmlns:a16="http://schemas.microsoft.com/office/drawing/2014/main" id="{CA22E4A0-73AA-4722-9C16-F3AF9A33EC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 name="Freeform 14">
              <a:extLst>
                <a:ext uri="{FF2B5EF4-FFF2-40B4-BE49-F238E27FC236}">
                  <a16:creationId xmlns:a16="http://schemas.microsoft.com/office/drawing/2014/main" id="{BB36E626-EBEB-41C0-B224-8DB049DB4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 name="Freeform 15">
              <a:extLst>
                <a:ext uri="{FF2B5EF4-FFF2-40B4-BE49-F238E27FC236}">
                  <a16:creationId xmlns:a16="http://schemas.microsoft.com/office/drawing/2014/main" id="{D603DEC5-BED4-4DB6-A253-F61CC36742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6" name="Freeform 16">
              <a:extLst>
                <a:ext uri="{FF2B5EF4-FFF2-40B4-BE49-F238E27FC236}">
                  <a16:creationId xmlns:a16="http://schemas.microsoft.com/office/drawing/2014/main" id="{86AE9DE6-CA9A-479B-A0FB-0E1BAC7A65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7" name="Freeform 17">
              <a:extLst>
                <a:ext uri="{FF2B5EF4-FFF2-40B4-BE49-F238E27FC236}">
                  <a16:creationId xmlns:a16="http://schemas.microsoft.com/office/drawing/2014/main" id="{16CB8DC8-E75F-4574-A290-AAB7031BE8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8" name="Freeform 18">
              <a:extLst>
                <a:ext uri="{FF2B5EF4-FFF2-40B4-BE49-F238E27FC236}">
                  <a16:creationId xmlns:a16="http://schemas.microsoft.com/office/drawing/2014/main" id="{1CA657E1-3A52-4C23-AA47-EBB2D5C414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9" name="Freeform 19">
              <a:extLst>
                <a:ext uri="{FF2B5EF4-FFF2-40B4-BE49-F238E27FC236}">
                  <a16:creationId xmlns:a16="http://schemas.microsoft.com/office/drawing/2014/main" id="{ED4F701B-2A93-464F-A673-54EED5C4C4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0" name="Freeform 20">
              <a:extLst>
                <a:ext uri="{FF2B5EF4-FFF2-40B4-BE49-F238E27FC236}">
                  <a16:creationId xmlns:a16="http://schemas.microsoft.com/office/drawing/2014/main" id="{9977C34F-F6C9-4749-B201-7B928802DF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 name="Freeform 21">
              <a:extLst>
                <a:ext uri="{FF2B5EF4-FFF2-40B4-BE49-F238E27FC236}">
                  <a16:creationId xmlns:a16="http://schemas.microsoft.com/office/drawing/2014/main" id="{3A913E6B-DBE9-4291-A34C-36069ECB8E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 name="Freeform 22">
              <a:extLst>
                <a:ext uri="{FF2B5EF4-FFF2-40B4-BE49-F238E27FC236}">
                  <a16:creationId xmlns:a16="http://schemas.microsoft.com/office/drawing/2014/main" id="{7D415C04-AB5C-4B76-9E49-EEBAEE64D0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3" name="Freeform 23">
              <a:extLst>
                <a:ext uri="{FF2B5EF4-FFF2-40B4-BE49-F238E27FC236}">
                  <a16:creationId xmlns:a16="http://schemas.microsoft.com/office/drawing/2014/main" id="{151FDC11-E872-4EAE-A597-822F9FE170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85" name="Group 84">
            <a:extLst>
              <a:ext uri="{FF2B5EF4-FFF2-40B4-BE49-F238E27FC236}">
                <a16:creationId xmlns:a16="http://schemas.microsoft.com/office/drawing/2014/main" id="{1B24766B-81CA-44C7-BF11-77A12BA424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9293" y="1186483"/>
            <a:ext cx="8848345" cy="4477933"/>
            <a:chOff x="1669293" y="1186483"/>
            <a:chExt cx="8848345" cy="4477933"/>
          </a:xfrm>
        </p:grpSpPr>
        <p:sp>
          <p:nvSpPr>
            <p:cNvPr id="86" name="Rectangle 85">
              <a:extLst>
                <a:ext uri="{FF2B5EF4-FFF2-40B4-BE49-F238E27FC236}">
                  <a16:creationId xmlns:a16="http://schemas.microsoft.com/office/drawing/2014/main" id="{1A2F9962-DEB8-461C-8B4C-C0ED0D8A7B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87" name="Isosceles Triangle 86">
              <a:extLst>
                <a:ext uri="{FF2B5EF4-FFF2-40B4-BE49-F238E27FC236}">
                  <a16:creationId xmlns:a16="http://schemas.microsoft.com/office/drawing/2014/main" id="{C0672E08-EB09-4B8E-8522-24BBC2CFFD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88" name="Rectangle 87">
              <a:extLst>
                <a:ext uri="{FF2B5EF4-FFF2-40B4-BE49-F238E27FC236}">
                  <a16:creationId xmlns:a16="http://schemas.microsoft.com/office/drawing/2014/main" id="{3447AB64-F3EC-4A1F-BFD4-F0F9DB3DAD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sp useBgFill="1">
        <p:nvSpPr>
          <p:cNvPr id="90" name="Rectangle 89">
            <a:extLst>
              <a:ext uri="{FF2B5EF4-FFF2-40B4-BE49-F238E27FC236}">
                <a16:creationId xmlns:a16="http://schemas.microsoft.com/office/drawing/2014/main" id="{6132F700-8CFB-4C6C-B542-E0126AFD2A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92" name="Oval 32">
            <a:extLst>
              <a:ext uri="{FF2B5EF4-FFF2-40B4-BE49-F238E27FC236}">
                <a16:creationId xmlns:a16="http://schemas.microsoft.com/office/drawing/2014/main" id="{590E0492-A063-4322-A6F6-50EBE38B58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336127">
            <a:off x="296272" y="1026251"/>
            <a:ext cx="7298578" cy="5088488"/>
          </a:xfrm>
          <a:custGeom>
            <a:avLst/>
            <a:gdLst>
              <a:gd name="connsiteX0" fmla="*/ 0 w 6428838"/>
              <a:gd name="connsiteY0" fmla="*/ 2579031 h 5158062"/>
              <a:gd name="connsiteX1" fmla="*/ 3214419 w 6428838"/>
              <a:gd name="connsiteY1" fmla="*/ 0 h 5158062"/>
              <a:gd name="connsiteX2" fmla="*/ 6428838 w 6428838"/>
              <a:gd name="connsiteY2" fmla="*/ 2579031 h 5158062"/>
              <a:gd name="connsiteX3" fmla="*/ 3214419 w 6428838"/>
              <a:gd name="connsiteY3" fmla="*/ 5158062 h 5158062"/>
              <a:gd name="connsiteX4" fmla="*/ 0 w 6428838"/>
              <a:gd name="connsiteY4" fmla="*/ 2579031 h 5158062"/>
              <a:gd name="connsiteX0" fmla="*/ 3321 w 6432159"/>
              <a:gd name="connsiteY0" fmla="*/ 2647125 h 5226156"/>
              <a:gd name="connsiteX1" fmla="*/ 2789723 w 6432159"/>
              <a:gd name="connsiteY1" fmla="*/ 0 h 5226156"/>
              <a:gd name="connsiteX2" fmla="*/ 6432159 w 6432159"/>
              <a:gd name="connsiteY2" fmla="*/ 2647125 h 5226156"/>
              <a:gd name="connsiteX3" fmla="*/ 3217740 w 6432159"/>
              <a:gd name="connsiteY3" fmla="*/ 5226156 h 5226156"/>
              <a:gd name="connsiteX4" fmla="*/ 3321 w 6432159"/>
              <a:gd name="connsiteY4" fmla="*/ 2647125 h 5226156"/>
              <a:gd name="connsiteX0" fmla="*/ 1953 w 6566979"/>
              <a:gd name="connsiteY0" fmla="*/ 2695803 h 5226224"/>
              <a:gd name="connsiteX1" fmla="*/ 2924543 w 6566979"/>
              <a:gd name="connsiteY1" fmla="*/ 39 h 5226224"/>
              <a:gd name="connsiteX2" fmla="*/ 6566979 w 6566979"/>
              <a:gd name="connsiteY2" fmla="*/ 2647164 h 5226224"/>
              <a:gd name="connsiteX3" fmla="*/ 3352560 w 6566979"/>
              <a:gd name="connsiteY3" fmla="*/ 5226195 h 5226224"/>
              <a:gd name="connsiteX4" fmla="*/ 1953 w 6566979"/>
              <a:gd name="connsiteY4" fmla="*/ 2695803 h 5226224"/>
              <a:gd name="connsiteX0" fmla="*/ 8982 w 6574008"/>
              <a:gd name="connsiteY0" fmla="*/ 2695803 h 5226313"/>
              <a:gd name="connsiteX1" fmla="*/ 2931572 w 6574008"/>
              <a:gd name="connsiteY1" fmla="*/ 39 h 5226313"/>
              <a:gd name="connsiteX2" fmla="*/ 6574008 w 6574008"/>
              <a:gd name="connsiteY2" fmla="*/ 2647164 h 5226313"/>
              <a:gd name="connsiteX3" fmla="*/ 3359589 w 6574008"/>
              <a:gd name="connsiteY3" fmla="*/ 5226195 h 5226313"/>
              <a:gd name="connsiteX4" fmla="*/ 8982 w 6574008"/>
              <a:gd name="connsiteY4" fmla="*/ 2695803 h 5226313"/>
              <a:gd name="connsiteX0" fmla="*/ 11929 w 6576955"/>
              <a:gd name="connsiteY0" fmla="*/ 2695953 h 5226463"/>
              <a:gd name="connsiteX1" fmla="*/ 2934519 w 6576955"/>
              <a:gd name="connsiteY1" fmla="*/ 189 h 5226463"/>
              <a:gd name="connsiteX2" fmla="*/ 6576955 w 6576955"/>
              <a:gd name="connsiteY2" fmla="*/ 2647314 h 5226463"/>
              <a:gd name="connsiteX3" fmla="*/ 3362536 w 6576955"/>
              <a:gd name="connsiteY3" fmla="*/ 5226345 h 5226463"/>
              <a:gd name="connsiteX4" fmla="*/ 11929 w 6576955"/>
              <a:gd name="connsiteY4" fmla="*/ 2695953 h 5226463"/>
              <a:gd name="connsiteX0" fmla="*/ 9262 w 6963394"/>
              <a:gd name="connsiteY0" fmla="*/ 2705797 h 5247356"/>
              <a:gd name="connsiteX1" fmla="*/ 2931852 w 6963394"/>
              <a:gd name="connsiteY1" fmla="*/ 10033 h 5247356"/>
              <a:gd name="connsiteX2" fmla="*/ 6963394 w 6963394"/>
              <a:gd name="connsiteY2" fmla="*/ 3318639 h 5247356"/>
              <a:gd name="connsiteX3" fmla="*/ 3359869 w 6963394"/>
              <a:gd name="connsiteY3" fmla="*/ 5236189 h 5247356"/>
              <a:gd name="connsiteX4" fmla="*/ 9262 w 6963394"/>
              <a:gd name="connsiteY4" fmla="*/ 2705797 h 5247356"/>
              <a:gd name="connsiteX0" fmla="*/ 9262 w 6963394"/>
              <a:gd name="connsiteY0" fmla="*/ 2705797 h 5247356"/>
              <a:gd name="connsiteX1" fmla="*/ 2931852 w 6963394"/>
              <a:gd name="connsiteY1" fmla="*/ 10033 h 5247356"/>
              <a:gd name="connsiteX2" fmla="*/ 6963394 w 6963394"/>
              <a:gd name="connsiteY2" fmla="*/ 3318639 h 5247356"/>
              <a:gd name="connsiteX3" fmla="*/ 3359869 w 6963394"/>
              <a:gd name="connsiteY3" fmla="*/ 5236189 h 5247356"/>
              <a:gd name="connsiteX4" fmla="*/ 9262 w 6963394"/>
              <a:gd name="connsiteY4" fmla="*/ 2705797 h 5247356"/>
              <a:gd name="connsiteX0" fmla="*/ 9262 w 6963394"/>
              <a:gd name="connsiteY0" fmla="*/ 2705797 h 5292159"/>
              <a:gd name="connsiteX1" fmla="*/ 2931852 w 6963394"/>
              <a:gd name="connsiteY1" fmla="*/ 10033 h 5292159"/>
              <a:gd name="connsiteX2" fmla="*/ 6963394 w 6963394"/>
              <a:gd name="connsiteY2" fmla="*/ 3318639 h 5292159"/>
              <a:gd name="connsiteX3" fmla="*/ 3359869 w 6963394"/>
              <a:gd name="connsiteY3" fmla="*/ 5236189 h 5292159"/>
              <a:gd name="connsiteX4" fmla="*/ 9262 w 6963394"/>
              <a:gd name="connsiteY4" fmla="*/ 2705797 h 5292159"/>
              <a:gd name="connsiteX0" fmla="*/ 9262 w 6963394"/>
              <a:gd name="connsiteY0" fmla="*/ 2705797 h 5259961"/>
              <a:gd name="connsiteX1" fmla="*/ 2931852 w 6963394"/>
              <a:gd name="connsiteY1" fmla="*/ 10033 h 5259961"/>
              <a:gd name="connsiteX2" fmla="*/ 6963394 w 6963394"/>
              <a:gd name="connsiteY2" fmla="*/ 3318639 h 5259961"/>
              <a:gd name="connsiteX3" fmla="*/ 3359869 w 6963394"/>
              <a:gd name="connsiteY3" fmla="*/ 5236189 h 5259961"/>
              <a:gd name="connsiteX4" fmla="*/ 9262 w 6963394"/>
              <a:gd name="connsiteY4" fmla="*/ 2705797 h 5259961"/>
              <a:gd name="connsiteX0" fmla="*/ 9557 w 7352795"/>
              <a:gd name="connsiteY0" fmla="*/ 2707501 h 5252013"/>
              <a:gd name="connsiteX1" fmla="*/ 2932147 w 7352795"/>
              <a:gd name="connsiteY1" fmla="*/ 11737 h 5252013"/>
              <a:gd name="connsiteX2" fmla="*/ 7352795 w 7352795"/>
              <a:gd name="connsiteY2" fmla="*/ 3378709 h 5252013"/>
              <a:gd name="connsiteX3" fmla="*/ 3360164 w 7352795"/>
              <a:gd name="connsiteY3" fmla="*/ 5237893 h 5252013"/>
              <a:gd name="connsiteX4" fmla="*/ 9557 w 7352795"/>
              <a:gd name="connsiteY4" fmla="*/ 2707501 h 5252013"/>
              <a:gd name="connsiteX0" fmla="*/ 8078 w 7789061"/>
              <a:gd name="connsiteY0" fmla="*/ 2744796 h 5249051"/>
              <a:gd name="connsiteX1" fmla="*/ 3368413 w 7789061"/>
              <a:gd name="connsiteY1" fmla="*/ 10121 h 5249051"/>
              <a:gd name="connsiteX2" fmla="*/ 7789061 w 7789061"/>
              <a:gd name="connsiteY2" fmla="*/ 3377093 h 5249051"/>
              <a:gd name="connsiteX3" fmla="*/ 3796430 w 7789061"/>
              <a:gd name="connsiteY3" fmla="*/ 5236277 h 5249051"/>
              <a:gd name="connsiteX4" fmla="*/ 8078 w 7789061"/>
              <a:gd name="connsiteY4" fmla="*/ 2744796 h 5249051"/>
              <a:gd name="connsiteX0" fmla="*/ 8078 w 7789061"/>
              <a:gd name="connsiteY0" fmla="*/ 2744796 h 5271741"/>
              <a:gd name="connsiteX1" fmla="*/ 3368413 w 7789061"/>
              <a:gd name="connsiteY1" fmla="*/ 10121 h 5271741"/>
              <a:gd name="connsiteX2" fmla="*/ 7789061 w 7789061"/>
              <a:gd name="connsiteY2" fmla="*/ 3377093 h 5271741"/>
              <a:gd name="connsiteX3" fmla="*/ 3796430 w 7789061"/>
              <a:gd name="connsiteY3" fmla="*/ 5236277 h 5271741"/>
              <a:gd name="connsiteX4" fmla="*/ 8078 w 7789061"/>
              <a:gd name="connsiteY4" fmla="*/ 2744796 h 5271741"/>
              <a:gd name="connsiteX0" fmla="*/ 1055 w 7782038"/>
              <a:gd name="connsiteY0" fmla="*/ 2738806 h 5438018"/>
              <a:gd name="connsiteX1" fmla="*/ 3361390 w 7782038"/>
              <a:gd name="connsiteY1" fmla="*/ 4131 h 5438018"/>
              <a:gd name="connsiteX2" fmla="*/ 7782038 w 7782038"/>
              <a:gd name="connsiteY2" fmla="*/ 3371103 h 5438018"/>
              <a:gd name="connsiteX3" fmla="*/ 3692130 w 7782038"/>
              <a:gd name="connsiteY3" fmla="*/ 5415113 h 5438018"/>
              <a:gd name="connsiteX4" fmla="*/ 1055 w 7782038"/>
              <a:gd name="connsiteY4" fmla="*/ 2738806 h 5438018"/>
              <a:gd name="connsiteX0" fmla="*/ 28883 w 7809866"/>
              <a:gd name="connsiteY0" fmla="*/ 2742147 h 5441359"/>
              <a:gd name="connsiteX1" fmla="*/ 3389218 w 7809866"/>
              <a:gd name="connsiteY1" fmla="*/ 7472 h 5441359"/>
              <a:gd name="connsiteX2" fmla="*/ 7809866 w 7809866"/>
              <a:gd name="connsiteY2" fmla="*/ 3374444 h 5441359"/>
              <a:gd name="connsiteX3" fmla="*/ 3719958 w 7809866"/>
              <a:gd name="connsiteY3" fmla="*/ 5418454 h 5441359"/>
              <a:gd name="connsiteX4" fmla="*/ 28883 w 7809866"/>
              <a:gd name="connsiteY4" fmla="*/ 2742147 h 5441359"/>
              <a:gd name="connsiteX0" fmla="*/ 36549 w 7817532"/>
              <a:gd name="connsiteY0" fmla="*/ 2751085 h 5450297"/>
              <a:gd name="connsiteX1" fmla="*/ 3396884 w 7817532"/>
              <a:gd name="connsiteY1" fmla="*/ 16410 h 5450297"/>
              <a:gd name="connsiteX2" fmla="*/ 7817532 w 7817532"/>
              <a:gd name="connsiteY2" fmla="*/ 3383382 h 5450297"/>
              <a:gd name="connsiteX3" fmla="*/ 3727624 w 7817532"/>
              <a:gd name="connsiteY3" fmla="*/ 5427392 h 5450297"/>
              <a:gd name="connsiteX4" fmla="*/ 36549 w 7817532"/>
              <a:gd name="connsiteY4" fmla="*/ 2751085 h 5450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7532" h="5450297">
                <a:moveTo>
                  <a:pt x="36549" y="2751085"/>
                </a:moveTo>
                <a:cubicBezTo>
                  <a:pt x="-281221" y="925127"/>
                  <a:pt x="1526121" y="-147339"/>
                  <a:pt x="3396884" y="16410"/>
                </a:cubicBezTo>
                <a:cubicBezTo>
                  <a:pt x="5267647" y="180159"/>
                  <a:pt x="7817532" y="1453184"/>
                  <a:pt x="7817532" y="3383382"/>
                </a:cubicBezTo>
                <a:cubicBezTo>
                  <a:pt x="7700800" y="5342763"/>
                  <a:pt x="5024455" y="5532775"/>
                  <a:pt x="3727624" y="5427392"/>
                </a:cubicBezTo>
                <a:cubicBezTo>
                  <a:pt x="2430794" y="5322009"/>
                  <a:pt x="354319" y="4577043"/>
                  <a:pt x="36549" y="2751085"/>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94" name="Freeform: Shape 93">
            <a:extLst>
              <a:ext uri="{FF2B5EF4-FFF2-40B4-BE49-F238E27FC236}">
                <a16:creationId xmlns:a16="http://schemas.microsoft.com/office/drawing/2014/main" id="{8811F053-65BC-463F-A052-15EDF07DD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a:off x="3554541" y="-619573"/>
            <a:ext cx="9016699" cy="8033868"/>
          </a:xfrm>
          <a:custGeom>
            <a:avLst/>
            <a:gdLst>
              <a:gd name="connsiteX0" fmla="*/ 6078066 w 9016699"/>
              <a:gd name="connsiteY0" fmla="*/ 782055 h 8033868"/>
              <a:gd name="connsiteX1" fmla="*/ 8705208 w 9016699"/>
              <a:gd name="connsiteY1" fmla="*/ 3409197 h 8033868"/>
              <a:gd name="connsiteX2" fmla="*/ 8793057 w 9016699"/>
              <a:gd name="connsiteY2" fmla="*/ 3617452 h 8033868"/>
              <a:gd name="connsiteX3" fmla="*/ 9016699 w 9016699"/>
              <a:gd name="connsiteY3" fmla="*/ 4793120 h 8033868"/>
              <a:gd name="connsiteX4" fmla="*/ 8960084 w 9016699"/>
              <a:gd name="connsiteY4" fmla="*/ 5272709 h 8033868"/>
              <a:gd name="connsiteX5" fmla="*/ 8920563 w 9016699"/>
              <a:gd name="connsiteY5" fmla="*/ 5444162 h 8033868"/>
              <a:gd name="connsiteX6" fmla="*/ 6620466 w 9016699"/>
              <a:gd name="connsiteY6" fmla="*/ 7744259 h 8033868"/>
              <a:gd name="connsiteX7" fmla="*/ 6480006 w 9016699"/>
              <a:gd name="connsiteY7" fmla="*/ 7795347 h 8033868"/>
              <a:gd name="connsiteX8" fmla="*/ 4389696 w 9016699"/>
              <a:gd name="connsiteY8" fmla="*/ 7987178 h 8033868"/>
              <a:gd name="connsiteX9" fmla="*/ 3086984 w 9016699"/>
              <a:gd name="connsiteY9" fmla="*/ 7466023 h 8033868"/>
              <a:gd name="connsiteX10" fmla="*/ 3024300 w 9016699"/>
              <a:gd name="connsiteY10" fmla="*/ 7426965 h 8033868"/>
              <a:gd name="connsiteX11" fmla="*/ 519567 w 9016699"/>
              <a:gd name="connsiteY11" fmla="*/ 4922232 h 8033868"/>
              <a:gd name="connsiteX12" fmla="*/ 419495 w 9016699"/>
              <a:gd name="connsiteY12" fmla="*/ 4733719 h 8033868"/>
              <a:gd name="connsiteX13" fmla="*/ 3514 w 9016699"/>
              <a:gd name="connsiteY13" fmla="*/ 3245168 h 8033868"/>
              <a:gd name="connsiteX14" fmla="*/ 4193329 w 9016699"/>
              <a:gd name="connsiteY14" fmla="*/ 36108 h 8033868"/>
              <a:gd name="connsiteX15" fmla="*/ 5977677 w 9016699"/>
              <a:gd name="connsiteY15" fmla="*/ 722908 h 8033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16699" h="8033868">
                <a:moveTo>
                  <a:pt x="6078066" y="782055"/>
                </a:moveTo>
                <a:lnTo>
                  <a:pt x="8705208" y="3409197"/>
                </a:lnTo>
                <a:lnTo>
                  <a:pt x="8793057" y="3617452"/>
                </a:lnTo>
                <a:cubicBezTo>
                  <a:pt x="8935615" y="3988374"/>
                  <a:pt x="9016699" y="4381324"/>
                  <a:pt x="9016699" y="4793120"/>
                </a:cubicBezTo>
                <a:cubicBezTo>
                  <a:pt x="9008675" y="4960329"/>
                  <a:pt x="8989449" y="5120121"/>
                  <a:pt x="8960084" y="5272709"/>
                </a:cubicBezTo>
                <a:lnTo>
                  <a:pt x="8920563" y="5444162"/>
                </a:lnTo>
                <a:lnTo>
                  <a:pt x="6620466" y="7744259"/>
                </a:lnTo>
                <a:lnTo>
                  <a:pt x="6480006" y="7795347"/>
                </a:lnTo>
                <a:cubicBezTo>
                  <a:pt x="5726471" y="8035167"/>
                  <a:pt x="4953020" y="8083925"/>
                  <a:pt x="4389696" y="7987178"/>
                </a:cubicBezTo>
                <a:cubicBezTo>
                  <a:pt x="4014146" y="7922680"/>
                  <a:pt x="3559510" y="7740111"/>
                  <a:pt x="3086984" y="7466023"/>
                </a:cubicBezTo>
                <a:lnTo>
                  <a:pt x="3024300" y="7426965"/>
                </a:lnTo>
                <a:lnTo>
                  <a:pt x="519567" y="4922232"/>
                </a:lnTo>
                <a:lnTo>
                  <a:pt x="419495" y="4733719"/>
                </a:lnTo>
                <a:cubicBezTo>
                  <a:pt x="181303" y="4258474"/>
                  <a:pt x="28977" y="3756361"/>
                  <a:pt x="3514" y="3245168"/>
                </a:cubicBezTo>
                <a:cubicBezTo>
                  <a:pt x="-112889" y="908287"/>
                  <a:pt x="2691131" y="-221884"/>
                  <a:pt x="4193329" y="36108"/>
                </a:cubicBezTo>
                <a:cubicBezTo>
                  <a:pt x="4662766" y="116730"/>
                  <a:pt x="5309837" y="354143"/>
                  <a:pt x="5977677" y="722908"/>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2" name="Title 1">
            <a:extLst>
              <a:ext uri="{FF2B5EF4-FFF2-40B4-BE49-F238E27FC236}">
                <a16:creationId xmlns:a16="http://schemas.microsoft.com/office/drawing/2014/main" id="{64F0CDBE-9021-8C4A-8692-6721DD596E94}"/>
              </a:ext>
            </a:extLst>
          </p:cNvPr>
          <p:cNvSpPr>
            <a:spLocks noGrp="1"/>
          </p:cNvSpPr>
          <p:nvPr>
            <p:ph type="title"/>
          </p:nvPr>
        </p:nvSpPr>
        <p:spPr>
          <a:xfrm>
            <a:off x="4786184" y="1771135"/>
            <a:ext cx="6450227" cy="3714834"/>
          </a:xfrm>
        </p:spPr>
        <p:txBody>
          <a:bodyPr vert="horz" lIns="228600" tIns="228600" rIns="228600" bIns="0" rtlCol="0" anchor="ctr">
            <a:normAutofit/>
          </a:bodyPr>
          <a:lstStyle/>
          <a:p>
            <a:pPr>
              <a:lnSpc>
                <a:spcPct val="80000"/>
              </a:lnSpc>
            </a:pPr>
            <a:r>
              <a:rPr lang="en-US" sz="6000" dirty="0">
                <a:solidFill>
                  <a:schemeClr val="bg1"/>
                </a:solidFill>
              </a:rPr>
              <a:t>First 4 Years </a:t>
            </a:r>
            <a:br>
              <a:rPr lang="en-US" sz="6000" dirty="0">
                <a:solidFill>
                  <a:schemeClr val="bg1"/>
                </a:solidFill>
              </a:rPr>
            </a:br>
            <a:r>
              <a:rPr lang="en-US" sz="6000" dirty="0">
                <a:solidFill>
                  <a:schemeClr val="bg1"/>
                </a:solidFill>
              </a:rPr>
              <a:t>(non negotiables)</a:t>
            </a:r>
          </a:p>
        </p:txBody>
      </p:sp>
    </p:spTree>
    <p:extLst>
      <p:ext uri="{BB962C8B-B14F-4D97-AF65-F5344CB8AC3E}">
        <p14:creationId xmlns:p14="http://schemas.microsoft.com/office/powerpoint/2010/main" val="1986686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9" name="Group 68">
            <a:extLst>
              <a:ext uri="{FF2B5EF4-FFF2-40B4-BE49-F238E27FC236}">
                <a16:creationId xmlns:a16="http://schemas.microsoft.com/office/drawing/2014/main" id="{84DB7353-7D7A-431B-A5B6-A3845E6F2BB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70" name="Freeform 5">
              <a:extLst>
                <a:ext uri="{FF2B5EF4-FFF2-40B4-BE49-F238E27FC236}">
                  <a16:creationId xmlns:a16="http://schemas.microsoft.com/office/drawing/2014/main" id="{9E8D15D6-6183-4BE1-A315-C7EC9C1A53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 name="Freeform 6">
              <a:extLst>
                <a:ext uri="{FF2B5EF4-FFF2-40B4-BE49-F238E27FC236}">
                  <a16:creationId xmlns:a16="http://schemas.microsoft.com/office/drawing/2014/main" id="{82A253FA-4E60-4B4D-94B0-93ECFCF309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 name="Freeform 7">
              <a:extLst>
                <a:ext uri="{FF2B5EF4-FFF2-40B4-BE49-F238E27FC236}">
                  <a16:creationId xmlns:a16="http://schemas.microsoft.com/office/drawing/2014/main" id="{E1B39AD1-11BD-457B-822C-A873607F41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 name="Freeform 8">
              <a:extLst>
                <a:ext uri="{FF2B5EF4-FFF2-40B4-BE49-F238E27FC236}">
                  <a16:creationId xmlns:a16="http://schemas.microsoft.com/office/drawing/2014/main" id="{CC286005-78D5-4BE4-AA8B-75CDC07E78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 name="Freeform 9">
              <a:extLst>
                <a:ext uri="{FF2B5EF4-FFF2-40B4-BE49-F238E27FC236}">
                  <a16:creationId xmlns:a16="http://schemas.microsoft.com/office/drawing/2014/main" id="{09E4A22D-7E83-4F24-97FE-931A93CAC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 name="Freeform 10">
              <a:extLst>
                <a:ext uri="{FF2B5EF4-FFF2-40B4-BE49-F238E27FC236}">
                  <a16:creationId xmlns:a16="http://schemas.microsoft.com/office/drawing/2014/main" id="{4351E96B-8DD4-4D5E-A9F0-C47F5F3378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6" name="Freeform 11">
              <a:extLst>
                <a:ext uri="{FF2B5EF4-FFF2-40B4-BE49-F238E27FC236}">
                  <a16:creationId xmlns:a16="http://schemas.microsoft.com/office/drawing/2014/main" id="{BFF78610-2475-4756-9EC8-5DA7D8902D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7" name="Freeform 12">
              <a:extLst>
                <a:ext uri="{FF2B5EF4-FFF2-40B4-BE49-F238E27FC236}">
                  <a16:creationId xmlns:a16="http://schemas.microsoft.com/office/drawing/2014/main" id="{C7ACAE44-681D-4CBC-B2AB-E5131DF5A8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8" name="Freeform 13">
              <a:extLst>
                <a:ext uri="{FF2B5EF4-FFF2-40B4-BE49-F238E27FC236}">
                  <a16:creationId xmlns:a16="http://schemas.microsoft.com/office/drawing/2014/main" id="{CA22E4A0-73AA-4722-9C16-F3AF9A33EC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9" name="Freeform 14">
              <a:extLst>
                <a:ext uri="{FF2B5EF4-FFF2-40B4-BE49-F238E27FC236}">
                  <a16:creationId xmlns:a16="http://schemas.microsoft.com/office/drawing/2014/main" id="{BB36E626-EBEB-41C0-B224-8DB049DB4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0" name="Freeform 15">
              <a:extLst>
                <a:ext uri="{FF2B5EF4-FFF2-40B4-BE49-F238E27FC236}">
                  <a16:creationId xmlns:a16="http://schemas.microsoft.com/office/drawing/2014/main" id="{D603DEC5-BED4-4DB6-A253-F61CC36742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 name="Freeform 16">
              <a:extLst>
                <a:ext uri="{FF2B5EF4-FFF2-40B4-BE49-F238E27FC236}">
                  <a16:creationId xmlns:a16="http://schemas.microsoft.com/office/drawing/2014/main" id="{86AE9DE6-CA9A-479B-A0FB-0E1BAC7A65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 name="Freeform 17">
              <a:extLst>
                <a:ext uri="{FF2B5EF4-FFF2-40B4-BE49-F238E27FC236}">
                  <a16:creationId xmlns:a16="http://schemas.microsoft.com/office/drawing/2014/main" id="{16CB8DC8-E75F-4574-A290-AAB7031BE8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3" name="Freeform 18">
              <a:extLst>
                <a:ext uri="{FF2B5EF4-FFF2-40B4-BE49-F238E27FC236}">
                  <a16:creationId xmlns:a16="http://schemas.microsoft.com/office/drawing/2014/main" id="{1CA657E1-3A52-4C23-AA47-EBB2D5C414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4" name="Freeform 19">
              <a:extLst>
                <a:ext uri="{FF2B5EF4-FFF2-40B4-BE49-F238E27FC236}">
                  <a16:creationId xmlns:a16="http://schemas.microsoft.com/office/drawing/2014/main" id="{ED4F701B-2A93-464F-A673-54EED5C4C4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5" name="Freeform 20">
              <a:extLst>
                <a:ext uri="{FF2B5EF4-FFF2-40B4-BE49-F238E27FC236}">
                  <a16:creationId xmlns:a16="http://schemas.microsoft.com/office/drawing/2014/main" id="{9977C34F-F6C9-4749-B201-7B928802DF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6" name="Freeform 21">
              <a:extLst>
                <a:ext uri="{FF2B5EF4-FFF2-40B4-BE49-F238E27FC236}">
                  <a16:creationId xmlns:a16="http://schemas.microsoft.com/office/drawing/2014/main" id="{3A913E6B-DBE9-4291-A34C-36069ECB8E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7" name="Freeform 22">
              <a:extLst>
                <a:ext uri="{FF2B5EF4-FFF2-40B4-BE49-F238E27FC236}">
                  <a16:creationId xmlns:a16="http://schemas.microsoft.com/office/drawing/2014/main" id="{7D415C04-AB5C-4B76-9E49-EEBAEE64D0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8" name="Freeform 23">
              <a:extLst>
                <a:ext uri="{FF2B5EF4-FFF2-40B4-BE49-F238E27FC236}">
                  <a16:creationId xmlns:a16="http://schemas.microsoft.com/office/drawing/2014/main" id="{151FDC11-E872-4EAE-A597-822F9FE170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90" name="Group 89">
            <a:extLst>
              <a:ext uri="{FF2B5EF4-FFF2-40B4-BE49-F238E27FC236}">
                <a16:creationId xmlns:a16="http://schemas.microsoft.com/office/drawing/2014/main" id="{1B24766B-81CA-44C7-BF11-77A12BA424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9293" y="1186483"/>
            <a:ext cx="8848345" cy="4477933"/>
            <a:chOff x="1669293" y="1186483"/>
            <a:chExt cx="8848345" cy="4477933"/>
          </a:xfrm>
        </p:grpSpPr>
        <p:sp>
          <p:nvSpPr>
            <p:cNvPr id="91" name="Rectangle 90">
              <a:extLst>
                <a:ext uri="{FF2B5EF4-FFF2-40B4-BE49-F238E27FC236}">
                  <a16:creationId xmlns:a16="http://schemas.microsoft.com/office/drawing/2014/main" id="{1A2F9962-DEB8-461C-8B4C-C0ED0D8A7B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2" name="Isosceles Triangle 91">
              <a:extLst>
                <a:ext uri="{FF2B5EF4-FFF2-40B4-BE49-F238E27FC236}">
                  <a16:creationId xmlns:a16="http://schemas.microsoft.com/office/drawing/2014/main" id="{C0672E08-EB09-4B8E-8522-24BBC2CFFD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3" name="Rectangle 92">
              <a:extLst>
                <a:ext uri="{FF2B5EF4-FFF2-40B4-BE49-F238E27FC236}">
                  <a16:creationId xmlns:a16="http://schemas.microsoft.com/office/drawing/2014/main" id="{3447AB64-F3EC-4A1F-BFD4-F0F9DB3DAD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sp useBgFill="1">
        <p:nvSpPr>
          <p:cNvPr id="95" name="Rectangle 94">
            <a:extLst>
              <a:ext uri="{FF2B5EF4-FFF2-40B4-BE49-F238E27FC236}">
                <a16:creationId xmlns:a16="http://schemas.microsoft.com/office/drawing/2014/main" id="{6BDBA639-2A71-4A60-A71A-FF1836F546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grpSp>
        <p:nvGrpSpPr>
          <p:cNvPr id="97" name="Group 96">
            <a:extLst>
              <a:ext uri="{FF2B5EF4-FFF2-40B4-BE49-F238E27FC236}">
                <a16:creationId xmlns:a16="http://schemas.microsoft.com/office/drawing/2014/main" id="{5E208A8B-5EBD-4532-BE72-26414FA7CFF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98" name="Freeform 5">
              <a:extLst>
                <a:ext uri="{FF2B5EF4-FFF2-40B4-BE49-F238E27FC236}">
                  <a16:creationId xmlns:a16="http://schemas.microsoft.com/office/drawing/2014/main" id="{15D09196-B338-4AB5-A71B-CFD5FFCA62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9" name="Freeform 6">
              <a:extLst>
                <a:ext uri="{FF2B5EF4-FFF2-40B4-BE49-F238E27FC236}">
                  <a16:creationId xmlns:a16="http://schemas.microsoft.com/office/drawing/2014/main" id="{F50B4463-128A-4677-A285-C017E6C543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0" name="Freeform 7">
              <a:extLst>
                <a:ext uri="{FF2B5EF4-FFF2-40B4-BE49-F238E27FC236}">
                  <a16:creationId xmlns:a16="http://schemas.microsoft.com/office/drawing/2014/main" id="{1D9B95CD-F023-4DFA-9678-1E02713F74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1" name="Freeform 8">
              <a:extLst>
                <a:ext uri="{FF2B5EF4-FFF2-40B4-BE49-F238E27FC236}">
                  <a16:creationId xmlns:a16="http://schemas.microsoft.com/office/drawing/2014/main" id="{1DDF47A8-BE7B-43F3-A500-F5A4656D83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 name="Freeform 9">
              <a:extLst>
                <a:ext uri="{FF2B5EF4-FFF2-40B4-BE49-F238E27FC236}">
                  <a16:creationId xmlns:a16="http://schemas.microsoft.com/office/drawing/2014/main" id="{2DD394DE-76FB-42F8-85F2-FD436F4232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 name="Freeform 10">
              <a:extLst>
                <a:ext uri="{FF2B5EF4-FFF2-40B4-BE49-F238E27FC236}">
                  <a16:creationId xmlns:a16="http://schemas.microsoft.com/office/drawing/2014/main" id="{B95F2EFB-87E6-4400-AAF3-7EB8B4F156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4" name="Freeform 11">
              <a:extLst>
                <a:ext uri="{FF2B5EF4-FFF2-40B4-BE49-F238E27FC236}">
                  <a16:creationId xmlns:a16="http://schemas.microsoft.com/office/drawing/2014/main" id="{1D463476-2BC7-418C-9D6F-51444B11A7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5" name="Freeform 12">
              <a:extLst>
                <a:ext uri="{FF2B5EF4-FFF2-40B4-BE49-F238E27FC236}">
                  <a16:creationId xmlns:a16="http://schemas.microsoft.com/office/drawing/2014/main" id="{24011122-2495-478A-81BF-ABBDEA1DA8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6" name="Freeform 13">
              <a:extLst>
                <a:ext uri="{FF2B5EF4-FFF2-40B4-BE49-F238E27FC236}">
                  <a16:creationId xmlns:a16="http://schemas.microsoft.com/office/drawing/2014/main" id="{C79E87C5-E5B3-476B-B539-FC9CF4A33B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7" name="Freeform 14">
              <a:extLst>
                <a:ext uri="{FF2B5EF4-FFF2-40B4-BE49-F238E27FC236}">
                  <a16:creationId xmlns:a16="http://schemas.microsoft.com/office/drawing/2014/main" id="{956029CA-2B38-434D-9044-5FF3A1ECD1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8" name="Freeform 15">
              <a:extLst>
                <a:ext uri="{FF2B5EF4-FFF2-40B4-BE49-F238E27FC236}">
                  <a16:creationId xmlns:a16="http://schemas.microsoft.com/office/drawing/2014/main" id="{9514CFB6-E8DB-43DC-B1CD-9CC2D4B276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9" name="Freeform 16">
              <a:extLst>
                <a:ext uri="{FF2B5EF4-FFF2-40B4-BE49-F238E27FC236}">
                  <a16:creationId xmlns:a16="http://schemas.microsoft.com/office/drawing/2014/main" id="{BD8C1FC8-E550-45BE-9F30-822BAB3781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0" name="Freeform 17">
              <a:extLst>
                <a:ext uri="{FF2B5EF4-FFF2-40B4-BE49-F238E27FC236}">
                  <a16:creationId xmlns:a16="http://schemas.microsoft.com/office/drawing/2014/main" id="{D1646B5D-A7B7-41EC-9591-0E0C0F4F94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1" name="Freeform 18">
              <a:extLst>
                <a:ext uri="{FF2B5EF4-FFF2-40B4-BE49-F238E27FC236}">
                  <a16:creationId xmlns:a16="http://schemas.microsoft.com/office/drawing/2014/main" id="{E2118E93-481E-4843-987E-378187AA37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2" name="Freeform 19">
              <a:extLst>
                <a:ext uri="{FF2B5EF4-FFF2-40B4-BE49-F238E27FC236}">
                  <a16:creationId xmlns:a16="http://schemas.microsoft.com/office/drawing/2014/main" id="{77038464-F4E2-47EC-A87F-18469191E3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3" name="Freeform 20">
              <a:extLst>
                <a:ext uri="{FF2B5EF4-FFF2-40B4-BE49-F238E27FC236}">
                  <a16:creationId xmlns:a16="http://schemas.microsoft.com/office/drawing/2014/main" id="{FB3BBEB1-E146-408F-95B7-EE2F269DE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 name="Freeform 21">
              <a:extLst>
                <a:ext uri="{FF2B5EF4-FFF2-40B4-BE49-F238E27FC236}">
                  <a16:creationId xmlns:a16="http://schemas.microsoft.com/office/drawing/2014/main" id="{C765B285-56EC-47FC-B116-274EBBD61A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5" name="Freeform 22">
              <a:extLst>
                <a:ext uri="{FF2B5EF4-FFF2-40B4-BE49-F238E27FC236}">
                  <a16:creationId xmlns:a16="http://schemas.microsoft.com/office/drawing/2014/main" id="{CB4A6191-6913-42EA-905E-8A174AE2C9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6" name="Freeform 23">
              <a:extLst>
                <a:ext uri="{FF2B5EF4-FFF2-40B4-BE49-F238E27FC236}">
                  <a16:creationId xmlns:a16="http://schemas.microsoft.com/office/drawing/2014/main" id="{8ADEEF92-F481-475A-845C-5E940F0D55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18" name="Freeform: Shape 117">
            <a:extLst>
              <a:ext uri="{FF2B5EF4-FFF2-40B4-BE49-F238E27FC236}">
                <a16:creationId xmlns:a16="http://schemas.microsoft.com/office/drawing/2014/main" id="{D9C506D7-84CB-4057-A44A-465313E785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31529">
            <a:off x="2173916" y="2448612"/>
            <a:ext cx="4418757" cy="4259609"/>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120" name="Oval 32">
            <a:extLst>
              <a:ext uri="{FF2B5EF4-FFF2-40B4-BE49-F238E27FC236}">
                <a16:creationId xmlns:a16="http://schemas.microsoft.com/office/drawing/2014/main" id="{7842FC68-61FD-4700-8A22-BB8B071884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54579" y="691977"/>
            <a:ext cx="7761923" cy="5343064"/>
          </a:xfrm>
          <a:custGeom>
            <a:avLst/>
            <a:gdLst>
              <a:gd name="connsiteX0" fmla="*/ 0 w 6428838"/>
              <a:gd name="connsiteY0" fmla="*/ 2579031 h 5158062"/>
              <a:gd name="connsiteX1" fmla="*/ 3214419 w 6428838"/>
              <a:gd name="connsiteY1" fmla="*/ 0 h 5158062"/>
              <a:gd name="connsiteX2" fmla="*/ 6428838 w 6428838"/>
              <a:gd name="connsiteY2" fmla="*/ 2579031 h 5158062"/>
              <a:gd name="connsiteX3" fmla="*/ 3214419 w 6428838"/>
              <a:gd name="connsiteY3" fmla="*/ 5158062 h 5158062"/>
              <a:gd name="connsiteX4" fmla="*/ 0 w 6428838"/>
              <a:gd name="connsiteY4" fmla="*/ 2579031 h 5158062"/>
              <a:gd name="connsiteX0" fmla="*/ 3321 w 6432159"/>
              <a:gd name="connsiteY0" fmla="*/ 2647125 h 5226156"/>
              <a:gd name="connsiteX1" fmla="*/ 2789723 w 6432159"/>
              <a:gd name="connsiteY1" fmla="*/ 0 h 5226156"/>
              <a:gd name="connsiteX2" fmla="*/ 6432159 w 6432159"/>
              <a:gd name="connsiteY2" fmla="*/ 2647125 h 5226156"/>
              <a:gd name="connsiteX3" fmla="*/ 3217740 w 6432159"/>
              <a:gd name="connsiteY3" fmla="*/ 5226156 h 5226156"/>
              <a:gd name="connsiteX4" fmla="*/ 3321 w 6432159"/>
              <a:gd name="connsiteY4" fmla="*/ 2647125 h 5226156"/>
              <a:gd name="connsiteX0" fmla="*/ 1953 w 6566979"/>
              <a:gd name="connsiteY0" fmla="*/ 2695803 h 5226224"/>
              <a:gd name="connsiteX1" fmla="*/ 2924543 w 6566979"/>
              <a:gd name="connsiteY1" fmla="*/ 39 h 5226224"/>
              <a:gd name="connsiteX2" fmla="*/ 6566979 w 6566979"/>
              <a:gd name="connsiteY2" fmla="*/ 2647164 h 5226224"/>
              <a:gd name="connsiteX3" fmla="*/ 3352560 w 6566979"/>
              <a:gd name="connsiteY3" fmla="*/ 5226195 h 5226224"/>
              <a:gd name="connsiteX4" fmla="*/ 1953 w 6566979"/>
              <a:gd name="connsiteY4" fmla="*/ 2695803 h 5226224"/>
              <a:gd name="connsiteX0" fmla="*/ 8982 w 6574008"/>
              <a:gd name="connsiteY0" fmla="*/ 2695803 h 5226313"/>
              <a:gd name="connsiteX1" fmla="*/ 2931572 w 6574008"/>
              <a:gd name="connsiteY1" fmla="*/ 39 h 5226313"/>
              <a:gd name="connsiteX2" fmla="*/ 6574008 w 6574008"/>
              <a:gd name="connsiteY2" fmla="*/ 2647164 h 5226313"/>
              <a:gd name="connsiteX3" fmla="*/ 3359589 w 6574008"/>
              <a:gd name="connsiteY3" fmla="*/ 5226195 h 5226313"/>
              <a:gd name="connsiteX4" fmla="*/ 8982 w 6574008"/>
              <a:gd name="connsiteY4" fmla="*/ 2695803 h 5226313"/>
              <a:gd name="connsiteX0" fmla="*/ 11929 w 6576955"/>
              <a:gd name="connsiteY0" fmla="*/ 2695953 h 5226463"/>
              <a:gd name="connsiteX1" fmla="*/ 2934519 w 6576955"/>
              <a:gd name="connsiteY1" fmla="*/ 189 h 5226463"/>
              <a:gd name="connsiteX2" fmla="*/ 6576955 w 6576955"/>
              <a:gd name="connsiteY2" fmla="*/ 2647314 h 5226463"/>
              <a:gd name="connsiteX3" fmla="*/ 3362536 w 6576955"/>
              <a:gd name="connsiteY3" fmla="*/ 5226345 h 5226463"/>
              <a:gd name="connsiteX4" fmla="*/ 11929 w 6576955"/>
              <a:gd name="connsiteY4" fmla="*/ 2695953 h 5226463"/>
              <a:gd name="connsiteX0" fmla="*/ 9262 w 6963394"/>
              <a:gd name="connsiteY0" fmla="*/ 2705797 h 5247356"/>
              <a:gd name="connsiteX1" fmla="*/ 2931852 w 6963394"/>
              <a:gd name="connsiteY1" fmla="*/ 10033 h 5247356"/>
              <a:gd name="connsiteX2" fmla="*/ 6963394 w 6963394"/>
              <a:gd name="connsiteY2" fmla="*/ 3318639 h 5247356"/>
              <a:gd name="connsiteX3" fmla="*/ 3359869 w 6963394"/>
              <a:gd name="connsiteY3" fmla="*/ 5236189 h 5247356"/>
              <a:gd name="connsiteX4" fmla="*/ 9262 w 6963394"/>
              <a:gd name="connsiteY4" fmla="*/ 2705797 h 5247356"/>
              <a:gd name="connsiteX0" fmla="*/ 9262 w 6963394"/>
              <a:gd name="connsiteY0" fmla="*/ 2705797 h 5247356"/>
              <a:gd name="connsiteX1" fmla="*/ 2931852 w 6963394"/>
              <a:gd name="connsiteY1" fmla="*/ 10033 h 5247356"/>
              <a:gd name="connsiteX2" fmla="*/ 6963394 w 6963394"/>
              <a:gd name="connsiteY2" fmla="*/ 3318639 h 5247356"/>
              <a:gd name="connsiteX3" fmla="*/ 3359869 w 6963394"/>
              <a:gd name="connsiteY3" fmla="*/ 5236189 h 5247356"/>
              <a:gd name="connsiteX4" fmla="*/ 9262 w 6963394"/>
              <a:gd name="connsiteY4" fmla="*/ 2705797 h 5247356"/>
              <a:gd name="connsiteX0" fmla="*/ 9262 w 6963394"/>
              <a:gd name="connsiteY0" fmla="*/ 2705797 h 5292159"/>
              <a:gd name="connsiteX1" fmla="*/ 2931852 w 6963394"/>
              <a:gd name="connsiteY1" fmla="*/ 10033 h 5292159"/>
              <a:gd name="connsiteX2" fmla="*/ 6963394 w 6963394"/>
              <a:gd name="connsiteY2" fmla="*/ 3318639 h 5292159"/>
              <a:gd name="connsiteX3" fmla="*/ 3359869 w 6963394"/>
              <a:gd name="connsiteY3" fmla="*/ 5236189 h 5292159"/>
              <a:gd name="connsiteX4" fmla="*/ 9262 w 6963394"/>
              <a:gd name="connsiteY4" fmla="*/ 2705797 h 5292159"/>
              <a:gd name="connsiteX0" fmla="*/ 9262 w 6963394"/>
              <a:gd name="connsiteY0" fmla="*/ 2705797 h 5259961"/>
              <a:gd name="connsiteX1" fmla="*/ 2931852 w 6963394"/>
              <a:gd name="connsiteY1" fmla="*/ 10033 h 5259961"/>
              <a:gd name="connsiteX2" fmla="*/ 6963394 w 6963394"/>
              <a:gd name="connsiteY2" fmla="*/ 3318639 h 5259961"/>
              <a:gd name="connsiteX3" fmla="*/ 3359869 w 6963394"/>
              <a:gd name="connsiteY3" fmla="*/ 5236189 h 5259961"/>
              <a:gd name="connsiteX4" fmla="*/ 9262 w 6963394"/>
              <a:gd name="connsiteY4" fmla="*/ 2705797 h 5259961"/>
              <a:gd name="connsiteX0" fmla="*/ 9557 w 7352795"/>
              <a:gd name="connsiteY0" fmla="*/ 2707501 h 5252013"/>
              <a:gd name="connsiteX1" fmla="*/ 2932147 w 7352795"/>
              <a:gd name="connsiteY1" fmla="*/ 11737 h 5252013"/>
              <a:gd name="connsiteX2" fmla="*/ 7352795 w 7352795"/>
              <a:gd name="connsiteY2" fmla="*/ 3378709 h 5252013"/>
              <a:gd name="connsiteX3" fmla="*/ 3360164 w 7352795"/>
              <a:gd name="connsiteY3" fmla="*/ 5237893 h 5252013"/>
              <a:gd name="connsiteX4" fmla="*/ 9557 w 7352795"/>
              <a:gd name="connsiteY4" fmla="*/ 2707501 h 5252013"/>
              <a:gd name="connsiteX0" fmla="*/ 8078 w 7789061"/>
              <a:gd name="connsiteY0" fmla="*/ 2744796 h 5249051"/>
              <a:gd name="connsiteX1" fmla="*/ 3368413 w 7789061"/>
              <a:gd name="connsiteY1" fmla="*/ 10121 h 5249051"/>
              <a:gd name="connsiteX2" fmla="*/ 7789061 w 7789061"/>
              <a:gd name="connsiteY2" fmla="*/ 3377093 h 5249051"/>
              <a:gd name="connsiteX3" fmla="*/ 3796430 w 7789061"/>
              <a:gd name="connsiteY3" fmla="*/ 5236277 h 5249051"/>
              <a:gd name="connsiteX4" fmla="*/ 8078 w 7789061"/>
              <a:gd name="connsiteY4" fmla="*/ 2744796 h 5249051"/>
              <a:gd name="connsiteX0" fmla="*/ 8078 w 7789061"/>
              <a:gd name="connsiteY0" fmla="*/ 2744796 h 5271741"/>
              <a:gd name="connsiteX1" fmla="*/ 3368413 w 7789061"/>
              <a:gd name="connsiteY1" fmla="*/ 10121 h 5271741"/>
              <a:gd name="connsiteX2" fmla="*/ 7789061 w 7789061"/>
              <a:gd name="connsiteY2" fmla="*/ 3377093 h 5271741"/>
              <a:gd name="connsiteX3" fmla="*/ 3796430 w 7789061"/>
              <a:gd name="connsiteY3" fmla="*/ 5236277 h 5271741"/>
              <a:gd name="connsiteX4" fmla="*/ 8078 w 7789061"/>
              <a:gd name="connsiteY4" fmla="*/ 2744796 h 5271741"/>
              <a:gd name="connsiteX0" fmla="*/ 1055 w 7782038"/>
              <a:gd name="connsiteY0" fmla="*/ 2738806 h 5438018"/>
              <a:gd name="connsiteX1" fmla="*/ 3361390 w 7782038"/>
              <a:gd name="connsiteY1" fmla="*/ 4131 h 5438018"/>
              <a:gd name="connsiteX2" fmla="*/ 7782038 w 7782038"/>
              <a:gd name="connsiteY2" fmla="*/ 3371103 h 5438018"/>
              <a:gd name="connsiteX3" fmla="*/ 3692130 w 7782038"/>
              <a:gd name="connsiteY3" fmla="*/ 5415113 h 5438018"/>
              <a:gd name="connsiteX4" fmla="*/ 1055 w 7782038"/>
              <a:gd name="connsiteY4" fmla="*/ 2738806 h 5438018"/>
              <a:gd name="connsiteX0" fmla="*/ 28883 w 7809866"/>
              <a:gd name="connsiteY0" fmla="*/ 2742147 h 5441359"/>
              <a:gd name="connsiteX1" fmla="*/ 3389218 w 7809866"/>
              <a:gd name="connsiteY1" fmla="*/ 7472 h 5441359"/>
              <a:gd name="connsiteX2" fmla="*/ 7809866 w 7809866"/>
              <a:gd name="connsiteY2" fmla="*/ 3374444 h 5441359"/>
              <a:gd name="connsiteX3" fmla="*/ 3719958 w 7809866"/>
              <a:gd name="connsiteY3" fmla="*/ 5418454 h 5441359"/>
              <a:gd name="connsiteX4" fmla="*/ 28883 w 7809866"/>
              <a:gd name="connsiteY4" fmla="*/ 2742147 h 5441359"/>
              <a:gd name="connsiteX0" fmla="*/ 36549 w 7817532"/>
              <a:gd name="connsiteY0" fmla="*/ 2751085 h 5450297"/>
              <a:gd name="connsiteX1" fmla="*/ 3396884 w 7817532"/>
              <a:gd name="connsiteY1" fmla="*/ 16410 h 5450297"/>
              <a:gd name="connsiteX2" fmla="*/ 7817532 w 7817532"/>
              <a:gd name="connsiteY2" fmla="*/ 3383382 h 5450297"/>
              <a:gd name="connsiteX3" fmla="*/ 3727624 w 7817532"/>
              <a:gd name="connsiteY3" fmla="*/ 5427392 h 5450297"/>
              <a:gd name="connsiteX4" fmla="*/ 36549 w 7817532"/>
              <a:gd name="connsiteY4" fmla="*/ 2751085 h 5450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7532" h="5450297">
                <a:moveTo>
                  <a:pt x="36549" y="2751085"/>
                </a:moveTo>
                <a:cubicBezTo>
                  <a:pt x="-281221" y="925127"/>
                  <a:pt x="1526121" y="-147339"/>
                  <a:pt x="3396884" y="16410"/>
                </a:cubicBezTo>
                <a:cubicBezTo>
                  <a:pt x="5267647" y="180159"/>
                  <a:pt x="7817532" y="1453184"/>
                  <a:pt x="7817532" y="3383382"/>
                </a:cubicBezTo>
                <a:cubicBezTo>
                  <a:pt x="7700800" y="5342763"/>
                  <a:pt x="5024455" y="5532775"/>
                  <a:pt x="3727624" y="5427392"/>
                </a:cubicBezTo>
                <a:cubicBezTo>
                  <a:pt x="2430794" y="5322009"/>
                  <a:pt x="354319" y="4577043"/>
                  <a:pt x="36549" y="2751085"/>
                </a:cubicBezTo>
                <a:close/>
              </a:path>
            </a:pathLst>
          </a:custGeom>
          <a:ln w="152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2" name="Title 1">
            <a:extLst>
              <a:ext uri="{FF2B5EF4-FFF2-40B4-BE49-F238E27FC236}">
                <a16:creationId xmlns:a16="http://schemas.microsoft.com/office/drawing/2014/main" id="{64024947-0831-FB44-88ED-74E62ABD418B}"/>
              </a:ext>
            </a:extLst>
          </p:cNvPr>
          <p:cNvSpPr>
            <a:spLocks noGrp="1"/>
          </p:cNvSpPr>
          <p:nvPr>
            <p:ph type="title"/>
          </p:nvPr>
        </p:nvSpPr>
        <p:spPr>
          <a:xfrm>
            <a:off x="2616277" y="2061838"/>
            <a:ext cx="6959446" cy="1662475"/>
          </a:xfrm>
        </p:spPr>
        <p:txBody>
          <a:bodyPr vert="horz" lIns="228600" tIns="228600" rIns="228600" bIns="0" rtlCol="0" anchor="b">
            <a:normAutofit/>
          </a:bodyPr>
          <a:lstStyle/>
          <a:p>
            <a:pPr>
              <a:lnSpc>
                <a:spcPct val="80000"/>
              </a:lnSpc>
            </a:pPr>
            <a:r>
              <a:rPr lang="en-US" sz="4800" dirty="0"/>
              <a:t>Years 5-7</a:t>
            </a:r>
          </a:p>
        </p:txBody>
      </p:sp>
      <p:sp>
        <p:nvSpPr>
          <p:cNvPr id="3" name="Content Placeholder 2">
            <a:extLst>
              <a:ext uri="{FF2B5EF4-FFF2-40B4-BE49-F238E27FC236}">
                <a16:creationId xmlns:a16="http://schemas.microsoft.com/office/drawing/2014/main" id="{E582C782-E415-A24C-B474-91BAEE013EFF}"/>
              </a:ext>
            </a:extLst>
          </p:cNvPr>
          <p:cNvSpPr>
            <a:spLocks noGrp="1"/>
          </p:cNvSpPr>
          <p:nvPr>
            <p:ph idx="1"/>
          </p:nvPr>
        </p:nvSpPr>
        <p:spPr>
          <a:xfrm>
            <a:off x="3388938" y="3783690"/>
            <a:ext cx="5414125" cy="1196717"/>
          </a:xfrm>
        </p:spPr>
        <p:txBody>
          <a:bodyPr vert="horz" lIns="91440" tIns="0" rIns="91440" bIns="45720" rtlCol="0">
            <a:normAutofit/>
          </a:bodyPr>
          <a:lstStyle/>
          <a:p>
            <a:pPr marL="0" indent="0" algn="ctr">
              <a:lnSpc>
                <a:spcPct val="100000"/>
              </a:lnSpc>
              <a:buNone/>
            </a:pPr>
            <a:r>
              <a:rPr lang="en-US" sz="2000" dirty="0">
                <a:solidFill>
                  <a:srgbClr val="FFFEFF"/>
                </a:solidFill>
              </a:rPr>
              <a:t>Back to the classroom I went </a:t>
            </a:r>
          </a:p>
        </p:txBody>
      </p:sp>
    </p:spTree>
    <p:extLst>
      <p:ext uri="{BB962C8B-B14F-4D97-AF65-F5344CB8AC3E}">
        <p14:creationId xmlns:p14="http://schemas.microsoft.com/office/powerpoint/2010/main" val="4293870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0C24E82-972C-334B-93D2-858E7F7C4DB4}"/>
              </a:ext>
            </a:extLst>
          </p:cNvPr>
          <p:cNvSpPr txBox="1"/>
          <p:nvPr/>
        </p:nvSpPr>
        <p:spPr>
          <a:xfrm rot="10800000" flipV="1">
            <a:off x="232755" y="1910565"/>
            <a:ext cx="11526983" cy="3046988"/>
          </a:xfrm>
          <a:prstGeom prst="rect">
            <a:avLst/>
          </a:prstGeom>
          <a:noFill/>
        </p:spPr>
        <p:txBody>
          <a:bodyPr wrap="square" rtlCol="0">
            <a:spAutoFit/>
          </a:bodyPr>
          <a:lstStyle/>
          <a:p>
            <a:pPr algn="ctr" defTabSz="609585"/>
            <a:r>
              <a:rPr lang="en-US" sz="4800" b="1" i="1" dirty="0">
                <a:solidFill>
                  <a:srgbClr val="C00000"/>
                </a:solidFill>
                <a:latin typeface="Garamond"/>
              </a:rPr>
              <a:t>Fourth Book: </a:t>
            </a:r>
            <a:r>
              <a:rPr lang="en-US" sz="4800" b="1" i="1" dirty="0">
                <a:solidFill>
                  <a:srgbClr val="0070C0"/>
                </a:solidFill>
                <a:latin typeface="Garamond"/>
              </a:rPr>
              <a:t>Next-Level Leadership</a:t>
            </a:r>
          </a:p>
          <a:p>
            <a:pPr algn="ctr" defTabSz="609585"/>
            <a:endParaRPr lang="en-US" sz="4800" b="1" i="1" dirty="0">
              <a:solidFill>
                <a:srgbClr val="0070C0"/>
              </a:solidFill>
              <a:latin typeface="Garamond"/>
            </a:endParaRPr>
          </a:p>
          <a:p>
            <a:pPr algn="ctr" defTabSz="609585"/>
            <a:r>
              <a:rPr lang="en-US" sz="4800" b="1" i="1" dirty="0">
                <a:solidFill>
                  <a:srgbClr val="00B050"/>
                </a:solidFill>
                <a:latin typeface="Garamond"/>
              </a:rPr>
              <a:t>December 16-20</a:t>
            </a:r>
            <a:r>
              <a:rPr lang="en-US" sz="4800" b="1" i="1" baseline="30000" dirty="0">
                <a:solidFill>
                  <a:srgbClr val="00B050"/>
                </a:solidFill>
                <a:latin typeface="Garamond"/>
              </a:rPr>
              <a:t>th</a:t>
            </a:r>
            <a:endParaRPr lang="en-US" sz="4800" b="1" i="1" dirty="0">
              <a:solidFill>
                <a:srgbClr val="00B050"/>
              </a:solidFill>
              <a:latin typeface="Garamond"/>
            </a:endParaRPr>
          </a:p>
          <a:p>
            <a:pPr algn="ctr" defTabSz="609585"/>
            <a:r>
              <a:rPr lang="en-US" sz="4800" b="1" i="1" dirty="0">
                <a:solidFill>
                  <a:srgbClr val="C00000"/>
                </a:solidFill>
                <a:latin typeface="Garamond"/>
              </a:rPr>
              <a:t>WKU </a:t>
            </a:r>
            <a:r>
              <a:rPr lang="en-US" sz="4800" b="1" i="1" dirty="0">
                <a:solidFill>
                  <a:srgbClr val="E1DFD1">
                    <a:lumMod val="10000"/>
                  </a:srgbClr>
                </a:solidFill>
                <a:latin typeface="Garamond"/>
              </a:rPr>
              <a:t>Innovation Campus</a:t>
            </a:r>
            <a:r>
              <a:rPr lang="en-US" sz="4800" b="1" dirty="0">
                <a:solidFill>
                  <a:srgbClr val="E1DFD1">
                    <a:lumMod val="10000"/>
                  </a:srgbClr>
                </a:solidFill>
                <a:latin typeface="Garamond"/>
              </a:rPr>
              <a:t> </a:t>
            </a:r>
          </a:p>
        </p:txBody>
      </p:sp>
    </p:spTree>
    <p:extLst>
      <p:ext uri="{BB962C8B-B14F-4D97-AF65-F5344CB8AC3E}">
        <p14:creationId xmlns:p14="http://schemas.microsoft.com/office/powerpoint/2010/main" val="189654066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2DAE3342-9DFC-49D4-B09C-25E3107693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9" name="Freeform 5">
              <a:extLst>
                <a:ext uri="{FF2B5EF4-FFF2-40B4-BE49-F238E27FC236}">
                  <a16:creationId xmlns:a16="http://schemas.microsoft.com/office/drawing/2014/main" id="{E49E0D20-8423-4612-99A5-14AEF8F6BB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 name="Freeform 6">
              <a:extLst>
                <a:ext uri="{FF2B5EF4-FFF2-40B4-BE49-F238E27FC236}">
                  <a16:creationId xmlns:a16="http://schemas.microsoft.com/office/drawing/2014/main" id="{57C2C108-5A30-48CA-9203-56747AEB7B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 name="Freeform 7">
              <a:extLst>
                <a:ext uri="{FF2B5EF4-FFF2-40B4-BE49-F238E27FC236}">
                  <a16:creationId xmlns:a16="http://schemas.microsoft.com/office/drawing/2014/main" id="{1A343912-2EFC-408E-A862-5C9BF108DC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 name="Freeform 8">
              <a:extLst>
                <a:ext uri="{FF2B5EF4-FFF2-40B4-BE49-F238E27FC236}">
                  <a16:creationId xmlns:a16="http://schemas.microsoft.com/office/drawing/2014/main" id="{AA50D1CF-9DAE-4CF6-B829-E66CEE9D5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 name="Freeform 9">
              <a:extLst>
                <a:ext uri="{FF2B5EF4-FFF2-40B4-BE49-F238E27FC236}">
                  <a16:creationId xmlns:a16="http://schemas.microsoft.com/office/drawing/2014/main" id="{FE5799A4-0568-433E-BF41-752CF516AC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 name="Freeform 10">
              <a:extLst>
                <a:ext uri="{FF2B5EF4-FFF2-40B4-BE49-F238E27FC236}">
                  <a16:creationId xmlns:a16="http://schemas.microsoft.com/office/drawing/2014/main" id="{CDBB86ED-F16F-4C28-BDD5-72D771176F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 name="Freeform 11">
              <a:extLst>
                <a:ext uri="{FF2B5EF4-FFF2-40B4-BE49-F238E27FC236}">
                  <a16:creationId xmlns:a16="http://schemas.microsoft.com/office/drawing/2014/main" id="{3347939E-8B76-4CFC-B2EC-63A7E22783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 name="Freeform 12">
              <a:extLst>
                <a:ext uri="{FF2B5EF4-FFF2-40B4-BE49-F238E27FC236}">
                  <a16:creationId xmlns:a16="http://schemas.microsoft.com/office/drawing/2014/main" id="{FA1DD132-02E4-4CD3-B496-BFF924558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 name="Freeform 13">
              <a:extLst>
                <a:ext uri="{FF2B5EF4-FFF2-40B4-BE49-F238E27FC236}">
                  <a16:creationId xmlns:a16="http://schemas.microsoft.com/office/drawing/2014/main" id="{710BDA52-A7D7-4E4E-9F36-EC8F983EAF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 name="Freeform 14">
              <a:extLst>
                <a:ext uri="{FF2B5EF4-FFF2-40B4-BE49-F238E27FC236}">
                  <a16:creationId xmlns:a16="http://schemas.microsoft.com/office/drawing/2014/main" id="{B1BDF852-319F-42B8-9A50-7C9A9387CD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 name="Freeform 15">
              <a:extLst>
                <a:ext uri="{FF2B5EF4-FFF2-40B4-BE49-F238E27FC236}">
                  <a16:creationId xmlns:a16="http://schemas.microsoft.com/office/drawing/2014/main" id="{3AACE376-C01E-4F1F-91B7-39D0274BFE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 name="Freeform 16">
              <a:extLst>
                <a:ext uri="{FF2B5EF4-FFF2-40B4-BE49-F238E27FC236}">
                  <a16:creationId xmlns:a16="http://schemas.microsoft.com/office/drawing/2014/main" id="{7F612F4C-050E-459D-9771-ED088374A5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 name="Freeform 17">
              <a:extLst>
                <a:ext uri="{FF2B5EF4-FFF2-40B4-BE49-F238E27FC236}">
                  <a16:creationId xmlns:a16="http://schemas.microsoft.com/office/drawing/2014/main" id="{94E4211B-3E41-4905-8F4E-76811B9E5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 name="Freeform 18">
              <a:extLst>
                <a:ext uri="{FF2B5EF4-FFF2-40B4-BE49-F238E27FC236}">
                  <a16:creationId xmlns:a16="http://schemas.microsoft.com/office/drawing/2014/main" id="{6AEC87EE-0CB8-43DE-8FEB-4586A92E80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 name="Freeform 19">
              <a:extLst>
                <a:ext uri="{FF2B5EF4-FFF2-40B4-BE49-F238E27FC236}">
                  <a16:creationId xmlns:a16="http://schemas.microsoft.com/office/drawing/2014/main" id="{277C1C5D-7BDC-47E4-8B81-C3C4AE949B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 name="Freeform 20">
              <a:extLst>
                <a:ext uri="{FF2B5EF4-FFF2-40B4-BE49-F238E27FC236}">
                  <a16:creationId xmlns:a16="http://schemas.microsoft.com/office/drawing/2014/main" id="{7A2A6EF8-9768-4478-9CD3-DFA547CEFC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 name="Freeform 21">
              <a:extLst>
                <a:ext uri="{FF2B5EF4-FFF2-40B4-BE49-F238E27FC236}">
                  <a16:creationId xmlns:a16="http://schemas.microsoft.com/office/drawing/2014/main" id="{1FD9091C-E8FA-4ADA-937F-A74426ED1B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 name="Freeform 22">
              <a:extLst>
                <a:ext uri="{FF2B5EF4-FFF2-40B4-BE49-F238E27FC236}">
                  <a16:creationId xmlns:a16="http://schemas.microsoft.com/office/drawing/2014/main" id="{B69923E7-63C4-47CE-956E-09D384D4FE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 name="Freeform 23">
              <a:extLst>
                <a:ext uri="{FF2B5EF4-FFF2-40B4-BE49-F238E27FC236}">
                  <a16:creationId xmlns:a16="http://schemas.microsoft.com/office/drawing/2014/main" id="{A2576784-872E-494C-A041-0E346226B7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39" name="Group 38">
            <a:extLst>
              <a:ext uri="{FF2B5EF4-FFF2-40B4-BE49-F238E27FC236}">
                <a16:creationId xmlns:a16="http://schemas.microsoft.com/office/drawing/2014/main" id="{B54F73D8-62C2-4127-9D19-01219BBB99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9293" y="1186483"/>
            <a:ext cx="8848345" cy="4477933"/>
            <a:chOff x="1669293" y="1186483"/>
            <a:chExt cx="8848345" cy="4477933"/>
          </a:xfrm>
        </p:grpSpPr>
        <p:sp>
          <p:nvSpPr>
            <p:cNvPr id="40" name="Rectangle 39">
              <a:extLst>
                <a:ext uri="{FF2B5EF4-FFF2-40B4-BE49-F238E27FC236}">
                  <a16:creationId xmlns:a16="http://schemas.microsoft.com/office/drawing/2014/main" id="{CFD8CA02-9BE5-4B82-8129-6EF6184024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1" name="Isosceles Triangle 40">
              <a:extLst>
                <a:ext uri="{FF2B5EF4-FFF2-40B4-BE49-F238E27FC236}">
                  <a16:creationId xmlns:a16="http://schemas.microsoft.com/office/drawing/2014/main" id="{01515E68-030C-4313-B300-35253163D3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2" name="Rectangle 41">
              <a:extLst>
                <a:ext uri="{FF2B5EF4-FFF2-40B4-BE49-F238E27FC236}">
                  <a16:creationId xmlns:a16="http://schemas.microsoft.com/office/drawing/2014/main" id="{1937725F-1DDF-4225-937E-106DBB047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sp useBgFill="1">
        <p:nvSpPr>
          <p:cNvPr id="44" name="Rectangle 43">
            <a:extLst>
              <a:ext uri="{FF2B5EF4-FFF2-40B4-BE49-F238E27FC236}">
                <a16:creationId xmlns:a16="http://schemas.microsoft.com/office/drawing/2014/main" id="{C6FACE84-7774-4365-AC1F-ACC4570BD5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grpSp>
        <p:nvGrpSpPr>
          <p:cNvPr id="46" name="Group 45">
            <a:extLst>
              <a:ext uri="{FF2B5EF4-FFF2-40B4-BE49-F238E27FC236}">
                <a16:creationId xmlns:a16="http://schemas.microsoft.com/office/drawing/2014/main" id="{741BA200-5D41-4654-ACFD-2FB1BB64D1C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47" name="Freeform 5">
              <a:extLst>
                <a:ext uri="{FF2B5EF4-FFF2-40B4-BE49-F238E27FC236}">
                  <a16:creationId xmlns:a16="http://schemas.microsoft.com/office/drawing/2014/main" id="{DC38EB78-113A-4B6E-849F-8EA5F94A4D9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29674" y="1298404"/>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48" name="Freeform 6">
              <a:extLst>
                <a:ext uri="{FF2B5EF4-FFF2-40B4-BE49-F238E27FC236}">
                  <a16:creationId xmlns:a16="http://schemas.microsoft.com/office/drawing/2014/main" id="{0EA35CE7-0CEF-4190-8ABE-E385D229C34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70451" y="2018236"/>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49" name="Freeform 7">
              <a:extLst>
                <a:ext uri="{FF2B5EF4-FFF2-40B4-BE49-F238E27FC236}">
                  <a16:creationId xmlns:a16="http://schemas.microsoft.com/office/drawing/2014/main" id="{1F69ABD3-4493-4A97-AE21-BCE4737E706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51351" y="1788400"/>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50" name="Freeform 8">
              <a:extLst>
                <a:ext uri="{FF2B5EF4-FFF2-40B4-BE49-F238E27FC236}">
                  <a16:creationId xmlns:a16="http://schemas.microsoft.com/office/drawing/2014/main" id="{36742CCA-B7CE-4885-A5F7-7B490A826BB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49842"/>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51" name="Freeform 9">
              <a:extLst>
                <a:ext uri="{FF2B5EF4-FFF2-40B4-BE49-F238E27FC236}">
                  <a16:creationId xmlns:a16="http://schemas.microsoft.com/office/drawing/2014/main" id="{01EC6AAE-B704-46F6-8AEC-B4E74BD0B34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6186246"/>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52" name="Freeform 10">
              <a:extLst>
                <a:ext uri="{FF2B5EF4-FFF2-40B4-BE49-F238E27FC236}">
                  <a16:creationId xmlns:a16="http://schemas.microsoft.com/office/drawing/2014/main" id="{65759412-8E35-4A0C-8763-2454820129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1881"/>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53" name="Freeform 11">
              <a:extLst>
                <a:ext uri="{FF2B5EF4-FFF2-40B4-BE49-F238E27FC236}">
                  <a16:creationId xmlns:a16="http://schemas.microsoft.com/office/drawing/2014/main" id="{248AF5F3-56F6-45F4-ABDF-15AC886688B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426601" y="5579"/>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54" name="Freeform 12">
              <a:extLst>
                <a:ext uri="{FF2B5EF4-FFF2-40B4-BE49-F238E27FC236}">
                  <a16:creationId xmlns:a16="http://schemas.microsoft.com/office/drawing/2014/main" id="{8C10A619-C049-4090-BC32-E6B0EF6D1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55" name="Freeform 13">
              <a:extLst>
                <a:ext uri="{FF2B5EF4-FFF2-40B4-BE49-F238E27FC236}">
                  <a16:creationId xmlns:a16="http://schemas.microsoft.com/office/drawing/2014/main" id="{94A5BEFD-2CAD-4608-A38C-241CCD04236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21889" y="5579"/>
              <a:ext cx="5588000" cy="6866337"/>
            </a:xfrm>
            <a:custGeom>
              <a:avLst/>
              <a:gdLst>
                <a:gd name="T0" fmla="*/ 1067 w 1174"/>
                <a:gd name="T1" fmla="*/ 1440 h 1440"/>
                <a:gd name="T2" fmla="*/ 698 w 1174"/>
                <a:gd name="T3" fmla="*/ 577 h 1440"/>
                <a:gd name="T4" fmla="*/ 0 w 1174"/>
                <a:gd name="T5" fmla="*/ 0 h 1440"/>
              </a:gdLst>
              <a:ahLst/>
              <a:cxnLst>
                <a:cxn ang="0">
                  <a:pos x="T0" y="T1"/>
                </a:cxn>
                <a:cxn ang="0">
                  <a:pos x="T2" y="T3"/>
                </a:cxn>
                <a:cxn ang="0">
                  <a:pos x="T4" y="T5"/>
                </a:cxn>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56" name="Freeform 14">
              <a:extLst>
                <a:ext uri="{FF2B5EF4-FFF2-40B4-BE49-F238E27FC236}">
                  <a16:creationId xmlns:a16="http://schemas.microsoft.com/office/drawing/2014/main" id="{4E14C157-B445-4D53-85D5-1557AFC12C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790"/>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57" name="Freeform 15">
              <a:extLst>
                <a:ext uri="{FF2B5EF4-FFF2-40B4-BE49-F238E27FC236}">
                  <a16:creationId xmlns:a16="http://schemas.microsoft.com/office/drawing/2014/main" id="{BC601D16-9F12-4EB3-8E09-91B4759D97A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012389" y="5579"/>
              <a:ext cx="5497513" cy="6866337"/>
            </a:xfrm>
            <a:custGeom>
              <a:avLst/>
              <a:gdLst>
                <a:gd name="T0" fmla="*/ 1056 w 1155"/>
                <a:gd name="T1" fmla="*/ 1440 h 1440"/>
                <a:gd name="T2" fmla="*/ 686 w 1155"/>
                <a:gd name="T3" fmla="*/ 580 h 1440"/>
                <a:gd name="T4" fmla="*/ 0 w 1155"/>
                <a:gd name="T5" fmla="*/ 0 h 1440"/>
              </a:gdLst>
              <a:ahLst/>
              <a:cxnLst>
                <a:cxn ang="0">
                  <a:pos x="T0" y="T1"/>
                </a:cxn>
                <a:cxn ang="0">
                  <a:pos x="T2" y="T3"/>
                </a:cxn>
                <a:cxn ang="0">
                  <a:pos x="T4" y="T5"/>
                </a:cxn>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58" name="Freeform 16">
              <a:extLst>
                <a:ext uri="{FF2B5EF4-FFF2-40B4-BE49-F238E27FC236}">
                  <a16:creationId xmlns:a16="http://schemas.microsoft.com/office/drawing/2014/main" id="{64D88DAF-4118-4CC2-891A-9EDC51EB383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59" name="Freeform 17">
              <a:extLst>
                <a:ext uri="{FF2B5EF4-FFF2-40B4-BE49-F238E27FC236}">
                  <a16:creationId xmlns:a16="http://schemas.microsoft.com/office/drawing/2014/main" id="{1F7B0382-D7E9-4165-89EC-583657FFC95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10826" y="790"/>
              <a:ext cx="5522913" cy="6871126"/>
            </a:xfrm>
            <a:custGeom>
              <a:avLst/>
              <a:gdLst>
                <a:gd name="T0" fmla="*/ 1053 w 1160"/>
                <a:gd name="T1" fmla="*/ 1441 h 1441"/>
                <a:gd name="T2" fmla="*/ 705 w 1160"/>
                <a:gd name="T3" fmla="*/ 599 h 1441"/>
                <a:gd name="T4" fmla="*/ 0 w 1160"/>
                <a:gd name="T5" fmla="*/ 0 h 1441"/>
              </a:gdLst>
              <a:ahLst/>
              <a:cxnLst>
                <a:cxn ang="0">
                  <a:pos x="T0" y="T1"/>
                </a:cxn>
                <a:cxn ang="0">
                  <a:pos x="T2" y="T3"/>
                </a:cxn>
                <a:cxn ang="0">
                  <a:pos x="T4" y="T5"/>
                </a:cxn>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60" name="Freeform 18">
              <a:extLst>
                <a:ext uri="{FF2B5EF4-FFF2-40B4-BE49-F238E27FC236}">
                  <a16:creationId xmlns:a16="http://schemas.microsoft.com/office/drawing/2014/main" id="{D106ACA3-92C7-4977-8DC2-2F1B1AB1F1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63239" y="5579"/>
              <a:ext cx="5413375" cy="6866337"/>
            </a:xfrm>
            <a:custGeom>
              <a:avLst/>
              <a:gdLst>
                <a:gd name="T0" fmla="*/ 1040 w 1137"/>
                <a:gd name="T1" fmla="*/ 1440 h 1440"/>
                <a:gd name="T2" fmla="*/ 698 w 1137"/>
                <a:gd name="T3" fmla="*/ 611 h 1440"/>
                <a:gd name="T4" fmla="*/ 0 w 1137"/>
                <a:gd name="T5" fmla="*/ 0 h 1440"/>
              </a:gdLst>
              <a:ahLst/>
              <a:cxnLst>
                <a:cxn ang="0">
                  <a:pos x="T0" y="T1"/>
                </a:cxn>
                <a:cxn ang="0">
                  <a:pos x="T2" y="T3"/>
                </a:cxn>
                <a:cxn ang="0">
                  <a:pos x="T4" y="T5"/>
                </a:cxn>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61" name="Freeform 19">
              <a:extLst>
                <a:ext uri="{FF2B5EF4-FFF2-40B4-BE49-F238E27FC236}">
                  <a16:creationId xmlns:a16="http://schemas.microsoft.com/office/drawing/2014/main" id="{FBC6A6EE-A294-4890-AEBD-31F5BB5033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77576" y="5579"/>
              <a:ext cx="5037138" cy="6861550"/>
            </a:xfrm>
            <a:custGeom>
              <a:avLst/>
              <a:gdLst>
                <a:gd name="T0" fmla="*/ 1011 w 1058"/>
                <a:gd name="T1" fmla="*/ 1439 h 1439"/>
                <a:gd name="T2" fmla="*/ 648 w 1058"/>
                <a:gd name="T3" fmla="*/ 617 h 1439"/>
                <a:gd name="T4" fmla="*/ 0 w 1058"/>
                <a:gd name="T5" fmla="*/ 0 h 1439"/>
              </a:gdLst>
              <a:ahLst/>
              <a:cxnLst>
                <a:cxn ang="0">
                  <a:pos x="T0" y="T1"/>
                </a:cxn>
                <a:cxn ang="0">
                  <a:pos x="T2" y="T3"/>
                </a:cxn>
                <a:cxn ang="0">
                  <a:pos x="T4" y="T5"/>
                </a:cxn>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62" name="Freeform 20">
              <a:extLst>
                <a:ext uri="{FF2B5EF4-FFF2-40B4-BE49-F238E27FC236}">
                  <a16:creationId xmlns:a16="http://schemas.microsoft.com/office/drawing/2014/main" id="{474E8787-0D9C-495E-A087-E2D4D55A12C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768289" y="5579"/>
              <a:ext cx="3417888" cy="2742066"/>
            </a:xfrm>
            <a:custGeom>
              <a:avLst/>
              <a:gdLst>
                <a:gd name="T0" fmla="*/ 718 w 718"/>
                <a:gd name="T1" fmla="*/ 575 h 575"/>
                <a:gd name="T2" fmla="*/ 0 w 718"/>
                <a:gd name="T3" fmla="*/ 0 h 575"/>
              </a:gdLst>
              <a:ahLst/>
              <a:cxnLst>
                <a:cxn ang="0">
                  <a:pos x="T0" y="T1"/>
                </a:cxn>
                <a:cxn ang="0">
                  <a:pos x="T2" y="T3"/>
                </a:cxn>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63" name="Freeform 21">
              <a:extLst>
                <a:ext uri="{FF2B5EF4-FFF2-40B4-BE49-F238E27FC236}">
                  <a16:creationId xmlns:a16="http://schemas.microsoft.com/office/drawing/2014/main" id="{3B328BD9-E88B-44A7-B72E-2750A58687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235014" y="10367"/>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64" name="Freeform 22">
              <a:extLst>
                <a:ext uri="{FF2B5EF4-FFF2-40B4-BE49-F238E27FC236}">
                  <a16:creationId xmlns:a16="http://schemas.microsoft.com/office/drawing/2014/main" id="{6EBCDCA5-5CC7-4F18-88A7-53B15F2A17B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20826" y="5579"/>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65" name="Freeform 23">
              <a:extLst>
                <a:ext uri="{FF2B5EF4-FFF2-40B4-BE49-F238E27FC236}">
                  <a16:creationId xmlns:a16="http://schemas.microsoft.com/office/drawing/2014/main" id="{24999F28-35E8-464E-BF85-26D6302EF74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90826" y="5579"/>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grpSp>
      <p:pic>
        <p:nvPicPr>
          <p:cNvPr id="14" name="Picture 13" descr="Closeup of hands holding an open book">
            <a:extLst>
              <a:ext uri="{FF2B5EF4-FFF2-40B4-BE49-F238E27FC236}">
                <a16:creationId xmlns:a16="http://schemas.microsoft.com/office/drawing/2014/main" id="{9616C763-D2CC-2A4C-C540-97B05D559939}"/>
              </a:ext>
            </a:extLst>
          </p:cNvPr>
          <p:cNvPicPr>
            <a:picLocks noChangeAspect="1"/>
          </p:cNvPicPr>
          <p:nvPr/>
        </p:nvPicPr>
        <p:blipFill>
          <a:blip r:embed="rId2"/>
          <a:srcRect l="28548" r="31928" b="-2"/>
          <a:stretch/>
        </p:blipFill>
        <p:spPr>
          <a:xfrm>
            <a:off x="20" y="227"/>
            <a:ext cx="4060675" cy="6858000"/>
          </a:xfrm>
          <a:prstGeom prst="rect">
            <a:avLst/>
          </a:prstGeom>
          <a:ln w="9525">
            <a:noFill/>
          </a:ln>
        </p:spPr>
      </p:pic>
      <p:grpSp>
        <p:nvGrpSpPr>
          <p:cNvPr id="67" name="Group 66">
            <a:extLst>
              <a:ext uri="{FF2B5EF4-FFF2-40B4-BE49-F238E27FC236}">
                <a16:creationId xmlns:a16="http://schemas.microsoft.com/office/drawing/2014/main" id="{666FC85F-3E70-47BA-8472-4AADA1C53F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70925" y="1186483"/>
            <a:ext cx="6509954" cy="4477933"/>
            <a:chOff x="807084" y="1186483"/>
            <a:chExt cx="6509954" cy="4477933"/>
          </a:xfrm>
        </p:grpSpPr>
        <p:sp>
          <p:nvSpPr>
            <p:cNvPr id="68" name="Rectangle 67">
              <a:extLst>
                <a:ext uri="{FF2B5EF4-FFF2-40B4-BE49-F238E27FC236}">
                  <a16:creationId xmlns:a16="http://schemas.microsoft.com/office/drawing/2014/main" id="{22E148A9-3A08-4D3A-A7C3-16C6FA7FE1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7846" y="1186483"/>
              <a:ext cx="6508430"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69" name="Isosceles Triangle 39">
              <a:extLst>
                <a:ext uri="{FF2B5EF4-FFF2-40B4-BE49-F238E27FC236}">
                  <a16:creationId xmlns:a16="http://schemas.microsoft.com/office/drawing/2014/main" id="{C8E82BB1-B38C-4E8E-B9BC-2E10952FF5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3858445"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70" name="Rectangle 69">
              <a:extLst>
                <a:ext uri="{FF2B5EF4-FFF2-40B4-BE49-F238E27FC236}">
                  <a16:creationId xmlns:a16="http://schemas.microsoft.com/office/drawing/2014/main" id="{744E1A40-37FC-4989-960D-8A0C7E566E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7084" y="1991156"/>
              <a:ext cx="6509954"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grpSp>
      <p:sp>
        <p:nvSpPr>
          <p:cNvPr id="2" name="Title 1">
            <a:extLst>
              <a:ext uri="{FF2B5EF4-FFF2-40B4-BE49-F238E27FC236}">
                <a16:creationId xmlns:a16="http://schemas.microsoft.com/office/drawing/2014/main" id="{BFB150E8-5049-1741-964F-FF952A33947F}"/>
              </a:ext>
            </a:extLst>
          </p:cNvPr>
          <p:cNvSpPr>
            <a:spLocks noGrp="1"/>
          </p:cNvSpPr>
          <p:nvPr>
            <p:ph type="title"/>
          </p:nvPr>
        </p:nvSpPr>
        <p:spPr>
          <a:xfrm>
            <a:off x="4959255" y="2075504"/>
            <a:ext cx="6337231" cy="1748729"/>
          </a:xfrm>
        </p:spPr>
        <p:txBody>
          <a:bodyPr vert="horz" lIns="228600" tIns="228600" rIns="228600" bIns="0" rtlCol="0" anchor="b">
            <a:normAutofit/>
          </a:bodyPr>
          <a:lstStyle/>
          <a:p>
            <a:pPr>
              <a:lnSpc>
                <a:spcPct val="80000"/>
              </a:lnSpc>
            </a:pPr>
            <a:r>
              <a:rPr lang="en-US" sz="3800"/>
              <a:t>When its all said and done your life is just going to be a story to tell. </a:t>
            </a:r>
          </a:p>
        </p:txBody>
      </p:sp>
      <p:sp>
        <p:nvSpPr>
          <p:cNvPr id="3" name="Content Placeholder 2">
            <a:extLst>
              <a:ext uri="{FF2B5EF4-FFF2-40B4-BE49-F238E27FC236}">
                <a16:creationId xmlns:a16="http://schemas.microsoft.com/office/drawing/2014/main" id="{4215BDC5-631E-F448-A47A-8EF9CF4845B7}"/>
              </a:ext>
            </a:extLst>
          </p:cNvPr>
          <p:cNvSpPr>
            <a:spLocks noGrp="1"/>
          </p:cNvSpPr>
          <p:nvPr>
            <p:ph idx="1"/>
          </p:nvPr>
        </p:nvSpPr>
        <p:spPr>
          <a:xfrm>
            <a:off x="4959257" y="3906266"/>
            <a:ext cx="6337230" cy="1322587"/>
          </a:xfrm>
        </p:spPr>
        <p:txBody>
          <a:bodyPr vert="horz" lIns="91440" tIns="0" rIns="91440" bIns="45720" rtlCol="0">
            <a:normAutofit/>
          </a:bodyPr>
          <a:lstStyle/>
          <a:p>
            <a:pPr marL="0" indent="0" algn="ctr">
              <a:lnSpc>
                <a:spcPct val="100000"/>
              </a:lnSpc>
              <a:buNone/>
            </a:pPr>
            <a:r>
              <a:rPr lang="en-US">
                <a:solidFill>
                  <a:srgbClr val="FFFEFF"/>
                </a:solidFill>
              </a:rPr>
              <a:t>How do you want yours to read?</a:t>
            </a:r>
          </a:p>
        </p:txBody>
      </p:sp>
    </p:spTree>
    <p:extLst>
      <p:ext uri="{BB962C8B-B14F-4D97-AF65-F5344CB8AC3E}">
        <p14:creationId xmlns:p14="http://schemas.microsoft.com/office/powerpoint/2010/main" val="226102199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6" name="Rectangle 75">
            <a:extLst>
              <a:ext uri="{FF2B5EF4-FFF2-40B4-BE49-F238E27FC236}">
                <a16:creationId xmlns:a16="http://schemas.microsoft.com/office/drawing/2014/main" id="{398E8958-A0BD-4366-8F61-3A496C51CD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grpSp>
        <p:nvGrpSpPr>
          <p:cNvPr id="78" name="Group 77">
            <a:extLst>
              <a:ext uri="{FF2B5EF4-FFF2-40B4-BE49-F238E27FC236}">
                <a16:creationId xmlns:a16="http://schemas.microsoft.com/office/drawing/2014/main" id="{D445862C-E73D-4EFB-9DD5-8A5E3473E1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79" name="Freeform 5">
              <a:extLst>
                <a:ext uri="{FF2B5EF4-FFF2-40B4-BE49-F238E27FC236}">
                  <a16:creationId xmlns:a16="http://schemas.microsoft.com/office/drawing/2014/main" id="{D2676ED1-2492-46B6-88D6-C9ED257B75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80" name="Freeform 6">
              <a:extLst>
                <a:ext uri="{FF2B5EF4-FFF2-40B4-BE49-F238E27FC236}">
                  <a16:creationId xmlns:a16="http://schemas.microsoft.com/office/drawing/2014/main" id="{58A42DCC-C6BA-4B68-9FC4-FEE653997B0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81" name="Freeform 7">
              <a:extLst>
                <a:ext uri="{FF2B5EF4-FFF2-40B4-BE49-F238E27FC236}">
                  <a16:creationId xmlns:a16="http://schemas.microsoft.com/office/drawing/2014/main" id="{F81ED05C-778D-41F3-9C0E-6DE1D668A7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82" name="Freeform 8">
              <a:extLst>
                <a:ext uri="{FF2B5EF4-FFF2-40B4-BE49-F238E27FC236}">
                  <a16:creationId xmlns:a16="http://schemas.microsoft.com/office/drawing/2014/main" id="{EE063861-F6FC-4CC1-A77E-5993E5E2521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83" name="Freeform 9">
              <a:extLst>
                <a:ext uri="{FF2B5EF4-FFF2-40B4-BE49-F238E27FC236}">
                  <a16:creationId xmlns:a16="http://schemas.microsoft.com/office/drawing/2014/main" id="{7E1DA2FC-6137-4EC4-B9F4-72264C39D41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84" name="Freeform 10">
              <a:extLst>
                <a:ext uri="{FF2B5EF4-FFF2-40B4-BE49-F238E27FC236}">
                  <a16:creationId xmlns:a16="http://schemas.microsoft.com/office/drawing/2014/main" id="{BFE9E3A7-993F-401D-8B16-53BFC6FA2F8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85" name="Freeform 11">
              <a:extLst>
                <a:ext uri="{FF2B5EF4-FFF2-40B4-BE49-F238E27FC236}">
                  <a16:creationId xmlns:a16="http://schemas.microsoft.com/office/drawing/2014/main" id="{23757125-5D70-4D7A-B223-2FFC51F5B37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86" name="Freeform 12">
              <a:extLst>
                <a:ext uri="{FF2B5EF4-FFF2-40B4-BE49-F238E27FC236}">
                  <a16:creationId xmlns:a16="http://schemas.microsoft.com/office/drawing/2014/main" id="{03C4207E-9457-436F-B9A0-C3CAEBF816C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87" name="Freeform 13">
              <a:extLst>
                <a:ext uri="{FF2B5EF4-FFF2-40B4-BE49-F238E27FC236}">
                  <a16:creationId xmlns:a16="http://schemas.microsoft.com/office/drawing/2014/main" id="{64EE9697-E49F-4E62-8318-9E2DBC6E7C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88" name="Freeform 14">
              <a:extLst>
                <a:ext uri="{FF2B5EF4-FFF2-40B4-BE49-F238E27FC236}">
                  <a16:creationId xmlns:a16="http://schemas.microsoft.com/office/drawing/2014/main" id="{0800120F-70F4-4696-BAFB-BBC0BC57647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89" name="Freeform 15">
              <a:extLst>
                <a:ext uri="{FF2B5EF4-FFF2-40B4-BE49-F238E27FC236}">
                  <a16:creationId xmlns:a16="http://schemas.microsoft.com/office/drawing/2014/main" id="{8D1E1ADB-5BAA-49F4-BE24-044E9410435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90" name="Freeform 16">
              <a:extLst>
                <a:ext uri="{FF2B5EF4-FFF2-40B4-BE49-F238E27FC236}">
                  <a16:creationId xmlns:a16="http://schemas.microsoft.com/office/drawing/2014/main" id="{9D410413-BDE6-4A4E-930A-0ACBBF8CD23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91" name="Freeform 17">
              <a:extLst>
                <a:ext uri="{FF2B5EF4-FFF2-40B4-BE49-F238E27FC236}">
                  <a16:creationId xmlns:a16="http://schemas.microsoft.com/office/drawing/2014/main" id="{0EBF657D-5B37-4F84-8833-C569EAB9041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92" name="Freeform 18">
              <a:extLst>
                <a:ext uri="{FF2B5EF4-FFF2-40B4-BE49-F238E27FC236}">
                  <a16:creationId xmlns:a16="http://schemas.microsoft.com/office/drawing/2014/main" id="{A2DBF00E-BE35-44EC-A95B-8B2EE92335B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93" name="Freeform 19">
              <a:extLst>
                <a:ext uri="{FF2B5EF4-FFF2-40B4-BE49-F238E27FC236}">
                  <a16:creationId xmlns:a16="http://schemas.microsoft.com/office/drawing/2014/main" id="{BA2C8141-5135-467E-B940-D3836B16E9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94" name="Freeform 20">
              <a:extLst>
                <a:ext uri="{FF2B5EF4-FFF2-40B4-BE49-F238E27FC236}">
                  <a16:creationId xmlns:a16="http://schemas.microsoft.com/office/drawing/2014/main" id="{44991C1A-45E7-45C6-8816-BFEDFFCCB7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95" name="Freeform 21">
              <a:extLst>
                <a:ext uri="{FF2B5EF4-FFF2-40B4-BE49-F238E27FC236}">
                  <a16:creationId xmlns:a16="http://schemas.microsoft.com/office/drawing/2014/main" id="{B88BEC13-903F-4318-B5AB-DC23ED2ED58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96" name="Freeform 22">
              <a:extLst>
                <a:ext uri="{FF2B5EF4-FFF2-40B4-BE49-F238E27FC236}">
                  <a16:creationId xmlns:a16="http://schemas.microsoft.com/office/drawing/2014/main" id="{41E259CE-D2C5-4FBC-9FAE-5AB0BBD0E48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97" name="Freeform 23">
              <a:extLst>
                <a:ext uri="{FF2B5EF4-FFF2-40B4-BE49-F238E27FC236}">
                  <a16:creationId xmlns:a16="http://schemas.microsoft.com/office/drawing/2014/main" id="{495CB679-05D8-44D1-8218-C525529521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98" name="Freeform 24">
              <a:extLst>
                <a:ext uri="{FF2B5EF4-FFF2-40B4-BE49-F238E27FC236}">
                  <a16:creationId xmlns:a16="http://schemas.microsoft.com/office/drawing/2014/main" id="{DFCC6878-2DB4-4497-B668-E75220A203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99" name="Freeform 25">
              <a:extLst>
                <a:ext uri="{FF2B5EF4-FFF2-40B4-BE49-F238E27FC236}">
                  <a16:creationId xmlns:a16="http://schemas.microsoft.com/office/drawing/2014/main" id="{36254A6B-DCFA-42AD-906C-C43E2CAEAF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grpSp>
      <p:sp>
        <p:nvSpPr>
          <p:cNvPr id="101" name="Rectangle 100">
            <a:extLst>
              <a:ext uri="{FF2B5EF4-FFF2-40B4-BE49-F238E27FC236}">
                <a16:creationId xmlns:a16="http://schemas.microsoft.com/office/drawing/2014/main" id="{1429180E-866D-447C-A170-484000E48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1682" y="1047102"/>
            <a:ext cx="5936885"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103" name="Isosceles Triangle 22">
            <a:extLst>
              <a:ext uri="{FF2B5EF4-FFF2-40B4-BE49-F238E27FC236}">
                <a16:creationId xmlns:a16="http://schemas.microsoft.com/office/drawing/2014/main" id="{FEE51AA4-287D-4CB8-8CD4-D6986106F4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602131" y="5546507"/>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105" name="Rectangle 104">
            <a:extLst>
              <a:ext uri="{FF2B5EF4-FFF2-40B4-BE49-F238E27FC236}">
                <a16:creationId xmlns:a16="http://schemas.microsoft.com/office/drawing/2014/main" id="{0177ACA7-E71A-4888-9EBD-074801D881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1682" y="1634393"/>
            <a:ext cx="5935796" cy="39173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2" name="Title 1">
            <a:extLst>
              <a:ext uri="{FF2B5EF4-FFF2-40B4-BE49-F238E27FC236}">
                <a16:creationId xmlns:a16="http://schemas.microsoft.com/office/drawing/2014/main" id="{7F333ECC-B5CB-A641-8DE2-C9F430539292}"/>
              </a:ext>
            </a:extLst>
          </p:cNvPr>
          <p:cNvSpPr>
            <a:spLocks noGrp="1"/>
          </p:cNvSpPr>
          <p:nvPr>
            <p:ph type="title"/>
          </p:nvPr>
        </p:nvSpPr>
        <p:spPr>
          <a:xfrm>
            <a:off x="873978" y="1718735"/>
            <a:ext cx="5767566" cy="1072378"/>
          </a:xfrm>
        </p:spPr>
        <p:txBody>
          <a:bodyPr anchor="ctr">
            <a:normAutofit/>
          </a:bodyPr>
          <a:lstStyle/>
          <a:p>
            <a:r>
              <a:rPr lang="en-US" sz="3600"/>
              <a:t>Donatos TN</a:t>
            </a:r>
          </a:p>
        </p:txBody>
      </p:sp>
      <p:sp>
        <p:nvSpPr>
          <p:cNvPr id="9" name="Content Placeholder 8">
            <a:extLst>
              <a:ext uri="{FF2B5EF4-FFF2-40B4-BE49-F238E27FC236}">
                <a16:creationId xmlns:a16="http://schemas.microsoft.com/office/drawing/2014/main" id="{4C370F11-FC94-1503-7F47-40A09D812080}"/>
              </a:ext>
            </a:extLst>
          </p:cNvPr>
          <p:cNvSpPr>
            <a:spLocks noGrp="1"/>
          </p:cNvSpPr>
          <p:nvPr>
            <p:ph idx="1"/>
          </p:nvPr>
        </p:nvSpPr>
        <p:spPr>
          <a:xfrm>
            <a:off x="873102" y="2789239"/>
            <a:ext cx="5768442" cy="2683606"/>
          </a:xfrm>
        </p:spPr>
        <p:txBody>
          <a:bodyPr>
            <a:normAutofit/>
          </a:bodyPr>
          <a:lstStyle/>
          <a:p>
            <a:pPr>
              <a:buClr>
                <a:srgbClr val="E7B263"/>
              </a:buClr>
            </a:pPr>
            <a:r>
              <a:rPr lang="en-US" sz="1600" dirty="0">
                <a:solidFill>
                  <a:srgbClr val="FFFFFE"/>
                </a:solidFill>
              </a:rPr>
              <a:t>Murfreesboro </a:t>
            </a:r>
          </a:p>
          <a:p>
            <a:pPr>
              <a:buClr>
                <a:srgbClr val="E7B263"/>
              </a:buClr>
            </a:pPr>
            <a:r>
              <a:rPr lang="en-US" sz="1600" dirty="0">
                <a:solidFill>
                  <a:srgbClr val="FFFFFE"/>
                </a:solidFill>
              </a:rPr>
              <a:t>Nashville  (Closed 11/4/2024)</a:t>
            </a:r>
          </a:p>
        </p:txBody>
      </p:sp>
      <p:sp>
        <p:nvSpPr>
          <p:cNvPr id="107" name="Rectangle 106">
            <a:extLst>
              <a:ext uri="{FF2B5EF4-FFF2-40B4-BE49-F238E27FC236}">
                <a16:creationId xmlns:a16="http://schemas.microsoft.com/office/drawing/2014/main" id="{B2DF6337-9683-4A06-B3D5-CB22C7F4F2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9862" y="-6706"/>
            <a:ext cx="4642138" cy="6871125"/>
          </a:xfrm>
          <a:prstGeom prst="rect">
            <a:avLst/>
          </a:prstGeom>
          <a:solidFill>
            <a:schemeClr val="bg1"/>
          </a:solidFill>
          <a:ln w="9525">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5" name="Content Placeholder 4" descr="A building with stairs leading to the entrance&#10;&#10;Description automatically generated">
            <a:extLst>
              <a:ext uri="{FF2B5EF4-FFF2-40B4-BE49-F238E27FC236}">
                <a16:creationId xmlns:a16="http://schemas.microsoft.com/office/drawing/2014/main" id="{4ACB9B40-3844-C147-816A-499E3185200C}"/>
              </a:ext>
            </a:extLst>
          </p:cNvPr>
          <p:cNvPicPr>
            <a:picLocks noChangeAspect="1"/>
          </p:cNvPicPr>
          <p:nvPr/>
        </p:nvPicPr>
        <p:blipFill rotWithShape="1">
          <a:blip r:embed="rId2"/>
          <a:srcRect t="33923" b="17029"/>
          <a:stretch/>
        </p:blipFill>
        <p:spPr>
          <a:xfrm>
            <a:off x="7876652" y="1693765"/>
            <a:ext cx="3990545" cy="3479612"/>
          </a:xfrm>
          <a:prstGeom prst="rect">
            <a:avLst/>
          </a:prstGeom>
        </p:spPr>
      </p:pic>
    </p:spTree>
    <p:extLst>
      <p:ext uri="{BB962C8B-B14F-4D97-AF65-F5344CB8AC3E}">
        <p14:creationId xmlns:p14="http://schemas.microsoft.com/office/powerpoint/2010/main" val="280914028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9" name="Group 11">
            <a:extLst>
              <a:ext uri="{FF2B5EF4-FFF2-40B4-BE49-F238E27FC236}">
                <a16:creationId xmlns:a16="http://schemas.microsoft.com/office/drawing/2014/main" id="{4800B320-C486-4967-AFB8-58E3EBDA9E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0624" y="0"/>
            <a:ext cx="12584114" cy="6853238"/>
            <a:chOff x="-417513" y="0"/>
            <a:chExt cx="12584114" cy="6853238"/>
          </a:xfrm>
        </p:grpSpPr>
        <p:sp>
          <p:nvSpPr>
            <p:cNvPr id="13" name="Freeform 5">
              <a:extLst>
                <a:ext uri="{FF2B5EF4-FFF2-40B4-BE49-F238E27FC236}">
                  <a16:creationId xmlns:a16="http://schemas.microsoft.com/office/drawing/2014/main" id="{B6E6BEB2-753A-4253-9BE2-9E569A8A5E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 name="Freeform 6">
              <a:extLst>
                <a:ext uri="{FF2B5EF4-FFF2-40B4-BE49-F238E27FC236}">
                  <a16:creationId xmlns:a16="http://schemas.microsoft.com/office/drawing/2014/main" id="{196A6026-E2E2-4401-BB72-F8314907AB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 name="Freeform 7">
              <a:extLst>
                <a:ext uri="{FF2B5EF4-FFF2-40B4-BE49-F238E27FC236}">
                  <a16:creationId xmlns:a16="http://schemas.microsoft.com/office/drawing/2014/main" id="{C852B828-3E4B-4404-AEE7-815B0B6EE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 name="Freeform 8">
              <a:extLst>
                <a:ext uri="{FF2B5EF4-FFF2-40B4-BE49-F238E27FC236}">
                  <a16:creationId xmlns:a16="http://schemas.microsoft.com/office/drawing/2014/main" id="{B2BAC571-023A-4027-9689-5A7375FE53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 name="Freeform 9">
              <a:extLst>
                <a:ext uri="{FF2B5EF4-FFF2-40B4-BE49-F238E27FC236}">
                  <a16:creationId xmlns:a16="http://schemas.microsoft.com/office/drawing/2014/main" id="{6BB424FB-2158-48AB-9A28-A11889AA5A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 name="Freeform 10">
              <a:extLst>
                <a:ext uri="{FF2B5EF4-FFF2-40B4-BE49-F238E27FC236}">
                  <a16:creationId xmlns:a16="http://schemas.microsoft.com/office/drawing/2014/main" id="{BE5FA512-D3FE-4F91-AE23-51DAAAA74E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 name="Freeform 11">
              <a:extLst>
                <a:ext uri="{FF2B5EF4-FFF2-40B4-BE49-F238E27FC236}">
                  <a16:creationId xmlns:a16="http://schemas.microsoft.com/office/drawing/2014/main" id="{83CF3A0A-06AA-4987-8182-4F86E662EC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 name="Freeform 12">
              <a:extLst>
                <a:ext uri="{FF2B5EF4-FFF2-40B4-BE49-F238E27FC236}">
                  <a16:creationId xmlns:a16="http://schemas.microsoft.com/office/drawing/2014/main" id="{969C6F15-1F6D-46D5-8C47-3FBC312536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 name="Freeform 13">
              <a:extLst>
                <a:ext uri="{FF2B5EF4-FFF2-40B4-BE49-F238E27FC236}">
                  <a16:creationId xmlns:a16="http://schemas.microsoft.com/office/drawing/2014/main" id="{01E2B94D-4E93-4C11-A1FC-B3A6E8CC5F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 name="Freeform 14">
              <a:extLst>
                <a:ext uri="{FF2B5EF4-FFF2-40B4-BE49-F238E27FC236}">
                  <a16:creationId xmlns:a16="http://schemas.microsoft.com/office/drawing/2014/main" id="{F47C1110-8C08-4C26-BD0D-3083BFAC1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 name="Freeform 15">
              <a:extLst>
                <a:ext uri="{FF2B5EF4-FFF2-40B4-BE49-F238E27FC236}">
                  <a16:creationId xmlns:a16="http://schemas.microsoft.com/office/drawing/2014/main" id="{3085CEBC-D1F5-4F82-93C8-8ED38B7CBE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 name="Freeform 16">
              <a:extLst>
                <a:ext uri="{FF2B5EF4-FFF2-40B4-BE49-F238E27FC236}">
                  <a16:creationId xmlns:a16="http://schemas.microsoft.com/office/drawing/2014/main" id="{3ED8F25D-E867-46B6-A62D-3B21147680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 name="Freeform 17">
              <a:extLst>
                <a:ext uri="{FF2B5EF4-FFF2-40B4-BE49-F238E27FC236}">
                  <a16:creationId xmlns:a16="http://schemas.microsoft.com/office/drawing/2014/main" id="{6BB81545-0C01-4B56-BADD-6B7D5B72AF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 name="Freeform 18">
              <a:extLst>
                <a:ext uri="{FF2B5EF4-FFF2-40B4-BE49-F238E27FC236}">
                  <a16:creationId xmlns:a16="http://schemas.microsoft.com/office/drawing/2014/main" id="{A1574FCC-646A-4771-AB54-A44212F198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 name="Freeform 19">
              <a:extLst>
                <a:ext uri="{FF2B5EF4-FFF2-40B4-BE49-F238E27FC236}">
                  <a16:creationId xmlns:a16="http://schemas.microsoft.com/office/drawing/2014/main" id="{A56CC2BC-E51D-4A79-AA80-770FAA7844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 name="Freeform 20">
              <a:extLst>
                <a:ext uri="{FF2B5EF4-FFF2-40B4-BE49-F238E27FC236}">
                  <a16:creationId xmlns:a16="http://schemas.microsoft.com/office/drawing/2014/main" id="{C95E0495-B7F8-44C5-AD1F-5F3C8633E3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 name="Freeform 21">
              <a:extLst>
                <a:ext uri="{FF2B5EF4-FFF2-40B4-BE49-F238E27FC236}">
                  <a16:creationId xmlns:a16="http://schemas.microsoft.com/office/drawing/2014/main" id="{28C1E7AA-A198-498A-9426-7632D7AA3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 name="Freeform 22">
              <a:extLst>
                <a:ext uri="{FF2B5EF4-FFF2-40B4-BE49-F238E27FC236}">
                  <a16:creationId xmlns:a16="http://schemas.microsoft.com/office/drawing/2014/main" id="{96410611-0DF8-42D3-91B1-B87AE692EB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 name="Freeform 23">
              <a:extLst>
                <a:ext uri="{FF2B5EF4-FFF2-40B4-BE49-F238E27FC236}">
                  <a16:creationId xmlns:a16="http://schemas.microsoft.com/office/drawing/2014/main" id="{EACF821F-24B2-49B5-8688-744B0EADF0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 name="Freeform 24">
              <a:extLst>
                <a:ext uri="{FF2B5EF4-FFF2-40B4-BE49-F238E27FC236}">
                  <a16:creationId xmlns:a16="http://schemas.microsoft.com/office/drawing/2014/main" id="{418BD791-FEEE-4A18-A5EF-F3815F184C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 name="Freeform 25">
              <a:extLst>
                <a:ext uri="{FF2B5EF4-FFF2-40B4-BE49-F238E27FC236}">
                  <a16:creationId xmlns:a16="http://schemas.microsoft.com/office/drawing/2014/main" id="{D5D16C8F-EA4F-447C-934A-06E7BFAE92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pic>
        <p:nvPicPr>
          <p:cNvPr id="5" name="Content Placeholder 4" descr="A person leaning against a building&#10;&#10;Description automatically generated">
            <a:extLst>
              <a:ext uri="{FF2B5EF4-FFF2-40B4-BE49-F238E27FC236}">
                <a16:creationId xmlns:a16="http://schemas.microsoft.com/office/drawing/2014/main" id="{944F6F9E-C57D-AE47-9FF6-FC98CDE2DA70}"/>
              </a:ext>
            </a:extLst>
          </p:cNvPr>
          <p:cNvPicPr>
            <a:picLocks noGrp="1" noChangeAspect="1"/>
          </p:cNvPicPr>
          <p:nvPr>
            <p:ph idx="4294967295"/>
          </p:nvPr>
        </p:nvPicPr>
        <p:blipFill>
          <a:blip r:embed="rId2"/>
          <a:srcRect t="15617"/>
          <a:stretch/>
        </p:blipFill>
        <p:spPr>
          <a:xfrm>
            <a:off x="813506" y="643467"/>
            <a:ext cx="4951588" cy="5571066"/>
          </a:xfrm>
          <a:prstGeom prst="rect">
            <a:avLst/>
          </a:prstGeom>
        </p:spPr>
      </p:pic>
      <p:pic>
        <p:nvPicPr>
          <p:cNvPr id="7" name="Picture 6" descr="A person sitting on stairs outside a building&#10;&#10;Description automatically generated">
            <a:extLst>
              <a:ext uri="{FF2B5EF4-FFF2-40B4-BE49-F238E27FC236}">
                <a16:creationId xmlns:a16="http://schemas.microsoft.com/office/drawing/2014/main" id="{1B1E806D-EB02-974A-9364-E2DAF7DBEDF8}"/>
              </a:ext>
            </a:extLst>
          </p:cNvPr>
          <p:cNvPicPr>
            <a:picLocks noChangeAspect="1"/>
          </p:cNvPicPr>
          <p:nvPr/>
        </p:nvPicPr>
        <p:blipFill>
          <a:blip r:embed="rId3"/>
          <a:srcRect t="9893" b="5724"/>
          <a:stretch/>
        </p:blipFill>
        <p:spPr>
          <a:xfrm>
            <a:off x="6431684" y="661988"/>
            <a:ext cx="4942033" cy="5560314"/>
          </a:xfrm>
          <a:prstGeom prst="rect">
            <a:avLst/>
          </a:prstGeom>
        </p:spPr>
      </p:pic>
    </p:spTree>
    <p:extLst>
      <p:ext uri="{BB962C8B-B14F-4D97-AF65-F5344CB8AC3E}">
        <p14:creationId xmlns:p14="http://schemas.microsoft.com/office/powerpoint/2010/main" val="4024301225"/>
      </p:ext>
    </p:extLst>
  </p:cSld>
  <p:clrMapOvr>
    <a:overrideClrMapping bg1="dk1" tx1="lt1" bg2="dk2" tx2="lt2" accent1="accent1" accent2="accent2" accent3="accent3" accent4="accent4" accent5="accent5" accent6="accent6" hlink="hlink" folHlink="folHlink"/>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CE3618-1D7A-4256-B2AF-9DB692996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grpSp>
        <p:nvGrpSpPr>
          <p:cNvPr id="10" name="Group 9">
            <a:extLst>
              <a:ext uri="{FF2B5EF4-FFF2-40B4-BE49-F238E27FC236}">
                <a16:creationId xmlns:a16="http://schemas.microsoft.com/office/drawing/2014/main" id="{D91A9185-A7D5-460B-98BC-0BF2EBD3EEB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1" name="Freeform 5">
              <a:extLst>
                <a:ext uri="{FF2B5EF4-FFF2-40B4-BE49-F238E27FC236}">
                  <a16:creationId xmlns:a16="http://schemas.microsoft.com/office/drawing/2014/main" id="{8AFC1764-6516-4F77-BF30-B8ADB3C9F4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 name="Freeform 6">
              <a:extLst>
                <a:ext uri="{FF2B5EF4-FFF2-40B4-BE49-F238E27FC236}">
                  <a16:creationId xmlns:a16="http://schemas.microsoft.com/office/drawing/2014/main" id="{FCAFF9F9-F806-47EC-BCAC-9921E719FF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accent1">
                  <a:alpha val="18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13" name="Freeform 7">
              <a:extLst>
                <a:ext uri="{FF2B5EF4-FFF2-40B4-BE49-F238E27FC236}">
                  <a16:creationId xmlns:a16="http://schemas.microsoft.com/office/drawing/2014/main" id="{09D92491-36BD-4861-BA54-DD88E60898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accent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 name="Freeform 8">
              <a:extLst>
                <a:ext uri="{FF2B5EF4-FFF2-40B4-BE49-F238E27FC236}">
                  <a16:creationId xmlns:a16="http://schemas.microsoft.com/office/drawing/2014/main" id="{23740E15-AB86-4E5C-A137-07E0DDC035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accent1">
                  <a:alpha val="11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 name="Freeform 9">
              <a:extLst>
                <a:ext uri="{FF2B5EF4-FFF2-40B4-BE49-F238E27FC236}">
                  <a16:creationId xmlns:a16="http://schemas.microsoft.com/office/drawing/2014/main" id="{BE097852-1F54-4EF0-A1BE-561272FCD6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 name="Freeform 10">
              <a:extLst>
                <a:ext uri="{FF2B5EF4-FFF2-40B4-BE49-F238E27FC236}">
                  <a16:creationId xmlns:a16="http://schemas.microsoft.com/office/drawing/2014/main" id="{5C2DF1F9-21CC-430E-84C8-356C73C6FD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accent1">
                  <a:alpha val="8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 name="Freeform 11">
              <a:extLst>
                <a:ext uri="{FF2B5EF4-FFF2-40B4-BE49-F238E27FC236}">
                  <a16:creationId xmlns:a16="http://schemas.microsoft.com/office/drawing/2014/main" id="{7F11B45B-3EDE-4B6A-903B-0AE6E9DD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accent1">
                  <a:alpha val="7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 name="Freeform 12">
              <a:extLst>
                <a:ext uri="{FF2B5EF4-FFF2-40B4-BE49-F238E27FC236}">
                  <a16:creationId xmlns:a16="http://schemas.microsoft.com/office/drawing/2014/main" id="{F77FDDC5-477E-420D-B98F-42ABA24772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accent1">
                  <a:alpha val="8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 name="Freeform 13">
              <a:extLst>
                <a:ext uri="{FF2B5EF4-FFF2-40B4-BE49-F238E27FC236}">
                  <a16:creationId xmlns:a16="http://schemas.microsoft.com/office/drawing/2014/main" id="{A92C0474-B573-45C5-84C5-194CE1715F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accent1">
                  <a:alpha val="6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 name="Freeform 14">
              <a:extLst>
                <a:ext uri="{FF2B5EF4-FFF2-40B4-BE49-F238E27FC236}">
                  <a16:creationId xmlns:a16="http://schemas.microsoft.com/office/drawing/2014/main" id="{2FBC62F8-64D0-4025-99AE-A04E291D90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accent1">
                  <a:alpha val="6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 name="Freeform 15">
              <a:extLst>
                <a:ext uri="{FF2B5EF4-FFF2-40B4-BE49-F238E27FC236}">
                  <a16:creationId xmlns:a16="http://schemas.microsoft.com/office/drawing/2014/main" id="{7632F945-80B5-4575-A538-29495BF8F2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accent1">
                  <a:alpha val="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 name="Freeform 16">
              <a:extLst>
                <a:ext uri="{FF2B5EF4-FFF2-40B4-BE49-F238E27FC236}">
                  <a16:creationId xmlns:a16="http://schemas.microsoft.com/office/drawing/2014/main" id="{5562CC17-43D4-4E57-AE08-83952EE59D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accent1">
                  <a:alpha val="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 name="Freeform 17">
              <a:extLst>
                <a:ext uri="{FF2B5EF4-FFF2-40B4-BE49-F238E27FC236}">
                  <a16:creationId xmlns:a16="http://schemas.microsoft.com/office/drawing/2014/main" id="{E1D78CFE-04CA-4101-AFCF-196940B2D1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accent1">
                  <a:alpha val="4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 name="Freeform 18">
              <a:extLst>
                <a:ext uri="{FF2B5EF4-FFF2-40B4-BE49-F238E27FC236}">
                  <a16:creationId xmlns:a16="http://schemas.microsoft.com/office/drawing/2014/main" id="{41F2A149-A64E-4690-B049-18C156A8E2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accent1">
                  <a:alpha val="3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 name="Freeform 19">
              <a:extLst>
                <a:ext uri="{FF2B5EF4-FFF2-40B4-BE49-F238E27FC236}">
                  <a16:creationId xmlns:a16="http://schemas.microsoft.com/office/drawing/2014/main" id="{D9313C72-D62D-4416-A6AE-7EB7D6B54A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accent1">
                  <a:alpha val="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 name="Freeform 20">
              <a:extLst>
                <a:ext uri="{FF2B5EF4-FFF2-40B4-BE49-F238E27FC236}">
                  <a16:creationId xmlns:a16="http://schemas.microsoft.com/office/drawing/2014/main" id="{77B03BEA-76E5-4ECB-B9BB-D89D27509E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accent1">
                  <a:alpha val="4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 name="Freeform 21">
              <a:extLst>
                <a:ext uri="{FF2B5EF4-FFF2-40B4-BE49-F238E27FC236}">
                  <a16:creationId xmlns:a16="http://schemas.microsoft.com/office/drawing/2014/main" id="{6AF6BECE-416D-4C3A-AD6F-68B08F3CA7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accent1">
                  <a:alpha val="4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 name="Freeform 22">
              <a:extLst>
                <a:ext uri="{FF2B5EF4-FFF2-40B4-BE49-F238E27FC236}">
                  <a16:creationId xmlns:a16="http://schemas.microsoft.com/office/drawing/2014/main" id="{B9197E2A-A098-480D-A2A6-3F3B889EDA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accent1">
                  <a:alpha val="4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 name="Freeform 23">
              <a:extLst>
                <a:ext uri="{FF2B5EF4-FFF2-40B4-BE49-F238E27FC236}">
                  <a16:creationId xmlns:a16="http://schemas.microsoft.com/office/drawing/2014/main" id="{5A493EDB-6C9E-483F-86A6-0F473E5908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accent1">
                  <a:alpha val="3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2" name="Title 1">
            <a:extLst>
              <a:ext uri="{FF2B5EF4-FFF2-40B4-BE49-F238E27FC236}">
                <a16:creationId xmlns:a16="http://schemas.microsoft.com/office/drawing/2014/main" id="{7E5DC2BE-E121-D14B-A28B-3149A4933EC1}"/>
              </a:ext>
            </a:extLst>
          </p:cNvPr>
          <p:cNvSpPr>
            <a:spLocks noGrp="1"/>
          </p:cNvSpPr>
          <p:nvPr>
            <p:ph type="ctrTitle"/>
          </p:nvPr>
        </p:nvSpPr>
        <p:spPr>
          <a:xfrm>
            <a:off x="2037374" y="1263404"/>
            <a:ext cx="8247189" cy="3115075"/>
          </a:xfrm>
        </p:spPr>
        <p:txBody>
          <a:bodyPr>
            <a:normAutofit/>
          </a:bodyPr>
          <a:lstStyle/>
          <a:p>
            <a:pPr algn="l"/>
            <a:r>
              <a:rPr lang="en-US" sz="6700" dirty="0">
                <a:solidFill>
                  <a:schemeClr val="accent1"/>
                </a:solidFill>
              </a:rPr>
              <a:t>“I have failed over and over in my career , that is why I succeed. “</a:t>
            </a:r>
          </a:p>
        </p:txBody>
      </p:sp>
      <p:sp>
        <p:nvSpPr>
          <p:cNvPr id="3" name="Subtitle 2">
            <a:extLst>
              <a:ext uri="{FF2B5EF4-FFF2-40B4-BE49-F238E27FC236}">
                <a16:creationId xmlns:a16="http://schemas.microsoft.com/office/drawing/2014/main" id="{45F6FB46-82A6-B64F-82EC-60BF3EAAA858}"/>
              </a:ext>
            </a:extLst>
          </p:cNvPr>
          <p:cNvSpPr>
            <a:spLocks noGrp="1"/>
          </p:cNvSpPr>
          <p:nvPr>
            <p:ph type="subTitle" idx="1"/>
          </p:nvPr>
        </p:nvSpPr>
        <p:spPr>
          <a:xfrm>
            <a:off x="2037374" y="4560432"/>
            <a:ext cx="8300202" cy="1228171"/>
          </a:xfrm>
        </p:spPr>
        <p:txBody>
          <a:bodyPr>
            <a:normAutofit/>
          </a:bodyPr>
          <a:lstStyle/>
          <a:p>
            <a:pPr algn="l"/>
            <a:r>
              <a:rPr lang="en-US" sz="2400">
                <a:solidFill>
                  <a:schemeClr val="tx1"/>
                </a:solidFill>
              </a:rPr>
              <a:t>-Michael Jordan</a:t>
            </a:r>
          </a:p>
        </p:txBody>
      </p:sp>
      <p:sp>
        <p:nvSpPr>
          <p:cNvPr id="31" name="Isosceles Triangle 30">
            <a:extLst>
              <a:ext uri="{FF2B5EF4-FFF2-40B4-BE49-F238E27FC236}">
                <a16:creationId xmlns:a16="http://schemas.microsoft.com/office/drawing/2014/main" id="{3F39476B-1A6D-47CB-AC7A-FB87EF003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490253" y="3276595"/>
            <a:ext cx="300774" cy="25928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3259801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84DB7353-7D7A-431B-A5B6-A3845E6F2BB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65" name="Freeform 5">
              <a:extLst>
                <a:ext uri="{FF2B5EF4-FFF2-40B4-BE49-F238E27FC236}">
                  <a16:creationId xmlns:a16="http://schemas.microsoft.com/office/drawing/2014/main" id="{9E8D15D6-6183-4BE1-A315-C7EC9C1A53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6" name="Freeform 6">
              <a:extLst>
                <a:ext uri="{FF2B5EF4-FFF2-40B4-BE49-F238E27FC236}">
                  <a16:creationId xmlns:a16="http://schemas.microsoft.com/office/drawing/2014/main" id="{82A253FA-4E60-4B4D-94B0-93ECFCF309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7" name="Freeform 7">
              <a:extLst>
                <a:ext uri="{FF2B5EF4-FFF2-40B4-BE49-F238E27FC236}">
                  <a16:creationId xmlns:a16="http://schemas.microsoft.com/office/drawing/2014/main" id="{E1B39AD1-11BD-457B-822C-A873607F41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8" name="Freeform 8">
              <a:extLst>
                <a:ext uri="{FF2B5EF4-FFF2-40B4-BE49-F238E27FC236}">
                  <a16:creationId xmlns:a16="http://schemas.microsoft.com/office/drawing/2014/main" id="{CC286005-78D5-4BE4-AA8B-75CDC07E78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9" name="Freeform 9">
              <a:extLst>
                <a:ext uri="{FF2B5EF4-FFF2-40B4-BE49-F238E27FC236}">
                  <a16:creationId xmlns:a16="http://schemas.microsoft.com/office/drawing/2014/main" id="{09E4A22D-7E83-4F24-97FE-931A93CAC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0" name="Freeform 10">
              <a:extLst>
                <a:ext uri="{FF2B5EF4-FFF2-40B4-BE49-F238E27FC236}">
                  <a16:creationId xmlns:a16="http://schemas.microsoft.com/office/drawing/2014/main" id="{4351E96B-8DD4-4D5E-A9F0-C47F5F3378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 name="Freeform 11">
              <a:extLst>
                <a:ext uri="{FF2B5EF4-FFF2-40B4-BE49-F238E27FC236}">
                  <a16:creationId xmlns:a16="http://schemas.microsoft.com/office/drawing/2014/main" id="{BFF78610-2475-4756-9EC8-5DA7D8902D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 name="Freeform 12">
              <a:extLst>
                <a:ext uri="{FF2B5EF4-FFF2-40B4-BE49-F238E27FC236}">
                  <a16:creationId xmlns:a16="http://schemas.microsoft.com/office/drawing/2014/main" id="{C7ACAE44-681D-4CBC-B2AB-E5131DF5A8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 name="Freeform 13">
              <a:extLst>
                <a:ext uri="{FF2B5EF4-FFF2-40B4-BE49-F238E27FC236}">
                  <a16:creationId xmlns:a16="http://schemas.microsoft.com/office/drawing/2014/main" id="{CA22E4A0-73AA-4722-9C16-F3AF9A33EC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 name="Freeform 14">
              <a:extLst>
                <a:ext uri="{FF2B5EF4-FFF2-40B4-BE49-F238E27FC236}">
                  <a16:creationId xmlns:a16="http://schemas.microsoft.com/office/drawing/2014/main" id="{BB36E626-EBEB-41C0-B224-8DB049DB4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 name="Freeform 15">
              <a:extLst>
                <a:ext uri="{FF2B5EF4-FFF2-40B4-BE49-F238E27FC236}">
                  <a16:creationId xmlns:a16="http://schemas.microsoft.com/office/drawing/2014/main" id="{D603DEC5-BED4-4DB6-A253-F61CC36742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6" name="Freeform 16">
              <a:extLst>
                <a:ext uri="{FF2B5EF4-FFF2-40B4-BE49-F238E27FC236}">
                  <a16:creationId xmlns:a16="http://schemas.microsoft.com/office/drawing/2014/main" id="{86AE9DE6-CA9A-479B-A0FB-0E1BAC7A65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7" name="Freeform 17">
              <a:extLst>
                <a:ext uri="{FF2B5EF4-FFF2-40B4-BE49-F238E27FC236}">
                  <a16:creationId xmlns:a16="http://schemas.microsoft.com/office/drawing/2014/main" id="{16CB8DC8-E75F-4574-A290-AAB7031BE8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8" name="Freeform 18">
              <a:extLst>
                <a:ext uri="{FF2B5EF4-FFF2-40B4-BE49-F238E27FC236}">
                  <a16:creationId xmlns:a16="http://schemas.microsoft.com/office/drawing/2014/main" id="{1CA657E1-3A52-4C23-AA47-EBB2D5C414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9" name="Freeform 19">
              <a:extLst>
                <a:ext uri="{FF2B5EF4-FFF2-40B4-BE49-F238E27FC236}">
                  <a16:creationId xmlns:a16="http://schemas.microsoft.com/office/drawing/2014/main" id="{ED4F701B-2A93-464F-A673-54EED5C4C4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0" name="Freeform 20">
              <a:extLst>
                <a:ext uri="{FF2B5EF4-FFF2-40B4-BE49-F238E27FC236}">
                  <a16:creationId xmlns:a16="http://schemas.microsoft.com/office/drawing/2014/main" id="{9977C34F-F6C9-4749-B201-7B928802DF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 name="Freeform 21">
              <a:extLst>
                <a:ext uri="{FF2B5EF4-FFF2-40B4-BE49-F238E27FC236}">
                  <a16:creationId xmlns:a16="http://schemas.microsoft.com/office/drawing/2014/main" id="{3A913E6B-DBE9-4291-A34C-36069ECB8E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 name="Freeform 22">
              <a:extLst>
                <a:ext uri="{FF2B5EF4-FFF2-40B4-BE49-F238E27FC236}">
                  <a16:creationId xmlns:a16="http://schemas.microsoft.com/office/drawing/2014/main" id="{7D415C04-AB5C-4B76-9E49-EEBAEE64D0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3" name="Freeform 23">
              <a:extLst>
                <a:ext uri="{FF2B5EF4-FFF2-40B4-BE49-F238E27FC236}">
                  <a16:creationId xmlns:a16="http://schemas.microsoft.com/office/drawing/2014/main" id="{151FDC11-E872-4EAE-A597-822F9FE170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85" name="Group 84">
            <a:extLst>
              <a:ext uri="{FF2B5EF4-FFF2-40B4-BE49-F238E27FC236}">
                <a16:creationId xmlns:a16="http://schemas.microsoft.com/office/drawing/2014/main" id="{1B24766B-81CA-44C7-BF11-77A12BA424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9293" y="1186483"/>
            <a:ext cx="8848345" cy="4477933"/>
            <a:chOff x="1669293" y="1186483"/>
            <a:chExt cx="8848345" cy="4477933"/>
          </a:xfrm>
        </p:grpSpPr>
        <p:sp>
          <p:nvSpPr>
            <p:cNvPr id="86" name="Rectangle 85">
              <a:extLst>
                <a:ext uri="{FF2B5EF4-FFF2-40B4-BE49-F238E27FC236}">
                  <a16:creationId xmlns:a16="http://schemas.microsoft.com/office/drawing/2014/main" id="{1A2F9962-DEB8-461C-8B4C-C0ED0D8A7B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87" name="Isosceles Triangle 86">
              <a:extLst>
                <a:ext uri="{FF2B5EF4-FFF2-40B4-BE49-F238E27FC236}">
                  <a16:creationId xmlns:a16="http://schemas.microsoft.com/office/drawing/2014/main" id="{C0672E08-EB09-4B8E-8522-24BBC2CFFD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88" name="Rectangle 87">
              <a:extLst>
                <a:ext uri="{FF2B5EF4-FFF2-40B4-BE49-F238E27FC236}">
                  <a16:creationId xmlns:a16="http://schemas.microsoft.com/office/drawing/2014/main" id="{3447AB64-F3EC-4A1F-BFD4-F0F9DB3DAD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sp useBgFill="1">
        <p:nvSpPr>
          <p:cNvPr id="90" name="Rectangle 89">
            <a:extLst>
              <a:ext uri="{FF2B5EF4-FFF2-40B4-BE49-F238E27FC236}">
                <a16:creationId xmlns:a16="http://schemas.microsoft.com/office/drawing/2014/main" id="{10CE3618-1D7A-4256-B2AF-9DB692996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grpSp>
        <p:nvGrpSpPr>
          <p:cNvPr id="92" name="Group 91">
            <a:extLst>
              <a:ext uri="{FF2B5EF4-FFF2-40B4-BE49-F238E27FC236}">
                <a16:creationId xmlns:a16="http://schemas.microsoft.com/office/drawing/2014/main" id="{D91A9185-A7D5-460B-98BC-0BF2EBD3EEB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93" name="Freeform 5">
              <a:extLst>
                <a:ext uri="{FF2B5EF4-FFF2-40B4-BE49-F238E27FC236}">
                  <a16:creationId xmlns:a16="http://schemas.microsoft.com/office/drawing/2014/main" id="{8AFC1764-6516-4F77-BF30-B8ADB3C9F4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2" name="Freeform 6">
              <a:extLst>
                <a:ext uri="{FF2B5EF4-FFF2-40B4-BE49-F238E27FC236}">
                  <a16:creationId xmlns:a16="http://schemas.microsoft.com/office/drawing/2014/main" id="{FCAFF9F9-F806-47EC-BCAC-9921E719FF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accent1">
                  <a:alpha val="18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95" name="Freeform 7">
              <a:extLst>
                <a:ext uri="{FF2B5EF4-FFF2-40B4-BE49-F238E27FC236}">
                  <a16:creationId xmlns:a16="http://schemas.microsoft.com/office/drawing/2014/main" id="{09D92491-36BD-4861-BA54-DD88E60898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accent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6" name="Freeform 8">
              <a:extLst>
                <a:ext uri="{FF2B5EF4-FFF2-40B4-BE49-F238E27FC236}">
                  <a16:creationId xmlns:a16="http://schemas.microsoft.com/office/drawing/2014/main" id="{23740E15-AB86-4E5C-A137-07E0DDC035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accent1">
                  <a:alpha val="11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7" name="Freeform 9">
              <a:extLst>
                <a:ext uri="{FF2B5EF4-FFF2-40B4-BE49-F238E27FC236}">
                  <a16:creationId xmlns:a16="http://schemas.microsoft.com/office/drawing/2014/main" id="{BE097852-1F54-4EF0-A1BE-561272FCD6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8" name="Freeform 10">
              <a:extLst>
                <a:ext uri="{FF2B5EF4-FFF2-40B4-BE49-F238E27FC236}">
                  <a16:creationId xmlns:a16="http://schemas.microsoft.com/office/drawing/2014/main" id="{5C2DF1F9-21CC-430E-84C8-356C73C6FD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accent1">
                  <a:alpha val="8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9" name="Freeform 11">
              <a:extLst>
                <a:ext uri="{FF2B5EF4-FFF2-40B4-BE49-F238E27FC236}">
                  <a16:creationId xmlns:a16="http://schemas.microsoft.com/office/drawing/2014/main" id="{7F11B45B-3EDE-4B6A-903B-0AE6E9DD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accent1">
                  <a:alpha val="7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0" name="Freeform 12">
              <a:extLst>
                <a:ext uri="{FF2B5EF4-FFF2-40B4-BE49-F238E27FC236}">
                  <a16:creationId xmlns:a16="http://schemas.microsoft.com/office/drawing/2014/main" id="{F77FDDC5-477E-420D-B98F-42ABA24772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accent1">
                  <a:alpha val="8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1" name="Freeform 13">
              <a:extLst>
                <a:ext uri="{FF2B5EF4-FFF2-40B4-BE49-F238E27FC236}">
                  <a16:creationId xmlns:a16="http://schemas.microsoft.com/office/drawing/2014/main" id="{A92C0474-B573-45C5-84C5-194CE1715F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accent1">
                  <a:alpha val="6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 name="Freeform 14">
              <a:extLst>
                <a:ext uri="{FF2B5EF4-FFF2-40B4-BE49-F238E27FC236}">
                  <a16:creationId xmlns:a16="http://schemas.microsoft.com/office/drawing/2014/main" id="{2FBC62F8-64D0-4025-99AE-A04E291D90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accent1">
                  <a:alpha val="6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 name="Freeform 15">
              <a:extLst>
                <a:ext uri="{FF2B5EF4-FFF2-40B4-BE49-F238E27FC236}">
                  <a16:creationId xmlns:a16="http://schemas.microsoft.com/office/drawing/2014/main" id="{7632F945-80B5-4575-A538-29495BF8F2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accent1">
                  <a:alpha val="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4" name="Freeform 16">
              <a:extLst>
                <a:ext uri="{FF2B5EF4-FFF2-40B4-BE49-F238E27FC236}">
                  <a16:creationId xmlns:a16="http://schemas.microsoft.com/office/drawing/2014/main" id="{5562CC17-43D4-4E57-AE08-83952EE59D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accent1">
                  <a:alpha val="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5" name="Freeform 17">
              <a:extLst>
                <a:ext uri="{FF2B5EF4-FFF2-40B4-BE49-F238E27FC236}">
                  <a16:creationId xmlns:a16="http://schemas.microsoft.com/office/drawing/2014/main" id="{E1D78CFE-04CA-4101-AFCF-196940B2D1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accent1">
                  <a:alpha val="4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6" name="Freeform 18">
              <a:extLst>
                <a:ext uri="{FF2B5EF4-FFF2-40B4-BE49-F238E27FC236}">
                  <a16:creationId xmlns:a16="http://schemas.microsoft.com/office/drawing/2014/main" id="{41F2A149-A64E-4690-B049-18C156A8E2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accent1">
                  <a:alpha val="3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7" name="Freeform 19">
              <a:extLst>
                <a:ext uri="{FF2B5EF4-FFF2-40B4-BE49-F238E27FC236}">
                  <a16:creationId xmlns:a16="http://schemas.microsoft.com/office/drawing/2014/main" id="{D9313C72-D62D-4416-A6AE-7EB7D6B54A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accent1">
                  <a:alpha val="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8" name="Freeform 20">
              <a:extLst>
                <a:ext uri="{FF2B5EF4-FFF2-40B4-BE49-F238E27FC236}">
                  <a16:creationId xmlns:a16="http://schemas.microsoft.com/office/drawing/2014/main" id="{77B03BEA-76E5-4ECB-B9BB-D89D27509E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accent1">
                  <a:alpha val="4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9" name="Freeform 21">
              <a:extLst>
                <a:ext uri="{FF2B5EF4-FFF2-40B4-BE49-F238E27FC236}">
                  <a16:creationId xmlns:a16="http://schemas.microsoft.com/office/drawing/2014/main" id="{6AF6BECE-416D-4C3A-AD6F-68B08F3CA7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accent1">
                  <a:alpha val="4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0" name="Freeform 22">
              <a:extLst>
                <a:ext uri="{FF2B5EF4-FFF2-40B4-BE49-F238E27FC236}">
                  <a16:creationId xmlns:a16="http://schemas.microsoft.com/office/drawing/2014/main" id="{B9197E2A-A098-480D-A2A6-3F3B889EDA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accent1">
                  <a:alpha val="4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1" name="Freeform 23">
              <a:extLst>
                <a:ext uri="{FF2B5EF4-FFF2-40B4-BE49-F238E27FC236}">
                  <a16:creationId xmlns:a16="http://schemas.microsoft.com/office/drawing/2014/main" id="{5A493EDB-6C9E-483F-86A6-0F473E5908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accent1">
                  <a:alpha val="3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 name="Title 3">
            <a:extLst>
              <a:ext uri="{FF2B5EF4-FFF2-40B4-BE49-F238E27FC236}">
                <a16:creationId xmlns:a16="http://schemas.microsoft.com/office/drawing/2014/main" id="{F6D57B65-47B5-5C43-B422-93401E10E392}"/>
              </a:ext>
            </a:extLst>
          </p:cNvPr>
          <p:cNvSpPr>
            <a:spLocks noGrp="1"/>
          </p:cNvSpPr>
          <p:nvPr>
            <p:ph type="title"/>
          </p:nvPr>
        </p:nvSpPr>
        <p:spPr>
          <a:xfrm>
            <a:off x="2037374" y="1263404"/>
            <a:ext cx="8247189" cy="3115075"/>
          </a:xfrm>
        </p:spPr>
        <p:txBody>
          <a:bodyPr vert="horz" lIns="228600" tIns="228600" rIns="228600" bIns="0" rtlCol="0" anchor="b">
            <a:normAutofit/>
          </a:bodyPr>
          <a:lstStyle/>
          <a:p>
            <a:pPr algn="l">
              <a:lnSpc>
                <a:spcPct val="80000"/>
              </a:lnSpc>
            </a:pPr>
            <a:r>
              <a:rPr lang="en-US" sz="5000" b="1" dirty="0">
                <a:solidFill>
                  <a:schemeClr val="tx1"/>
                </a:solidFill>
              </a:rPr>
              <a:t>STAY HUMBLE</a:t>
            </a:r>
            <a:br>
              <a:rPr lang="en-US" sz="5000" b="1" dirty="0">
                <a:solidFill>
                  <a:schemeClr val="tx1"/>
                </a:solidFill>
              </a:rPr>
            </a:br>
            <a:r>
              <a:rPr lang="en-US" sz="5000" b="1" dirty="0">
                <a:solidFill>
                  <a:schemeClr val="tx1"/>
                </a:solidFill>
              </a:rPr>
              <a:t>STAY CURIOIUS</a:t>
            </a:r>
            <a:br>
              <a:rPr lang="en-US" sz="5000" b="1" dirty="0">
                <a:solidFill>
                  <a:schemeClr val="tx1"/>
                </a:solidFill>
              </a:rPr>
            </a:br>
            <a:r>
              <a:rPr lang="en-US" sz="5000" b="1" dirty="0">
                <a:solidFill>
                  <a:schemeClr val="tx1"/>
                </a:solidFill>
              </a:rPr>
              <a:t>STAY PUT</a:t>
            </a:r>
            <a:br>
              <a:rPr lang="en-US" sz="5000" b="1" dirty="0">
                <a:solidFill>
                  <a:schemeClr val="tx1"/>
                </a:solidFill>
              </a:rPr>
            </a:br>
            <a:r>
              <a:rPr lang="en-US" sz="5000" b="1" dirty="0">
                <a:solidFill>
                  <a:schemeClr val="tx1"/>
                </a:solidFill>
              </a:rPr>
              <a:t>AND DON’T YOU EVER GIVE UP</a:t>
            </a:r>
          </a:p>
        </p:txBody>
      </p:sp>
      <p:sp>
        <p:nvSpPr>
          <p:cNvPr id="5" name="Text Placeholder 4">
            <a:extLst>
              <a:ext uri="{FF2B5EF4-FFF2-40B4-BE49-F238E27FC236}">
                <a16:creationId xmlns:a16="http://schemas.microsoft.com/office/drawing/2014/main" id="{32F84599-68EB-2D4E-9F81-2A897104FD07}"/>
              </a:ext>
            </a:extLst>
          </p:cNvPr>
          <p:cNvSpPr>
            <a:spLocks noGrp="1"/>
          </p:cNvSpPr>
          <p:nvPr>
            <p:ph type="body" idx="1"/>
          </p:nvPr>
        </p:nvSpPr>
        <p:spPr>
          <a:xfrm>
            <a:off x="2037374" y="4560432"/>
            <a:ext cx="8300202" cy="1228171"/>
          </a:xfrm>
        </p:spPr>
        <p:txBody>
          <a:bodyPr vert="horz" lIns="91440" tIns="0" rIns="91440" bIns="45720" rtlCol="0">
            <a:normAutofit/>
          </a:bodyPr>
          <a:lstStyle/>
          <a:p>
            <a:pPr algn="l">
              <a:lnSpc>
                <a:spcPct val="100000"/>
              </a:lnSpc>
            </a:pPr>
            <a:r>
              <a:rPr lang="en-US" sz="2400">
                <a:solidFill>
                  <a:schemeClr val="tx1"/>
                </a:solidFill>
              </a:rPr>
              <a:t>-SS</a:t>
            </a:r>
            <a:endParaRPr lang="en-US" sz="2400" dirty="0">
              <a:solidFill>
                <a:schemeClr val="tx1"/>
              </a:solidFill>
            </a:endParaRPr>
          </a:p>
        </p:txBody>
      </p:sp>
      <p:sp>
        <p:nvSpPr>
          <p:cNvPr id="113" name="Isosceles Triangle 112">
            <a:extLst>
              <a:ext uri="{FF2B5EF4-FFF2-40B4-BE49-F238E27FC236}">
                <a16:creationId xmlns:a16="http://schemas.microsoft.com/office/drawing/2014/main" id="{3F39476B-1A6D-47CB-AC7A-FB87EF003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490253" y="3276595"/>
            <a:ext cx="300774" cy="25928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318098725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DB9EEA8-368B-AF46-CCDE-EF9B470EC998}"/>
              </a:ext>
            </a:extLst>
          </p:cNvPr>
          <p:cNvPicPr>
            <a:picLocks noChangeAspect="1"/>
          </p:cNvPicPr>
          <p:nvPr/>
        </p:nvPicPr>
        <p:blipFill rotWithShape="1">
          <a:blip r:embed="rId2">
            <a:alphaModFix amt="20000"/>
          </a:blip>
          <a:srcRect b="5635"/>
          <a:stretch/>
        </p:blipFill>
        <p:spPr>
          <a:xfrm>
            <a:off x="0" y="0"/>
            <a:ext cx="12214309" cy="6858000"/>
          </a:xfrm>
          <a:prstGeom prst="rect">
            <a:avLst/>
          </a:prstGeom>
        </p:spPr>
      </p:pic>
      <p:sp>
        <p:nvSpPr>
          <p:cNvPr id="4" name="Rectangle 3">
            <a:extLst>
              <a:ext uri="{FF2B5EF4-FFF2-40B4-BE49-F238E27FC236}">
                <a16:creationId xmlns:a16="http://schemas.microsoft.com/office/drawing/2014/main" id="{BEFD3E79-22F2-AE51-860C-2DED63BF8A51}"/>
              </a:ext>
            </a:extLst>
          </p:cNvPr>
          <p:cNvSpPr/>
          <p:nvPr/>
        </p:nvSpPr>
        <p:spPr>
          <a:xfrm>
            <a:off x="0" y="0"/>
            <a:ext cx="12192000" cy="1681316"/>
          </a:xfrm>
          <a:prstGeom prst="rect">
            <a:avLst/>
          </a:prstGeom>
          <a:solidFill>
            <a:srgbClr val="033E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6F5D11D-2181-2161-69BB-6656EF98AC4D}"/>
              </a:ext>
            </a:extLst>
          </p:cNvPr>
          <p:cNvSpPr txBox="1"/>
          <p:nvPr/>
        </p:nvSpPr>
        <p:spPr>
          <a:xfrm>
            <a:off x="0" y="332826"/>
            <a:ext cx="12192000" cy="1200329"/>
          </a:xfrm>
          <a:prstGeom prst="rect">
            <a:avLst/>
          </a:prstGeom>
          <a:noFill/>
        </p:spPr>
        <p:txBody>
          <a:bodyPr wrap="square" rtlCol="0">
            <a:spAutoFit/>
          </a:bodyPr>
          <a:lstStyle/>
          <a:p>
            <a:pPr algn="ctr"/>
            <a:r>
              <a:rPr lang="en-US" sz="7200" dirty="0">
                <a:solidFill>
                  <a:schemeClr val="bg1"/>
                </a:solidFill>
                <a:latin typeface="Arial Black" panose="020B0A04020102020204" pitchFamily="34" charset="0"/>
              </a:rPr>
              <a:t>SPONSORS</a:t>
            </a:r>
          </a:p>
        </p:txBody>
      </p:sp>
      <p:pic>
        <p:nvPicPr>
          <p:cNvPr id="10" name="Picture 9" descr="A blue and white logo&#10;&#10;Description automatically generated">
            <a:extLst>
              <a:ext uri="{FF2B5EF4-FFF2-40B4-BE49-F238E27FC236}">
                <a16:creationId xmlns:a16="http://schemas.microsoft.com/office/drawing/2014/main" id="{C949E71E-794E-2E0A-68A7-C3C350C42A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97960" y="5717709"/>
            <a:ext cx="2443839" cy="996622"/>
          </a:xfrm>
          <a:prstGeom prst="rect">
            <a:avLst/>
          </a:prstGeom>
        </p:spPr>
      </p:pic>
      <p:grpSp>
        <p:nvGrpSpPr>
          <p:cNvPr id="6" name="Group 5">
            <a:extLst>
              <a:ext uri="{FF2B5EF4-FFF2-40B4-BE49-F238E27FC236}">
                <a16:creationId xmlns:a16="http://schemas.microsoft.com/office/drawing/2014/main" id="{32968FCD-4E7D-8C73-7ED6-7D7C2DE04D38}"/>
              </a:ext>
            </a:extLst>
          </p:cNvPr>
          <p:cNvGrpSpPr/>
          <p:nvPr/>
        </p:nvGrpSpPr>
        <p:grpSpPr>
          <a:xfrm>
            <a:off x="358205" y="2014142"/>
            <a:ext cx="11731472" cy="4713407"/>
            <a:chOff x="358205" y="2014142"/>
            <a:chExt cx="11731472" cy="4713407"/>
          </a:xfrm>
        </p:grpSpPr>
        <p:pic>
          <p:nvPicPr>
            <p:cNvPr id="15" name="Picture 14" descr="A blue and white logo&#10;&#10;Description automatically generated">
              <a:extLst>
                <a:ext uri="{FF2B5EF4-FFF2-40B4-BE49-F238E27FC236}">
                  <a16:creationId xmlns:a16="http://schemas.microsoft.com/office/drawing/2014/main" id="{6446AF12-D5D2-9104-DCEB-6BBCA17A2D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1653" y="2044563"/>
              <a:ext cx="2034716" cy="1139441"/>
            </a:xfrm>
            <a:prstGeom prst="rect">
              <a:avLst/>
            </a:prstGeom>
          </p:spPr>
        </p:pic>
        <p:pic>
          <p:nvPicPr>
            <p:cNvPr id="17" name="Picture 16" descr="A close-up of a logo&#10;&#10;Description automatically generated">
              <a:extLst>
                <a:ext uri="{FF2B5EF4-FFF2-40B4-BE49-F238E27FC236}">
                  <a16:creationId xmlns:a16="http://schemas.microsoft.com/office/drawing/2014/main" id="{69F75348-7A4F-7536-3B7F-B49D0BD555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205" y="2014142"/>
              <a:ext cx="3182492" cy="994529"/>
            </a:xfrm>
            <a:prstGeom prst="rect">
              <a:avLst/>
            </a:prstGeom>
          </p:spPr>
        </p:pic>
        <p:pic>
          <p:nvPicPr>
            <p:cNvPr id="21" name="Picture 20" descr="A black and grey logo&#10;&#10;Description automatically generated">
              <a:extLst>
                <a:ext uri="{FF2B5EF4-FFF2-40B4-BE49-F238E27FC236}">
                  <a16:creationId xmlns:a16="http://schemas.microsoft.com/office/drawing/2014/main" id="{BD109AD8-A6ED-D88A-97AB-C7E3F21198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98902" y="2075321"/>
              <a:ext cx="3182493" cy="1060831"/>
            </a:xfrm>
            <a:prstGeom prst="rect">
              <a:avLst/>
            </a:prstGeom>
          </p:spPr>
        </p:pic>
        <p:pic>
          <p:nvPicPr>
            <p:cNvPr id="23" name="Picture 22" descr="A black and red logo&#10;&#10;Description automatically generated">
              <a:extLst>
                <a:ext uri="{FF2B5EF4-FFF2-40B4-BE49-F238E27FC236}">
                  <a16:creationId xmlns:a16="http://schemas.microsoft.com/office/drawing/2014/main" id="{E9C724B1-34F2-6E5B-5D24-9D19E7E4C7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98902" y="3500486"/>
              <a:ext cx="4063238" cy="1332327"/>
            </a:xfrm>
            <a:prstGeom prst="rect">
              <a:avLst/>
            </a:prstGeom>
          </p:spPr>
        </p:pic>
        <p:pic>
          <p:nvPicPr>
            <p:cNvPr id="25" name="Picture 24" descr="A blue background with white text and green circles&#10;&#10;Description automatically generated">
              <a:extLst>
                <a:ext uri="{FF2B5EF4-FFF2-40B4-BE49-F238E27FC236}">
                  <a16:creationId xmlns:a16="http://schemas.microsoft.com/office/drawing/2014/main" id="{D7F0293A-66E0-DD7D-6BF6-7A98B50AF89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2388" y="5324629"/>
              <a:ext cx="2316169" cy="1389702"/>
            </a:xfrm>
            <a:prstGeom prst="rect">
              <a:avLst/>
            </a:prstGeom>
          </p:spPr>
        </p:pic>
        <p:pic>
          <p:nvPicPr>
            <p:cNvPr id="27" name="Picture 26" descr="A logo with red and blue text&#10;&#10;Description automatically generated">
              <a:extLst>
                <a:ext uri="{FF2B5EF4-FFF2-40B4-BE49-F238E27FC236}">
                  <a16:creationId xmlns:a16="http://schemas.microsoft.com/office/drawing/2014/main" id="{204BF345-E2F4-8A22-338C-0B450AD7FEEB}"/>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08446" y="5245999"/>
              <a:ext cx="2148598" cy="1435793"/>
            </a:xfrm>
            <a:prstGeom prst="rect">
              <a:avLst/>
            </a:prstGeom>
          </p:spPr>
        </p:pic>
        <p:pic>
          <p:nvPicPr>
            <p:cNvPr id="29" name="Picture 28" descr="A close-up of a logo&#10;&#10;Description automatically generated">
              <a:extLst>
                <a:ext uri="{FF2B5EF4-FFF2-40B4-BE49-F238E27FC236}">
                  <a16:creationId xmlns:a16="http://schemas.microsoft.com/office/drawing/2014/main" id="{46354F5F-9F51-C021-3160-1718941FF728}"/>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63659" y="3658124"/>
              <a:ext cx="3478140" cy="983114"/>
            </a:xfrm>
            <a:prstGeom prst="rect">
              <a:avLst/>
            </a:prstGeom>
          </p:spPr>
        </p:pic>
        <p:pic>
          <p:nvPicPr>
            <p:cNvPr id="33" name="Picture 32" descr="A black and blue logo&#10;&#10;Description automatically generated">
              <a:extLst>
                <a:ext uri="{FF2B5EF4-FFF2-40B4-BE49-F238E27FC236}">
                  <a16:creationId xmlns:a16="http://schemas.microsoft.com/office/drawing/2014/main" id="{6C5A6335-6206-166D-9283-A9A1FD21CE0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737372" y="5373480"/>
              <a:ext cx="2280260" cy="1354069"/>
            </a:xfrm>
            <a:prstGeom prst="rect">
              <a:avLst/>
            </a:prstGeom>
          </p:spPr>
        </p:pic>
        <p:pic>
          <p:nvPicPr>
            <p:cNvPr id="2" name="Picture 1">
              <a:extLst>
                <a:ext uri="{FF2B5EF4-FFF2-40B4-BE49-F238E27FC236}">
                  <a16:creationId xmlns:a16="http://schemas.microsoft.com/office/drawing/2014/main" id="{679766F4-E18F-EADB-9408-10258EC40C3D}"/>
                </a:ext>
              </a:extLst>
            </p:cNvPr>
            <p:cNvPicPr>
              <a:picLocks noChangeAspect="1"/>
            </p:cNvPicPr>
            <p:nvPr/>
          </p:nvPicPr>
          <p:blipFill>
            <a:blip r:embed="rId12"/>
            <a:stretch>
              <a:fillRect/>
            </a:stretch>
          </p:blipFill>
          <p:spPr>
            <a:xfrm>
              <a:off x="518257" y="3767941"/>
              <a:ext cx="2577514" cy="797418"/>
            </a:xfrm>
            <a:prstGeom prst="rect">
              <a:avLst/>
            </a:prstGeom>
          </p:spPr>
        </p:pic>
        <p:pic>
          <p:nvPicPr>
            <p:cNvPr id="3" name="Picture 2" descr="A red and black text&#10;&#10;Description automatically generated">
              <a:extLst>
                <a:ext uri="{FF2B5EF4-FFF2-40B4-BE49-F238E27FC236}">
                  <a16:creationId xmlns:a16="http://schemas.microsoft.com/office/drawing/2014/main" id="{68A100F3-741F-6660-B8A3-F3651346A2DF}"/>
                </a:ext>
              </a:extLst>
            </p:cNvPr>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645838" y="2538483"/>
              <a:ext cx="2443839" cy="562700"/>
            </a:xfrm>
            <a:prstGeom prst="rect">
              <a:avLst/>
            </a:prstGeom>
          </p:spPr>
        </p:pic>
      </p:grpSp>
    </p:spTree>
    <p:extLst>
      <p:ext uri="{BB962C8B-B14F-4D97-AF65-F5344CB8AC3E}">
        <p14:creationId xmlns:p14="http://schemas.microsoft.com/office/powerpoint/2010/main" val="74114134"/>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sld>
</file>

<file path=ppt/theme/_rels/them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 Id="rId4" Type="http://schemas.openxmlformats.org/officeDocument/2006/relationships/image" Target="../media/image4.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Formal">
  <a:themeElements>
    <a:clrScheme name="Formal">
      <a:dk1>
        <a:srgbClr val="534239"/>
      </a:dk1>
      <a:lt1>
        <a:srgbClr val="FFFFFF"/>
      </a:lt1>
      <a:dk2>
        <a:srgbClr val="3D3A48"/>
      </a:dk2>
      <a:lt2>
        <a:srgbClr val="E1DFD1"/>
      </a:lt2>
      <a:accent1>
        <a:srgbClr val="907F76"/>
      </a:accent1>
      <a:accent2>
        <a:srgbClr val="A46645"/>
      </a:accent2>
      <a:accent3>
        <a:srgbClr val="CD9C47"/>
      </a:accent3>
      <a:accent4>
        <a:srgbClr val="9A92CD"/>
      </a:accent4>
      <a:accent5>
        <a:srgbClr val="7D639B"/>
      </a:accent5>
      <a:accent6>
        <a:srgbClr val="733678"/>
      </a:accent6>
      <a:hlink>
        <a:srgbClr val="A84914"/>
      </a:hlink>
      <a:folHlink>
        <a:srgbClr val="B25672"/>
      </a:folHlink>
    </a:clrScheme>
    <a:fontScheme name="Formal">
      <a:majorFont>
        <a:latin typeface="Garamond"/>
        <a:ea typeface=""/>
        <a:cs typeface=""/>
        <a:font script="Jpan" typeface="ヒラギノ明朝 Pro W3"/>
        <a:font script="Hans" typeface="宋体"/>
        <a:font script="Hant" typeface="新細明體"/>
      </a:majorFont>
      <a:minorFont>
        <a:latin typeface="Garamond"/>
        <a:ea typeface=""/>
        <a:cs typeface=""/>
        <a:font script="Jpan" typeface="ヒラギノ明朝 Pro W3"/>
        <a:font script="Hans" typeface="宋体"/>
        <a:font script="Hant" typeface="新細明體"/>
      </a:minorFont>
    </a:fontScheme>
    <a:fmtScheme name="Formal">
      <a:fillStyleLst>
        <a:solidFill>
          <a:schemeClr val="phClr"/>
        </a:solidFill>
        <a:blipFill rotWithShape="1">
          <a:blip xmlns:r="http://schemas.openxmlformats.org/officeDocument/2006/relationships" r:embed="rId1">
            <a:duotone>
              <a:schemeClr val="phClr">
                <a:tint val="60000"/>
                <a:satMod val="200000"/>
              </a:schemeClr>
              <a:schemeClr val="phClr">
                <a:shade val="90000"/>
                <a:satMod val="150000"/>
              </a:schemeClr>
            </a:duotone>
          </a:blip>
          <a:tile tx="0" ty="0" sx="50000" sy="50000" flip="none" algn="tl"/>
        </a:blipFill>
        <a:blipFill rotWithShape="1">
          <a:blip xmlns:r="http://schemas.openxmlformats.org/officeDocument/2006/relationships" r:embed="rId2">
            <a:duotone>
              <a:schemeClr val="phClr">
                <a:tint val="80000"/>
                <a:satMod val="135000"/>
              </a:schemeClr>
              <a:schemeClr val="phClr">
                <a:shade val="80000"/>
                <a:satMod val="150000"/>
              </a:schemeClr>
            </a:duotone>
          </a:blip>
          <a:tile tx="0" ty="0" sx="65000" sy="65000" flip="none" algn="tl"/>
        </a:blipFill>
      </a:fillStyleLst>
      <a:lnStyleLst>
        <a:ln w="12700" cap="flat" cmpd="sng" algn="ctr">
          <a:solidFill>
            <a:schemeClr val="phClr">
              <a:shade val="95000"/>
              <a:satMod val="105000"/>
            </a:schemeClr>
          </a:solidFill>
          <a:prstDash val="solid"/>
          <a:miter/>
        </a:ln>
        <a:ln w="25400" cap="flat" cmpd="sng" algn="ctr">
          <a:solidFill>
            <a:schemeClr val="phClr">
              <a:shade val="90000"/>
              <a:alpha val="90000"/>
            </a:schemeClr>
          </a:solidFill>
          <a:prstDash val="solid"/>
          <a:miter/>
        </a:ln>
        <a:ln w="38100" cap="flat" cmpd="sng" algn="ctr">
          <a:solidFill>
            <a:schemeClr val="phClr">
              <a:shade val="85000"/>
              <a:alpha val="90000"/>
              <a:satMod val="125000"/>
            </a:schemeClr>
          </a:solidFill>
          <a:prstDash val="solid"/>
          <a:miter/>
        </a:ln>
      </a:lnStyleLst>
      <a:effectStyleLst>
        <a:effectStyle>
          <a:effectLst/>
        </a:effectStyle>
        <a:effectStyle>
          <a:effectLst>
            <a:outerShdw blurRad="38100" dist="25400" dir="5400000" rotWithShape="0">
              <a:srgbClr val="000000">
                <a:alpha val="50000"/>
              </a:srgbClr>
            </a:outerShdw>
          </a:effectLst>
        </a:effectStyle>
        <a:effectStyle>
          <a:effectLst>
            <a:outerShdw blurRad="88900" dist="38100" dir="5400000" sx="101000" sy="101000" rotWithShape="0">
              <a:srgbClr val="000000">
                <a:alpha val="50000"/>
              </a:srgbClr>
            </a:outerShdw>
          </a:effectLst>
          <a:scene3d>
            <a:camera prst="orthographicFront">
              <a:rot lat="0" lon="0" rev="0"/>
            </a:camera>
            <a:lightRig rig="morning" dir="t">
              <a:rot lat="0" lon="0" rev="6000000"/>
            </a:lightRig>
          </a:scene3d>
          <a:sp3d prstMaterial="metal">
            <a:bevelT w="25400" h="12700" prst="artDeco"/>
          </a:sp3d>
        </a:effectStyle>
      </a:effectStyleLst>
      <a:bgFillStyleLst>
        <a:solidFill>
          <a:schemeClr val="phClr"/>
        </a:solidFill>
        <a:blipFill rotWithShape="1">
          <a:blip xmlns:r="http://schemas.openxmlformats.org/officeDocument/2006/relationships" r:embed="rId3">
            <a:duotone>
              <a:schemeClr val="phClr">
                <a:tint val="50000"/>
                <a:satMod val="250000"/>
              </a:schemeClr>
              <a:schemeClr val="phClr">
                <a:shade val="80000"/>
                <a:satMod val="175000"/>
              </a:schemeClr>
            </a:duotone>
          </a:blip>
          <a:stretch/>
        </a:blipFill>
        <a:blipFill rotWithShape="1">
          <a:blip xmlns:r="http://schemas.openxmlformats.org/officeDocument/2006/relationships" r:embed="rId4">
            <a:duotone>
              <a:schemeClr val="phClr">
                <a:tint val="10000"/>
                <a:satMod val="260000"/>
                <a:lumMod val="115000"/>
              </a:schemeClr>
              <a:schemeClr val="phClr">
                <a:shade val="75000"/>
                <a:satMod val="175000"/>
                <a:lumMod val="105000"/>
              </a:schemeClr>
            </a:duotone>
          </a:blip>
          <a:stretch/>
        </a:blipFill>
      </a:bgFillStyleLst>
    </a:fmtScheme>
  </a:themeElements>
  <a:objectDefaults/>
  <a:extraClrSchemeLst/>
</a:theme>
</file>

<file path=ppt/theme/theme3.xml><?xml version="1.0" encoding="utf-8"?>
<a:theme xmlns:a="http://schemas.openxmlformats.org/drawingml/2006/main" name="Default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Atlas">
  <a:themeElements>
    <a:clrScheme name="Atlas">
      <a:dk1>
        <a:sysClr val="windowText" lastClr="000000"/>
      </a:dk1>
      <a:lt1>
        <a:sysClr val="window" lastClr="FFFFFF"/>
      </a:lt1>
      <a:dk2>
        <a:srgbClr val="454545"/>
      </a:dk2>
      <a:lt2>
        <a:srgbClr val="E0E0E0"/>
      </a:lt2>
      <a:accent1>
        <a:srgbClr val="F81B02"/>
      </a:accent1>
      <a:accent2>
        <a:srgbClr val="FC7715"/>
      </a:accent2>
      <a:accent3>
        <a:srgbClr val="AFBF41"/>
      </a:accent3>
      <a:accent4>
        <a:srgbClr val="50C49F"/>
      </a:accent4>
      <a:accent5>
        <a:srgbClr val="3B95C4"/>
      </a:accent5>
      <a:accent6>
        <a:srgbClr val="B560D4"/>
      </a:accent6>
      <a:hlink>
        <a:srgbClr val="FC5A1A"/>
      </a:hlink>
      <a:folHlink>
        <a:srgbClr val="B49E74"/>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508F7963-D0B5-43F7-BB2C-FCE3009C08EC}"/>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305</TotalTime>
  <Words>3685</Words>
  <Application>Microsoft Office PowerPoint</Application>
  <PresentationFormat>Widescreen</PresentationFormat>
  <Paragraphs>454</Paragraphs>
  <Slides>95</Slides>
  <Notes>22</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95</vt:i4>
      </vt:variant>
    </vt:vector>
  </HeadingPairs>
  <TitlesOfParts>
    <vt:vector size="111" baseType="lpstr">
      <vt:lpstr>Aptos</vt:lpstr>
      <vt:lpstr>Aptos Display</vt:lpstr>
      <vt:lpstr>Arial</vt:lpstr>
      <vt:lpstr>Arial Black</vt:lpstr>
      <vt:lpstr>Calibri</vt:lpstr>
      <vt:lpstr>Calibri Light</vt:lpstr>
      <vt:lpstr>Garamond</vt:lpstr>
      <vt:lpstr>Gill Sans MT</vt:lpstr>
      <vt:lpstr>Open Sans</vt:lpstr>
      <vt:lpstr>Rockwell</vt:lpstr>
      <vt:lpstr>Wingdings</vt:lpstr>
      <vt:lpstr>Office Theme</vt:lpstr>
      <vt:lpstr>Formal</vt:lpstr>
      <vt:lpstr>Default Design</vt:lpstr>
      <vt:lpstr>1_Office Theme</vt:lpstr>
      <vt:lpstr>Atlas</vt:lpstr>
      <vt:lpstr>PowerPoint Presentation</vt:lpstr>
      <vt:lpstr>PowerPoint Presentation</vt:lpstr>
      <vt:lpstr>PowerPoint Presentation</vt:lpstr>
      <vt:lpstr>PowerPoint Presentation</vt:lpstr>
      <vt:lpstr>Problem Solving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Good to Great</vt:lpstr>
      <vt:lpstr>G.W.C</vt:lpstr>
      <vt:lpstr>PowerPoint Presentation</vt:lpstr>
      <vt:lpstr>PowerPoint Presentation</vt:lpstr>
      <vt:lpstr>PowerPoint Presentation</vt:lpstr>
      <vt:lpstr>PowerPoint Presentation</vt:lpstr>
      <vt:lpstr>Information without Execution = Delusion </vt:lpstr>
      <vt:lpstr>PowerPoint Presentation</vt:lpstr>
      <vt:lpstr>Discipline 1</vt:lpstr>
      <vt:lpstr>PowerPoint Presentation</vt:lpstr>
      <vt:lpstr>Discipline 2</vt:lpstr>
      <vt:lpstr>Discipline 3</vt:lpstr>
      <vt:lpstr>Discipline 4</vt:lpstr>
      <vt:lpstr>Six Critical Questions</vt:lpstr>
      <vt:lpstr>Meeting Agenda Format</vt:lpstr>
      <vt:lpstr>Outcome</vt:lpstr>
      <vt:lpstr>Roles</vt:lpstr>
      <vt:lpstr>Norms</vt:lpstr>
      <vt:lpstr>Thinking Outside the Box: </vt:lpstr>
      <vt:lpstr>Parking Lot</vt:lpstr>
      <vt:lpstr>Action Plan(s)</vt:lpstr>
      <vt:lpstr>Problem-Solving</vt:lpstr>
      <vt:lpstr>The Goal: Consensus</vt:lpstr>
      <vt:lpstr>Consensus: Can I live with a decision and can I support it once the board meeting is over?</vt:lpstr>
      <vt:lpstr>The Three Questions   </vt:lpstr>
      <vt:lpstr>Process   </vt:lpstr>
      <vt:lpstr>A Problem-Solving Model  </vt:lpstr>
      <vt:lpstr>Prioritization   </vt:lpstr>
      <vt:lpstr>Multi-Voting   </vt:lpstr>
      <vt:lpstr>Action Plan(s)</vt:lpstr>
      <vt:lpstr>           Greg Coker Leadership Development, Keynote Speaking, Coaching &amp; Strategic Planning </vt:lpstr>
      <vt:lpstr>Tying it all Together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Agenda</vt:lpstr>
      <vt:lpstr>Determine Funding Strategy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Thank You!    Lisa Bajorinas   Executive Director, Kentucky Innovation Hubs    e:  lbajorinas@kstc.com   m:  502-836-0735  x:  @LisaBajorinas </vt:lpstr>
      <vt:lpstr>PowerPoint Presentation</vt:lpstr>
      <vt:lpstr>PowerPoint Presentation</vt:lpstr>
      <vt:lpstr>PowerPoint Presentation</vt:lpstr>
      <vt:lpstr>SPENCE SHELDON</vt:lpstr>
      <vt:lpstr>PowerPoint Presentation</vt:lpstr>
      <vt:lpstr>PowerPoint Presentation</vt:lpstr>
      <vt:lpstr>PowerPoint Presentation</vt:lpstr>
      <vt:lpstr>PowerPoint Presentation</vt:lpstr>
      <vt:lpstr>PowerPoint Presentation</vt:lpstr>
      <vt:lpstr>PowerPoint Presentation</vt:lpstr>
      <vt:lpstr>Where do you want to be in 10 years?</vt:lpstr>
      <vt:lpstr>How do we get there? </vt:lpstr>
      <vt:lpstr>First 4 Years  (non negotiables)</vt:lpstr>
      <vt:lpstr>Years 5-7</vt:lpstr>
      <vt:lpstr>When its all said and done your life is just going to be a story to tell. </vt:lpstr>
      <vt:lpstr>Donatos TN</vt:lpstr>
      <vt:lpstr>PowerPoint Presentation</vt:lpstr>
      <vt:lpstr>“I have failed over and over in my career , that is why I succeed. “</vt:lpstr>
      <vt:lpstr>STAY HUMBLE STAY CURIOIUS STAY PUT AND DON’T YOU EVER GIVE UP</vt:lpstr>
      <vt:lpstr>PowerPoint Presentation</vt:lpstr>
    </vt:vector>
  </TitlesOfParts>
  <Company>WKU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Hughes, Penny</dc:creator>
  <cp:lastModifiedBy>Hughes, Penny</cp:lastModifiedBy>
  <cp:revision>1</cp:revision>
  <dcterms:created xsi:type="dcterms:W3CDTF">2024-10-28T15:54:44Z</dcterms:created>
  <dcterms:modified xsi:type="dcterms:W3CDTF">2024-11-11T15:59:54Z</dcterms:modified>
</cp:coreProperties>
</file>