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metadata/thumbnail" Target="docProps/thumbnail0.jpeg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453" r:id="rId2"/>
    <p:sldId id="441" r:id="rId3"/>
    <p:sldId id="527" r:id="rId4"/>
    <p:sldId id="499" r:id="rId5"/>
    <p:sldId id="405" r:id="rId6"/>
    <p:sldId id="498" r:id="rId7"/>
    <p:sldId id="439" r:id="rId8"/>
    <p:sldId id="454" r:id="rId9"/>
    <p:sldId id="455" r:id="rId10"/>
    <p:sldId id="456" r:id="rId11"/>
    <p:sldId id="457" r:id="rId12"/>
    <p:sldId id="458" r:id="rId13"/>
    <p:sldId id="459" r:id="rId14"/>
    <p:sldId id="507" r:id="rId15"/>
    <p:sldId id="508" r:id="rId16"/>
    <p:sldId id="462" r:id="rId17"/>
    <p:sldId id="463" r:id="rId18"/>
    <p:sldId id="464" r:id="rId19"/>
    <p:sldId id="465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480" r:id="rId35"/>
    <p:sldId id="481" r:id="rId36"/>
    <p:sldId id="482" r:id="rId37"/>
    <p:sldId id="483" r:id="rId38"/>
    <p:sldId id="484" r:id="rId39"/>
    <p:sldId id="485" r:id="rId40"/>
    <p:sldId id="486" r:id="rId41"/>
    <p:sldId id="487" r:id="rId42"/>
    <p:sldId id="488" r:id="rId43"/>
    <p:sldId id="489" r:id="rId44"/>
    <p:sldId id="490" r:id="rId45"/>
    <p:sldId id="493" r:id="rId46"/>
    <p:sldId id="494" r:id="rId47"/>
    <p:sldId id="528" r:id="rId48"/>
    <p:sldId id="510" r:id="rId49"/>
    <p:sldId id="511" r:id="rId50"/>
    <p:sldId id="513" r:id="rId51"/>
    <p:sldId id="520" r:id="rId52"/>
    <p:sldId id="521" r:id="rId53"/>
    <p:sldId id="522" r:id="rId54"/>
    <p:sldId id="524" r:id="rId55"/>
    <p:sldId id="525" r:id="rId56"/>
    <p:sldId id="526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BEB"/>
    <a:srgbClr val="376092"/>
    <a:srgbClr val="7F7F7F"/>
    <a:srgbClr val="825809"/>
    <a:srgbClr val="FFFFFF"/>
    <a:srgbClr val="4D822A"/>
    <a:srgbClr val="ABB1B0"/>
    <a:srgbClr val="ACACB0"/>
    <a:srgbClr val="A8A9B4"/>
    <a:srgbClr val="87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43" autoAdjust="0"/>
    <p:restoredTop sz="97458" autoAdjust="0"/>
  </p:normalViewPr>
  <p:slideViewPr>
    <p:cSldViewPr snapToGrid="0">
      <p:cViewPr>
        <p:scale>
          <a:sx n="165" d="100"/>
          <a:sy n="165" d="100"/>
        </p:scale>
        <p:origin x="8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2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visual.ly/" TargetMode="External"/><Relationship Id="rId2" Type="http://schemas.openxmlformats.org/officeDocument/2006/relationships/hyperlink" Target="http://www.informationisbeautiful.net/" TargetMode="External"/><Relationship Id="rId3" Type="http://schemas.openxmlformats.org/officeDocument/2006/relationships/hyperlink" Target="http://gapminder.org/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://gapminder.org/" TargetMode="External"/><Relationship Id="rId4" Type="http://schemas.openxmlformats.org/officeDocument/2006/relationships/hyperlink" Target="mailto:leyla.zhuhadar@wku.edu" TargetMode="External"/><Relationship Id="rId1" Type="http://schemas.openxmlformats.org/officeDocument/2006/relationships/hyperlink" Target="http://www.google.com/publicdata/directory" TargetMode="External"/><Relationship Id="rId2" Type="http://schemas.openxmlformats.org/officeDocument/2006/relationships/hyperlink" Target="http://census.gov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vischeck.com/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bleausoftware.com/" TargetMode="External"/><Relationship Id="rId4" Type="http://schemas.openxmlformats.org/officeDocument/2006/relationships/hyperlink" Target="http://www.statsilk.com/" TargetMode="External"/><Relationship Id="rId5" Type="http://schemas.openxmlformats.org/officeDocument/2006/relationships/hyperlink" Target="http://www.gapminder.org/" TargetMode="External"/><Relationship Id="rId6" Type="http://schemas.openxmlformats.org/officeDocument/2006/relationships/hyperlink" Target="http://visual.ly/" TargetMode="External"/><Relationship Id="rId1" Type="http://schemas.openxmlformats.org/officeDocument/2006/relationships/hyperlink" Target="https://www.google.com/publicdata/directory" TargetMode="External"/><Relationship Id="rId2" Type="http://schemas.openxmlformats.org/officeDocument/2006/relationships/hyperlink" Target="http://www-958.ibm.com/software/analytics/manyeyes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visual.ly/" TargetMode="External"/><Relationship Id="rId2" Type="http://schemas.openxmlformats.org/officeDocument/2006/relationships/hyperlink" Target="http://www.informationisbeautiful.net/" TargetMode="External"/><Relationship Id="rId3" Type="http://schemas.openxmlformats.org/officeDocument/2006/relationships/hyperlink" Target="http://gapminder.org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://gapminder.org/" TargetMode="External"/><Relationship Id="rId4" Type="http://schemas.openxmlformats.org/officeDocument/2006/relationships/hyperlink" Target="mailto:leyla.zhuhadar@wku.edu" TargetMode="External"/><Relationship Id="rId1" Type="http://schemas.openxmlformats.org/officeDocument/2006/relationships/hyperlink" Target="http://www.google.com/publicdata/directory" TargetMode="External"/><Relationship Id="rId2" Type="http://schemas.openxmlformats.org/officeDocument/2006/relationships/hyperlink" Target="http://census.gov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vischeck.com/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bleausoftware.com/" TargetMode="External"/><Relationship Id="rId4" Type="http://schemas.openxmlformats.org/officeDocument/2006/relationships/hyperlink" Target="http://www.statsilk.com/" TargetMode="External"/><Relationship Id="rId5" Type="http://schemas.openxmlformats.org/officeDocument/2006/relationships/hyperlink" Target="http://www.gapminder.org/" TargetMode="External"/><Relationship Id="rId6" Type="http://schemas.openxmlformats.org/officeDocument/2006/relationships/hyperlink" Target="http://visual.ly/" TargetMode="External"/><Relationship Id="rId1" Type="http://schemas.openxmlformats.org/officeDocument/2006/relationships/hyperlink" Target="https://www.google.com/publicdata/directory" TargetMode="External"/><Relationship Id="rId2" Type="http://schemas.openxmlformats.org/officeDocument/2006/relationships/hyperlink" Target="http://www-958.ibm.com/software/analytics/manyeyes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620122-271F-436B-BA4D-447032677B7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76CC38-6215-4DF5-921F-B905400BB84E}">
      <dgm:prSet phldrT="[Text]"/>
      <dgm:spPr/>
      <dgm:t>
        <a:bodyPr/>
        <a:lstStyle/>
        <a:p>
          <a:r>
            <a:rPr lang="en-US" dirty="0" smtClean="0"/>
            <a:t>Where can You &amp; I get Data?</a:t>
          </a:r>
          <a:endParaRPr lang="en-US" dirty="0"/>
        </a:p>
      </dgm:t>
    </dgm:pt>
    <dgm:pt modelId="{E98F8859-2783-4E28-BFAF-984169352F15}" type="parTrans" cxnId="{C4D5B629-3D10-4595-A118-580A4E71051A}">
      <dgm:prSet/>
      <dgm:spPr/>
      <dgm:t>
        <a:bodyPr/>
        <a:lstStyle/>
        <a:p>
          <a:endParaRPr lang="en-US"/>
        </a:p>
      </dgm:t>
    </dgm:pt>
    <dgm:pt modelId="{D726AFB6-3F11-4BDE-BFA1-577D20D47742}" type="sibTrans" cxnId="{C4D5B629-3D10-4595-A118-580A4E71051A}">
      <dgm:prSet/>
      <dgm:spPr/>
      <dgm:t>
        <a:bodyPr/>
        <a:lstStyle/>
        <a:p>
          <a:endParaRPr lang="en-US"/>
        </a:p>
      </dgm:t>
    </dgm:pt>
    <dgm:pt modelId="{55A6089A-D12D-4986-9DE5-33BD129D7D11}">
      <dgm:prSet/>
      <dgm:spPr/>
      <dgm:t>
        <a:bodyPr/>
        <a:lstStyle/>
        <a:p>
          <a:r>
            <a:rPr lang="en-US" dirty="0" smtClean="0"/>
            <a:t>Which Graphics are best for our data?</a:t>
          </a:r>
          <a:endParaRPr lang="en-US" dirty="0"/>
        </a:p>
      </dgm:t>
    </dgm:pt>
    <dgm:pt modelId="{16F896AE-C71B-4A19-839D-C020F76528C6}" type="parTrans" cxnId="{FA054071-F106-4C8A-9376-3B7266F617F8}">
      <dgm:prSet/>
      <dgm:spPr/>
      <dgm:t>
        <a:bodyPr/>
        <a:lstStyle/>
        <a:p>
          <a:endParaRPr lang="en-US"/>
        </a:p>
      </dgm:t>
    </dgm:pt>
    <dgm:pt modelId="{292CB052-5A62-479D-B216-034B9E1DB00C}" type="sibTrans" cxnId="{FA054071-F106-4C8A-9376-3B7266F617F8}">
      <dgm:prSet/>
      <dgm:spPr/>
      <dgm:t>
        <a:bodyPr/>
        <a:lstStyle/>
        <a:p>
          <a:endParaRPr lang="en-US"/>
        </a:p>
      </dgm:t>
    </dgm:pt>
    <dgm:pt modelId="{45F288B1-61F8-44E1-B328-03FA4D40FB9B}">
      <dgm:prSet/>
      <dgm:spPr/>
      <dgm:t>
        <a:bodyPr/>
        <a:lstStyle/>
        <a:p>
          <a:r>
            <a:rPr lang="en-US" smtClean="0"/>
            <a:t>What software should I use?</a:t>
          </a:r>
          <a:endParaRPr lang="en-US"/>
        </a:p>
      </dgm:t>
    </dgm:pt>
    <dgm:pt modelId="{AC3FDC43-5DC6-49CC-B464-8F431C3C60EC}" type="parTrans" cxnId="{74669F57-B89C-4156-B0F6-864AD253C53E}">
      <dgm:prSet/>
      <dgm:spPr/>
      <dgm:t>
        <a:bodyPr/>
        <a:lstStyle/>
        <a:p>
          <a:endParaRPr lang="en-US"/>
        </a:p>
      </dgm:t>
    </dgm:pt>
    <dgm:pt modelId="{4E5503EE-7596-4EBD-90BE-608844684DBB}" type="sibTrans" cxnId="{74669F57-B89C-4156-B0F6-864AD253C53E}">
      <dgm:prSet/>
      <dgm:spPr/>
      <dgm:t>
        <a:bodyPr/>
        <a:lstStyle/>
        <a:p>
          <a:endParaRPr lang="en-US"/>
        </a:p>
      </dgm:t>
    </dgm:pt>
    <dgm:pt modelId="{476C4694-EE4D-4847-A120-4CFD52CA32A8}">
      <dgm:prSet/>
      <dgm:spPr/>
      <dgm:t>
        <a:bodyPr/>
        <a:lstStyle/>
        <a:p>
          <a:r>
            <a:rPr lang="en-US" smtClean="0"/>
            <a:t>What should I include in my Poster/Presentation for SRC</a:t>
          </a:r>
          <a:endParaRPr lang="en-US"/>
        </a:p>
      </dgm:t>
    </dgm:pt>
    <dgm:pt modelId="{708E285B-F250-4C79-8796-234874932C59}" type="parTrans" cxnId="{C5B7C329-F276-4E2C-A566-DAD419AD5120}">
      <dgm:prSet/>
      <dgm:spPr/>
      <dgm:t>
        <a:bodyPr/>
        <a:lstStyle/>
        <a:p>
          <a:endParaRPr lang="en-US"/>
        </a:p>
      </dgm:t>
    </dgm:pt>
    <dgm:pt modelId="{774FD5F8-12B0-4F88-8CF3-B478FDC15E8D}" type="sibTrans" cxnId="{C5B7C329-F276-4E2C-A566-DAD419AD5120}">
      <dgm:prSet/>
      <dgm:spPr/>
      <dgm:t>
        <a:bodyPr/>
        <a:lstStyle/>
        <a:p>
          <a:endParaRPr lang="en-US"/>
        </a:p>
      </dgm:t>
    </dgm:pt>
    <dgm:pt modelId="{347E42D0-F97E-49D1-92F4-17BCC38A8157}">
      <dgm:prSet/>
      <dgm:spPr/>
      <dgm:t>
        <a:bodyPr/>
        <a:lstStyle/>
        <a:p>
          <a:r>
            <a:rPr lang="en-US" smtClean="0"/>
            <a:t>How do I evaluate data visualization?</a:t>
          </a:r>
          <a:endParaRPr lang="en-US"/>
        </a:p>
      </dgm:t>
    </dgm:pt>
    <dgm:pt modelId="{6A6D969B-B361-4A40-B119-DE5D79AAF316}" type="parTrans" cxnId="{1F9F4B35-83C2-4E37-981D-518A301029B7}">
      <dgm:prSet/>
      <dgm:spPr/>
      <dgm:t>
        <a:bodyPr/>
        <a:lstStyle/>
        <a:p>
          <a:endParaRPr lang="en-US"/>
        </a:p>
      </dgm:t>
    </dgm:pt>
    <dgm:pt modelId="{93F5784B-E061-41B6-B635-DBF0E869313C}" type="sibTrans" cxnId="{1F9F4B35-83C2-4E37-981D-518A301029B7}">
      <dgm:prSet/>
      <dgm:spPr/>
      <dgm:t>
        <a:bodyPr/>
        <a:lstStyle/>
        <a:p>
          <a:endParaRPr lang="en-US"/>
        </a:p>
      </dgm:t>
    </dgm:pt>
    <dgm:pt modelId="{7D4FA283-105D-4028-B3AB-33A35D14013B}" type="pres">
      <dgm:prSet presAssocID="{FF620122-271F-436B-BA4D-447032677B7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2BBCD02-EB6A-4272-B2C9-AD691CE7AEA8}" type="pres">
      <dgm:prSet presAssocID="{FF620122-271F-436B-BA4D-447032677B71}" presName="Name1" presStyleCnt="0"/>
      <dgm:spPr/>
    </dgm:pt>
    <dgm:pt modelId="{EE502ACE-BB68-4A29-A7E8-DF203E6C5DAD}" type="pres">
      <dgm:prSet presAssocID="{FF620122-271F-436B-BA4D-447032677B71}" presName="cycle" presStyleCnt="0"/>
      <dgm:spPr/>
    </dgm:pt>
    <dgm:pt modelId="{708D1BD7-DF2C-4C8C-A65D-CC3D2D8EA190}" type="pres">
      <dgm:prSet presAssocID="{FF620122-271F-436B-BA4D-447032677B71}" presName="srcNode" presStyleLbl="node1" presStyleIdx="0" presStyleCnt="5"/>
      <dgm:spPr/>
    </dgm:pt>
    <dgm:pt modelId="{6B2D97DC-8F47-4E47-AE4C-7A9C184A2DA2}" type="pres">
      <dgm:prSet presAssocID="{FF620122-271F-436B-BA4D-447032677B71}" presName="conn" presStyleLbl="parChTrans1D2" presStyleIdx="0" presStyleCnt="1"/>
      <dgm:spPr/>
      <dgm:t>
        <a:bodyPr/>
        <a:lstStyle/>
        <a:p>
          <a:endParaRPr lang="en-US"/>
        </a:p>
      </dgm:t>
    </dgm:pt>
    <dgm:pt modelId="{08B1EB24-CD1F-4FD2-B6C9-47C27E6214E2}" type="pres">
      <dgm:prSet presAssocID="{FF620122-271F-436B-BA4D-447032677B71}" presName="extraNode" presStyleLbl="node1" presStyleIdx="0" presStyleCnt="5"/>
      <dgm:spPr/>
    </dgm:pt>
    <dgm:pt modelId="{239E3403-EEEA-42DB-8E52-ABD175D2D942}" type="pres">
      <dgm:prSet presAssocID="{FF620122-271F-436B-BA4D-447032677B71}" presName="dstNode" presStyleLbl="node1" presStyleIdx="0" presStyleCnt="5"/>
      <dgm:spPr/>
    </dgm:pt>
    <dgm:pt modelId="{5AA5768C-FA34-4468-A743-59AB97F79C3B}" type="pres">
      <dgm:prSet presAssocID="{B576CC38-6215-4DF5-921F-B905400BB84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F94BD-1948-4E3A-88AF-BE735664E461}" type="pres">
      <dgm:prSet presAssocID="{B576CC38-6215-4DF5-921F-B905400BB84E}" presName="accent_1" presStyleCnt="0"/>
      <dgm:spPr/>
    </dgm:pt>
    <dgm:pt modelId="{3E38A87C-E65D-4CD5-B972-E6DAAD5A183D}" type="pres">
      <dgm:prSet presAssocID="{B576CC38-6215-4DF5-921F-B905400BB84E}" presName="accentRepeatNode" presStyleLbl="solidFgAcc1" presStyleIdx="0" presStyleCnt="5"/>
      <dgm:spPr/>
    </dgm:pt>
    <dgm:pt modelId="{300F3F24-6E0A-4DE3-82A0-2999D314124F}" type="pres">
      <dgm:prSet presAssocID="{55A6089A-D12D-4986-9DE5-33BD129D7D1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5EB63-35BE-4486-9CEE-124440179712}" type="pres">
      <dgm:prSet presAssocID="{55A6089A-D12D-4986-9DE5-33BD129D7D11}" presName="accent_2" presStyleCnt="0"/>
      <dgm:spPr/>
    </dgm:pt>
    <dgm:pt modelId="{B214F71E-96F5-496E-A159-E19D82C6CC0B}" type="pres">
      <dgm:prSet presAssocID="{55A6089A-D12D-4986-9DE5-33BD129D7D11}" presName="accentRepeatNode" presStyleLbl="solidFgAcc1" presStyleIdx="1" presStyleCnt="5"/>
      <dgm:spPr/>
    </dgm:pt>
    <dgm:pt modelId="{AFAB20E8-0EFD-4795-9B9F-C20A32CBF9EE}" type="pres">
      <dgm:prSet presAssocID="{45F288B1-61F8-44E1-B328-03FA4D40FB9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7E00F-5BCD-447A-ABFF-02F99C4851C6}" type="pres">
      <dgm:prSet presAssocID="{45F288B1-61F8-44E1-B328-03FA4D40FB9B}" presName="accent_3" presStyleCnt="0"/>
      <dgm:spPr/>
    </dgm:pt>
    <dgm:pt modelId="{33EAFB9B-E2C9-49CE-A002-2C0FDABA3486}" type="pres">
      <dgm:prSet presAssocID="{45F288B1-61F8-44E1-B328-03FA4D40FB9B}" presName="accentRepeatNode" presStyleLbl="solidFgAcc1" presStyleIdx="2" presStyleCnt="5"/>
      <dgm:spPr/>
    </dgm:pt>
    <dgm:pt modelId="{2A3E2FCF-1556-4302-A5DF-72890CF1B665}" type="pres">
      <dgm:prSet presAssocID="{476C4694-EE4D-4847-A120-4CFD52CA32A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CF861-31D3-47E3-8532-D7B2E2D767E2}" type="pres">
      <dgm:prSet presAssocID="{476C4694-EE4D-4847-A120-4CFD52CA32A8}" presName="accent_4" presStyleCnt="0"/>
      <dgm:spPr/>
    </dgm:pt>
    <dgm:pt modelId="{E6556B6F-282B-43F8-B982-EF3FE6E09B3F}" type="pres">
      <dgm:prSet presAssocID="{476C4694-EE4D-4847-A120-4CFD52CA32A8}" presName="accentRepeatNode" presStyleLbl="solidFgAcc1" presStyleIdx="3" presStyleCnt="5"/>
      <dgm:spPr/>
    </dgm:pt>
    <dgm:pt modelId="{6D083FC5-0B07-4AA4-84C9-88997939ECFE}" type="pres">
      <dgm:prSet presAssocID="{347E42D0-F97E-49D1-92F4-17BCC38A815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31C63-F693-40F9-B984-8772CEAF3BFC}" type="pres">
      <dgm:prSet presAssocID="{347E42D0-F97E-49D1-92F4-17BCC38A8157}" presName="accent_5" presStyleCnt="0"/>
      <dgm:spPr/>
    </dgm:pt>
    <dgm:pt modelId="{BDA7D6E2-3328-4C6B-9A97-804734124D9D}" type="pres">
      <dgm:prSet presAssocID="{347E42D0-F97E-49D1-92F4-17BCC38A8157}" presName="accentRepeatNode" presStyleLbl="solidFgAcc1" presStyleIdx="4" presStyleCnt="5"/>
      <dgm:spPr/>
    </dgm:pt>
  </dgm:ptLst>
  <dgm:cxnLst>
    <dgm:cxn modelId="{3F58F6DE-18D0-034B-8C20-80A89F11DA05}" type="presOf" srcId="{55A6089A-D12D-4986-9DE5-33BD129D7D11}" destId="{300F3F24-6E0A-4DE3-82A0-2999D314124F}" srcOrd="0" destOrd="0" presId="urn:microsoft.com/office/officeart/2008/layout/VerticalCurvedList"/>
    <dgm:cxn modelId="{C5B7C329-F276-4E2C-A566-DAD419AD5120}" srcId="{FF620122-271F-436B-BA4D-447032677B71}" destId="{476C4694-EE4D-4847-A120-4CFD52CA32A8}" srcOrd="3" destOrd="0" parTransId="{708E285B-F250-4C79-8796-234874932C59}" sibTransId="{774FD5F8-12B0-4F88-8CF3-B478FDC15E8D}"/>
    <dgm:cxn modelId="{0006B07D-A373-3141-844C-26106BBEB657}" type="presOf" srcId="{476C4694-EE4D-4847-A120-4CFD52CA32A8}" destId="{2A3E2FCF-1556-4302-A5DF-72890CF1B665}" srcOrd="0" destOrd="0" presId="urn:microsoft.com/office/officeart/2008/layout/VerticalCurvedList"/>
    <dgm:cxn modelId="{DF6C911C-DCCD-614A-8F3C-0F381E8BE3DD}" type="presOf" srcId="{347E42D0-F97E-49D1-92F4-17BCC38A8157}" destId="{6D083FC5-0B07-4AA4-84C9-88997939ECFE}" srcOrd="0" destOrd="0" presId="urn:microsoft.com/office/officeart/2008/layout/VerticalCurvedList"/>
    <dgm:cxn modelId="{74669F57-B89C-4156-B0F6-864AD253C53E}" srcId="{FF620122-271F-436B-BA4D-447032677B71}" destId="{45F288B1-61F8-44E1-B328-03FA4D40FB9B}" srcOrd="2" destOrd="0" parTransId="{AC3FDC43-5DC6-49CC-B464-8F431C3C60EC}" sibTransId="{4E5503EE-7596-4EBD-90BE-608844684DBB}"/>
    <dgm:cxn modelId="{FA054071-F106-4C8A-9376-3B7266F617F8}" srcId="{FF620122-271F-436B-BA4D-447032677B71}" destId="{55A6089A-D12D-4986-9DE5-33BD129D7D11}" srcOrd="1" destOrd="0" parTransId="{16F896AE-C71B-4A19-839D-C020F76528C6}" sibTransId="{292CB052-5A62-479D-B216-034B9E1DB00C}"/>
    <dgm:cxn modelId="{28D64E4F-28F7-E84F-A843-802B9746DA7B}" type="presOf" srcId="{FF620122-271F-436B-BA4D-447032677B71}" destId="{7D4FA283-105D-4028-B3AB-33A35D14013B}" srcOrd="0" destOrd="0" presId="urn:microsoft.com/office/officeart/2008/layout/VerticalCurvedList"/>
    <dgm:cxn modelId="{99971C92-E8B5-3941-9582-ECC26E149032}" type="presOf" srcId="{B576CC38-6215-4DF5-921F-B905400BB84E}" destId="{5AA5768C-FA34-4468-A743-59AB97F79C3B}" srcOrd="0" destOrd="0" presId="urn:microsoft.com/office/officeart/2008/layout/VerticalCurvedList"/>
    <dgm:cxn modelId="{2A4E2554-004D-404A-99FE-57ABBDD88286}" type="presOf" srcId="{45F288B1-61F8-44E1-B328-03FA4D40FB9B}" destId="{AFAB20E8-0EFD-4795-9B9F-C20A32CBF9EE}" srcOrd="0" destOrd="0" presId="urn:microsoft.com/office/officeart/2008/layout/VerticalCurvedList"/>
    <dgm:cxn modelId="{F506E38E-DFC1-394F-838A-38E02F8F6028}" type="presOf" srcId="{D726AFB6-3F11-4BDE-BFA1-577D20D47742}" destId="{6B2D97DC-8F47-4E47-AE4C-7A9C184A2DA2}" srcOrd="0" destOrd="0" presId="urn:microsoft.com/office/officeart/2008/layout/VerticalCurvedList"/>
    <dgm:cxn modelId="{1F9F4B35-83C2-4E37-981D-518A301029B7}" srcId="{FF620122-271F-436B-BA4D-447032677B71}" destId="{347E42D0-F97E-49D1-92F4-17BCC38A8157}" srcOrd="4" destOrd="0" parTransId="{6A6D969B-B361-4A40-B119-DE5D79AAF316}" sibTransId="{93F5784B-E061-41B6-B635-DBF0E869313C}"/>
    <dgm:cxn modelId="{C4D5B629-3D10-4595-A118-580A4E71051A}" srcId="{FF620122-271F-436B-BA4D-447032677B71}" destId="{B576CC38-6215-4DF5-921F-B905400BB84E}" srcOrd="0" destOrd="0" parTransId="{E98F8859-2783-4E28-BFAF-984169352F15}" sibTransId="{D726AFB6-3F11-4BDE-BFA1-577D20D47742}"/>
    <dgm:cxn modelId="{344A4D9D-16E1-314B-8B8D-4CD7DCFF1F31}" type="presParOf" srcId="{7D4FA283-105D-4028-B3AB-33A35D14013B}" destId="{42BBCD02-EB6A-4272-B2C9-AD691CE7AEA8}" srcOrd="0" destOrd="0" presId="urn:microsoft.com/office/officeart/2008/layout/VerticalCurvedList"/>
    <dgm:cxn modelId="{2885CCD8-B9EF-9041-942E-B4C3C4E0B0E7}" type="presParOf" srcId="{42BBCD02-EB6A-4272-B2C9-AD691CE7AEA8}" destId="{EE502ACE-BB68-4A29-A7E8-DF203E6C5DAD}" srcOrd="0" destOrd="0" presId="urn:microsoft.com/office/officeart/2008/layout/VerticalCurvedList"/>
    <dgm:cxn modelId="{F55B784A-25C5-154D-A793-91406D529C9D}" type="presParOf" srcId="{EE502ACE-BB68-4A29-A7E8-DF203E6C5DAD}" destId="{708D1BD7-DF2C-4C8C-A65D-CC3D2D8EA190}" srcOrd="0" destOrd="0" presId="urn:microsoft.com/office/officeart/2008/layout/VerticalCurvedList"/>
    <dgm:cxn modelId="{3DBB838E-21C1-D447-BFEF-FED8FFD8D5FB}" type="presParOf" srcId="{EE502ACE-BB68-4A29-A7E8-DF203E6C5DAD}" destId="{6B2D97DC-8F47-4E47-AE4C-7A9C184A2DA2}" srcOrd="1" destOrd="0" presId="urn:microsoft.com/office/officeart/2008/layout/VerticalCurvedList"/>
    <dgm:cxn modelId="{195E59C6-C7BA-264F-9C46-780FC0631B45}" type="presParOf" srcId="{EE502ACE-BB68-4A29-A7E8-DF203E6C5DAD}" destId="{08B1EB24-CD1F-4FD2-B6C9-47C27E6214E2}" srcOrd="2" destOrd="0" presId="urn:microsoft.com/office/officeart/2008/layout/VerticalCurvedList"/>
    <dgm:cxn modelId="{0247E52B-2CBF-F542-B838-FDBDA42755DC}" type="presParOf" srcId="{EE502ACE-BB68-4A29-A7E8-DF203E6C5DAD}" destId="{239E3403-EEEA-42DB-8E52-ABD175D2D942}" srcOrd="3" destOrd="0" presId="urn:microsoft.com/office/officeart/2008/layout/VerticalCurvedList"/>
    <dgm:cxn modelId="{DCAE8691-C5BC-EA40-9888-A7CBD9A56975}" type="presParOf" srcId="{42BBCD02-EB6A-4272-B2C9-AD691CE7AEA8}" destId="{5AA5768C-FA34-4468-A743-59AB97F79C3B}" srcOrd="1" destOrd="0" presId="urn:microsoft.com/office/officeart/2008/layout/VerticalCurvedList"/>
    <dgm:cxn modelId="{86197164-F507-644A-B6E0-3BACE4EE725C}" type="presParOf" srcId="{42BBCD02-EB6A-4272-B2C9-AD691CE7AEA8}" destId="{C50F94BD-1948-4E3A-88AF-BE735664E461}" srcOrd="2" destOrd="0" presId="urn:microsoft.com/office/officeart/2008/layout/VerticalCurvedList"/>
    <dgm:cxn modelId="{3F982E3D-123B-474B-A7B9-ADEE355272B1}" type="presParOf" srcId="{C50F94BD-1948-4E3A-88AF-BE735664E461}" destId="{3E38A87C-E65D-4CD5-B972-E6DAAD5A183D}" srcOrd="0" destOrd="0" presId="urn:microsoft.com/office/officeart/2008/layout/VerticalCurvedList"/>
    <dgm:cxn modelId="{7492BBAA-AE1C-0249-91CC-0C2275AB75AA}" type="presParOf" srcId="{42BBCD02-EB6A-4272-B2C9-AD691CE7AEA8}" destId="{300F3F24-6E0A-4DE3-82A0-2999D314124F}" srcOrd="3" destOrd="0" presId="urn:microsoft.com/office/officeart/2008/layout/VerticalCurvedList"/>
    <dgm:cxn modelId="{14203137-BD0B-9A43-AA86-31C0EE6D4236}" type="presParOf" srcId="{42BBCD02-EB6A-4272-B2C9-AD691CE7AEA8}" destId="{2D35EB63-35BE-4486-9CEE-124440179712}" srcOrd="4" destOrd="0" presId="urn:microsoft.com/office/officeart/2008/layout/VerticalCurvedList"/>
    <dgm:cxn modelId="{75C4F49F-2665-7E4E-8605-D5B7BB9B5B53}" type="presParOf" srcId="{2D35EB63-35BE-4486-9CEE-124440179712}" destId="{B214F71E-96F5-496E-A159-E19D82C6CC0B}" srcOrd="0" destOrd="0" presId="urn:microsoft.com/office/officeart/2008/layout/VerticalCurvedList"/>
    <dgm:cxn modelId="{14BFF1AF-6BFB-1149-8070-E8FA8A7560BB}" type="presParOf" srcId="{42BBCD02-EB6A-4272-B2C9-AD691CE7AEA8}" destId="{AFAB20E8-0EFD-4795-9B9F-C20A32CBF9EE}" srcOrd="5" destOrd="0" presId="urn:microsoft.com/office/officeart/2008/layout/VerticalCurvedList"/>
    <dgm:cxn modelId="{4B86590D-8686-EE43-BBD8-E5733B4BF283}" type="presParOf" srcId="{42BBCD02-EB6A-4272-B2C9-AD691CE7AEA8}" destId="{6DF7E00F-5BCD-447A-ABFF-02F99C4851C6}" srcOrd="6" destOrd="0" presId="urn:microsoft.com/office/officeart/2008/layout/VerticalCurvedList"/>
    <dgm:cxn modelId="{34BEC223-4537-6E4A-9117-A55623DF6565}" type="presParOf" srcId="{6DF7E00F-5BCD-447A-ABFF-02F99C4851C6}" destId="{33EAFB9B-E2C9-49CE-A002-2C0FDABA3486}" srcOrd="0" destOrd="0" presId="urn:microsoft.com/office/officeart/2008/layout/VerticalCurvedList"/>
    <dgm:cxn modelId="{B329B370-FD2F-6141-83E8-338AA296052C}" type="presParOf" srcId="{42BBCD02-EB6A-4272-B2C9-AD691CE7AEA8}" destId="{2A3E2FCF-1556-4302-A5DF-72890CF1B665}" srcOrd="7" destOrd="0" presId="urn:microsoft.com/office/officeart/2008/layout/VerticalCurvedList"/>
    <dgm:cxn modelId="{D63DA0F0-7F33-DF4F-ADA0-67A0FA908F40}" type="presParOf" srcId="{42BBCD02-EB6A-4272-B2C9-AD691CE7AEA8}" destId="{6EFCF861-31D3-47E3-8532-D7B2E2D767E2}" srcOrd="8" destOrd="0" presId="urn:microsoft.com/office/officeart/2008/layout/VerticalCurvedList"/>
    <dgm:cxn modelId="{7BB8E9DA-6C37-B04F-BFF1-BA357983DAD5}" type="presParOf" srcId="{6EFCF861-31D3-47E3-8532-D7B2E2D767E2}" destId="{E6556B6F-282B-43F8-B982-EF3FE6E09B3F}" srcOrd="0" destOrd="0" presId="urn:microsoft.com/office/officeart/2008/layout/VerticalCurvedList"/>
    <dgm:cxn modelId="{51D07F0C-9479-414C-AAE3-1B8E61858E1A}" type="presParOf" srcId="{42BBCD02-EB6A-4272-B2C9-AD691CE7AEA8}" destId="{6D083FC5-0B07-4AA4-84C9-88997939ECFE}" srcOrd="9" destOrd="0" presId="urn:microsoft.com/office/officeart/2008/layout/VerticalCurvedList"/>
    <dgm:cxn modelId="{1CABC3D4-FE3A-1340-B3F6-64DEEB0A14FB}" type="presParOf" srcId="{42BBCD02-EB6A-4272-B2C9-AD691CE7AEA8}" destId="{14D31C63-F693-40F9-B984-8772CEAF3BFC}" srcOrd="10" destOrd="0" presId="urn:microsoft.com/office/officeart/2008/layout/VerticalCurvedList"/>
    <dgm:cxn modelId="{01343208-9105-7048-9C41-6AABAE863D6A}" type="presParOf" srcId="{14D31C63-F693-40F9-B984-8772CEAF3BFC}" destId="{BDA7D6E2-3328-4C6B-9A97-804734124D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BF39E9-2F79-4AD1-A648-A8B325969654}" type="doc">
      <dgm:prSet loTypeId="urn:diagrams.loki3.com/Bracke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87B3240-9859-4D85-81D3-1920F468E8AD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Visual.ly</a:t>
          </a:r>
          <a:endParaRPr lang="en-US" dirty="0">
            <a:solidFill>
              <a:schemeClr val="tx1"/>
            </a:solidFill>
          </a:endParaRPr>
        </a:p>
      </dgm:t>
    </dgm:pt>
    <dgm:pt modelId="{DA16A37A-5C1B-421C-9203-03792ABF749C}" type="parTrans" cxnId="{BD7EEF00-AF97-4206-BE89-572AE34365EC}">
      <dgm:prSet/>
      <dgm:spPr/>
      <dgm:t>
        <a:bodyPr/>
        <a:lstStyle/>
        <a:p>
          <a:endParaRPr lang="en-US"/>
        </a:p>
      </dgm:t>
    </dgm:pt>
    <dgm:pt modelId="{2B0867A2-63D4-4CB6-AF4B-862867CE78F0}" type="sibTrans" cxnId="{BD7EEF00-AF97-4206-BE89-572AE34365EC}">
      <dgm:prSet/>
      <dgm:spPr/>
      <dgm:t>
        <a:bodyPr/>
        <a:lstStyle/>
        <a:p>
          <a:endParaRPr lang="en-US"/>
        </a:p>
      </dgm:t>
    </dgm:pt>
    <dgm:pt modelId="{3E48DD30-B312-4517-B1CB-A520804BC929}">
      <dgm:prSet phldrT="[Text]"/>
      <dgm:spPr/>
      <dgm:t>
        <a:bodyPr/>
        <a:lstStyle/>
        <a:p>
          <a:r>
            <a:rPr lang="en-US" b="1" dirty="0" smtClean="0"/>
            <a:t>“the study of data in a visual way”</a:t>
          </a:r>
          <a:endParaRPr lang="en-US" b="1" dirty="0"/>
        </a:p>
      </dgm:t>
    </dgm:pt>
    <dgm:pt modelId="{E05C56CA-C28D-4CEF-9B4F-F98CCDD50043}" type="parTrans" cxnId="{6409F747-0B1A-4207-9DDC-5DF7771C1D4A}">
      <dgm:prSet/>
      <dgm:spPr/>
      <dgm:t>
        <a:bodyPr/>
        <a:lstStyle/>
        <a:p>
          <a:endParaRPr lang="en-US"/>
        </a:p>
      </dgm:t>
    </dgm:pt>
    <dgm:pt modelId="{D5BB35BC-7CAA-439C-B92F-EF5D5B7C27C8}" type="sibTrans" cxnId="{6409F747-0B1A-4207-9DDC-5DF7771C1D4A}">
      <dgm:prSet/>
      <dgm:spPr/>
      <dgm:t>
        <a:bodyPr/>
        <a:lstStyle/>
        <a:p>
          <a:endParaRPr lang="en-US"/>
        </a:p>
      </dgm:t>
    </dgm:pt>
    <dgm:pt modelId="{1D7A8C01-1995-41F9-B4DB-54EA5B369E23}">
      <dgm:prSet phldrT="[Text]"/>
      <dgm:spPr/>
      <dgm:t>
        <a:bodyPr/>
        <a:lstStyle/>
        <a:p>
          <a:r>
            <a:rPr lang="en-US" b="1" dirty="0" smtClean="0">
              <a:hlinkClick xmlns:r="http://schemas.openxmlformats.org/officeDocument/2006/relationships" r:id="rId2"/>
            </a:rPr>
            <a:t>Information IS Beautiful</a:t>
          </a:r>
          <a:endParaRPr lang="en-US" b="1" dirty="0"/>
        </a:p>
      </dgm:t>
    </dgm:pt>
    <dgm:pt modelId="{EA970CB5-85F7-4FF8-8B2A-28302EF73216}" type="parTrans" cxnId="{9D61A388-B65D-4311-831C-1F205B3FBC7A}">
      <dgm:prSet/>
      <dgm:spPr/>
      <dgm:t>
        <a:bodyPr/>
        <a:lstStyle/>
        <a:p>
          <a:endParaRPr lang="en-US"/>
        </a:p>
      </dgm:t>
    </dgm:pt>
    <dgm:pt modelId="{079AF5F8-8745-4BAA-9722-7F62AA2ED399}" type="sibTrans" cxnId="{9D61A388-B65D-4311-831C-1F205B3FBC7A}">
      <dgm:prSet/>
      <dgm:spPr/>
      <dgm:t>
        <a:bodyPr/>
        <a:lstStyle/>
        <a:p>
          <a:endParaRPr lang="en-US"/>
        </a:p>
      </dgm:t>
    </dgm:pt>
    <dgm:pt modelId="{39759B07-3536-4942-A7A0-1824F4F27FD7}">
      <dgm:prSet phldrT="[Text]"/>
      <dgm:spPr/>
      <dgm:t>
        <a:bodyPr/>
        <a:lstStyle/>
        <a:p>
          <a:r>
            <a:rPr lang="en-US" b="1" dirty="0" smtClean="0"/>
            <a:t>More than analysis, more than illustration</a:t>
          </a:r>
          <a:r>
            <a:rPr lang="en-US" dirty="0" smtClean="0"/>
            <a:t> </a:t>
          </a:r>
          <a:endParaRPr lang="en-US" dirty="0"/>
        </a:p>
      </dgm:t>
    </dgm:pt>
    <dgm:pt modelId="{A23C536C-9136-49DD-90CF-74FF5DD84D7A}" type="parTrans" cxnId="{6634A4D9-8A7D-470E-BA57-BF2D3B373DEB}">
      <dgm:prSet/>
      <dgm:spPr/>
      <dgm:t>
        <a:bodyPr/>
        <a:lstStyle/>
        <a:p>
          <a:endParaRPr lang="en-US"/>
        </a:p>
      </dgm:t>
    </dgm:pt>
    <dgm:pt modelId="{E29F9B93-1DE1-4DA2-98E9-E341EB83A2C1}" type="sibTrans" cxnId="{6634A4D9-8A7D-470E-BA57-BF2D3B373DEB}">
      <dgm:prSet/>
      <dgm:spPr/>
      <dgm:t>
        <a:bodyPr/>
        <a:lstStyle/>
        <a:p>
          <a:endParaRPr lang="en-US"/>
        </a:p>
      </dgm:t>
    </dgm:pt>
    <dgm:pt modelId="{E336F42B-511F-4ED2-9A7C-1F6D2BFF9A7C}">
      <dgm:prSet phldrT="[Text]"/>
      <dgm:spPr/>
      <dgm:t>
        <a:bodyPr/>
        <a:lstStyle/>
        <a:p>
          <a:r>
            <a:rPr lang="en-US" b="1" dirty="0" smtClean="0">
              <a:hlinkClick xmlns:r="http://schemas.openxmlformats.org/officeDocument/2006/relationships" r:id="rId3"/>
            </a:rPr>
            <a:t>Gapminder</a:t>
          </a:r>
          <a:endParaRPr lang="en-US" dirty="0"/>
        </a:p>
      </dgm:t>
    </dgm:pt>
    <dgm:pt modelId="{9CCE5FED-A96A-4D2B-93AB-67E80EF9A9AE}" type="parTrans" cxnId="{DB21F778-2D45-4865-8EF8-C14F3B232F68}">
      <dgm:prSet/>
      <dgm:spPr/>
      <dgm:t>
        <a:bodyPr/>
        <a:lstStyle/>
        <a:p>
          <a:endParaRPr lang="en-US"/>
        </a:p>
      </dgm:t>
    </dgm:pt>
    <dgm:pt modelId="{A6B43124-50F0-4AF9-8C1B-6614DDDA9898}" type="sibTrans" cxnId="{DB21F778-2D45-4865-8EF8-C14F3B232F68}">
      <dgm:prSet/>
      <dgm:spPr/>
      <dgm:t>
        <a:bodyPr/>
        <a:lstStyle/>
        <a:p>
          <a:endParaRPr lang="en-US"/>
        </a:p>
      </dgm:t>
    </dgm:pt>
    <dgm:pt modelId="{B9EC60F9-9DC2-41F9-9A42-F647289AD067}">
      <dgm:prSet phldrT="[Text]"/>
      <dgm:spPr/>
      <dgm:t>
        <a:bodyPr/>
        <a:lstStyle/>
        <a:p>
          <a:r>
            <a:rPr lang="en-US" b="1" dirty="0" smtClean="0"/>
            <a:t>Can complement text or be self-contained</a:t>
          </a:r>
          <a:r>
            <a:rPr lang="en-US" dirty="0" smtClean="0"/>
            <a:t> </a:t>
          </a:r>
          <a:endParaRPr lang="en-US" dirty="0"/>
        </a:p>
      </dgm:t>
    </dgm:pt>
    <dgm:pt modelId="{620BC20D-D4B0-42D7-ADBD-3FBBA91AC990}" type="parTrans" cxnId="{9AA1185A-2C77-4F9D-B250-7980D244D2DA}">
      <dgm:prSet/>
      <dgm:spPr/>
      <dgm:t>
        <a:bodyPr/>
        <a:lstStyle/>
        <a:p>
          <a:endParaRPr lang="en-US"/>
        </a:p>
      </dgm:t>
    </dgm:pt>
    <dgm:pt modelId="{9F98F78C-40E2-4FF7-9581-D72215BF6B8D}" type="sibTrans" cxnId="{9AA1185A-2C77-4F9D-B250-7980D244D2DA}">
      <dgm:prSet/>
      <dgm:spPr/>
      <dgm:t>
        <a:bodyPr/>
        <a:lstStyle/>
        <a:p>
          <a:endParaRPr lang="en-US"/>
        </a:p>
      </dgm:t>
    </dgm:pt>
    <dgm:pt modelId="{33297356-B5C7-4AA5-A045-5B093521D61D}" type="pres">
      <dgm:prSet presAssocID="{39BF39E9-2F79-4AD1-A648-A8B3259696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8B59A7-092B-4993-AD81-A6A1297BEFA4}" type="pres">
      <dgm:prSet presAssocID="{087B3240-9859-4D85-81D3-1920F468E8AD}" presName="linNode" presStyleCnt="0"/>
      <dgm:spPr/>
    </dgm:pt>
    <dgm:pt modelId="{0B642302-4B10-4647-AA66-CD313EE73E52}" type="pres">
      <dgm:prSet presAssocID="{087B3240-9859-4D85-81D3-1920F468E8AD}" presName="parTx" presStyleLbl="revTx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C6D00-2D89-4CCC-B3A0-274702385E52}" type="pres">
      <dgm:prSet presAssocID="{087B3240-9859-4D85-81D3-1920F468E8AD}" presName="bracket" presStyleLbl="parChTrans1D1" presStyleIdx="0" presStyleCnt="3"/>
      <dgm:spPr/>
    </dgm:pt>
    <dgm:pt modelId="{965D9537-64EE-49AD-84CE-4589CC95213F}" type="pres">
      <dgm:prSet presAssocID="{087B3240-9859-4D85-81D3-1920F468E8AD}" presName="spH" presStyleCnt="0"/>
      <dgm:spPr/>
    </dgm:pt>
    <dgm:pt modelId="{25F47B93-1A73-42AA-B199-09F0CD0753AF}" type="pres">
      <dgm:prSet presAssocID="{087B3240-9859-4D85-81D3-1920F468E8AD}" presName="des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5B7F65-70C7-4C00-8A9C-D59CAFA803B8}" type="pres">
      <dgm:prSet presAssocID="{2B0867A2-63D4-4CB6-AF4B-862867CE78F0}" presName="spV" presStyleCnt="0"/>
      <dgm:spPr/>
    </dgm:pt>
    <dgm:pt modelId="{2B2474E7-39A4-4AB0-8E77-84B574F1AB04}" type="pres">
      <dgm:prSet presAssocID="{1D7A8C01-1995-41F9-B4DB-54EA5B369E23}" presName="linNode" presStyleCnt="0"/>
      <dgm:spPr/>
    </dgm:pt>
    <dgm:pt modelId="{9AB65A63-2A21-4E40-ACDB-7C782EB0022B}" type="pres">
      <dgm:prSet presAssocID="{1D7A8C01-1995-41F9-B4DB-54EA5B369E23}" presName="parTx" presStyleLbl="revTx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A2C21B-8D47-48B2-8886-5B0D031EB010}" type="pres">
      <dgm:prSet presAssocID="{1D7A8C01-1995-41F9-B4DB-54EA5B369E23}" presName="bracket" presStyleLbl="parChTrans1D1" presStyleIdx="1" presStyleCnt="3"/>
      <dgm:spPr/>
    </dgm:pt>
    <dgm:pt modelId="{1035C40E-6ECE-4778-BB2B-9D2CE6C7CA39}" type="pres">
      <dgm:prSet presAssocID="{1D7A8C01-1995-41F9-B4DB-54EA5B369E23}" presName="spH" presStyleCnt="0"/>
      <dgm:spPr/>
    </dgm:pt>
    <dgm:pt modelId="{A0343E0A-51F1-4D38-9BF5-4D5DE8876E44}" type="pres">
      <dgm:prSet presAssocID="{1D7A8C01-1995-41F9-B4DB-54EA5B369E23}" presName="des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555F11-577D-45BD-A0B3-BDDE036C80A3}" type="pres">
      <dgm:prSet presAssocID="{079AF5F8-8745-4BAA-9722-7F62AA2ED399}" presName="spV" presStyleCnt="0"/>
      <dgm:spPr/>
    </dgm:pt>
    <dgm:pt modelId="{61D0997A-40A6-4D9F-9E5A-17FB63903B0F}" type="pres">
      <dgm:prSet presAssocID="{E336F42B-511F-4ED2-9A7C-1F6D2BFF9A7C}" presName="linNode" presStyleCnt="0"/>
      <dgm:spPr/>
    </dgm:pt>
    <dgm:pt modelId="{98C57158-FDF4-4D34-8B7A-79913EC222DE}" type="pres">
      <dgm:prSet presAssocID="{E336F42B-511F-4ED2-9A7C-1F6D2BFF9A7C}" presName="parTx" presStyleLbl="revTx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C38978-665C-4035-BCBF-1F7549266B37}" type="pres">
      <dgm:prSet presAssocID="{E336F42B-511F-4ED2-9A7C-1F6D2BFF9A7C}" presName="bracket" presStyleLbl="parChTrans1D1" presStyleIdx="2" presStyleCnt="3"/>
      <dgm:spPr/>
    </dgm:pt>
    <dgm:pt modelId="{C3A711E7-D88C-41FD-9587-9C2B405AF214}" type="pres">
      <dgm:prSet presAssocID="{E336F42B-511F-4ED2-9A7C-1F6D2BFF9A7C}" presName="spH" presStyleCnt="0"/>
      <dgm:spPr/>
    </dgm:pt>
    <dgm:pt modelId="{60AD0F7A-5FDF-436E-A807-745DEE7D2C1B}" type="pres">
      <dgm:prSet presAssocID="{E336F42B-511F-4ED2-9A7C-1F6D2BFF9A7C}" presName="des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AE0636-9492-024D-803A-0A1AD1904C8E}" type="presOf" srcId="{087B3240-9859-4D85-81D3-1920F468E8AD}" destId="{0B642302-4B10-4647-AA66-CD313EE73E52}" srcOrd="0" destOrd="0" presId="urn:diagrams.loki3.com/BracketList"/>
    <dgm:cxn modelId="{6634A4D9-8A7D-470E-BA57-BF2D3B373DEB}" srcId="{1D7A8C01-1995-41F9-B4DB-54EA5B369E23}" destId="{39759B07-3536-4942-A7A0-1824F4F27FD7}" srcOrd="0" destOrd="0" parTransId="{A23C536C-9136-49DD-90CF-74FF5DD84D7A}" sibTransId="{E29F9B93-1DE1-4DA2-98E9-E341EB83A2C1}"/>
    <dgm:cxn modelId="{9AA1185A-2C77-4F9D-B250-7980D244D2DA}" srcId="{E336F42B-511F-4ED2-9A7C-1F6D2BFF9A7C}" destId="{B9EC60F9-9DC2-41F9-9A42-F647289AD067}" srcOrd="0" destOrd="0" parTransId="{620BC20D-D4B0-42D7-ADBD-3FBBA91AC990}" sibTransId="{9F98F78C-40E2-4FF7-9581-D72215BF6B8D}"/>
    <dgm:cxn modelId="{9D61A388-B65D-4311-831C-1F205B3FBC7A}" srcId="{39BF39E9-2F79-4AD1-A648-A8B325969654}" destId="{1D7A8C01-1995-41F9-B4DB-54EA5B369E23}" srcOrd="1" destOrd="0" parTransId="{EA970CB5-85F7-4FF8-8B2A-28302EF73216}" sibTransId="{079AF5F8-8745-4BAA-9722-7F62AA2ED399}"/>
    <dgm:cxn modelId="{0281312D-50D0-1740-862E-23DC7A944501}" type="presOf" srcId="{1D7A8C01-1995-41F9-B4DB-54EA5B369E23}" destId="{9AB65A63-2A21-4E40-ACDB-7C782EB0022B}" srcOrd="0" destOrd="0" presId="urn:diagrams.loki3.com/BracketList"/>
    <dgm:cxn modelId="{6409F747-0B1A-4207-9DDC-5DF7771C1D4A}" srcId="{087B3240-9859-4D85-81D3-1920F468E8AD}" destId="{3E48DD30-B312-4517-B1CB-A520804BC929}" srcOrd="0" destOrd="0" parTransId="{E05C56CA-C28D-4CEF-9B4F-F98CCDD50043}" sibTransId="{D5BB35BC-7CAA-439C-B92F-EF5D5B7C27C8}"/>
    <dgm:cxn modelId="{BD7EEF00-AF97-4206-BE89-572AE34365EC}" srcId="{39BF39E9-2F79-4AD1-A648-A8B325969654}" destId="{087B3240-9859-4D85-81D3-1920F468E8AD}" srcOrd="0" destOrd="0" parTransId="{DA16A37A-5C1B-421C-9203-03792ABF749C}" sibTransId="{2B0867A2-63D4-4CB6-AF4B-862867CE78F0}"/>
    <dgm:cxn modelId="{D1E44611-A999-0040-B70A-3396CD9C22D7}" type="presOf" srcId="{E336F42B-511F-4ED2-9A7C-1F6D2BFF9A7C}" destId="{98C57158-FDF4-4D34-8B7A-79913EC222DE}" srcOrd="0" destOrd="0" presId="urn:diagrams.loki3.com/BracketList"/>
    <dgm:cxn modelId="{B9C1E3EC-99D6-F541-9479-6FE497806600}" type="presOf" srcId="{B9EC60F9-9DC2-41F9-9A42-F647289AD067}" destId="{60AD0F7A-5FDF-436E-A807-745DEE7D2C1B}" srcOrd="0" destOrd="0" presId="urn:diagrams.loki3.com/BracketList"/>
    <dgm:cxn modelId="{DC0590A1-F112-6541-82F1-B072EE59D637}" type="presOf" srcId="{39BF39E9-2F79-4AD1-A648-A8B325969654}" destId="{33297356-B5C7-4AA5-A045-5B093521D61D}" srcOrd="0" destOrd="0" presId="urn:diagrams.loki3.com/BracketList"/>
    <dgm:cxn modelId="{9DA8F3C0-D7DC-D843-AD20-0891B529249C}" type="presOf" srcId="{39759B07-3536-4942-A7A0-1824F4F27FD7}" destId="{A0343E0A-51F1-4D38-9BF5-4D5DE8876E44}" srcOrd="0" destOrd="0" presId="urn:diagrams.loki3.com/BracketList"/>
    <dgm:cxn modelId="{DB21F778-2D45-4865-8EF8-C14F3B232F68}" srcId="{39BF39E9-2F79-4AD1-A648-A8B325969654}" destId="{E336F42B-511F-4ED2-9A7C-1F6D2BFF9A7C}" srcOrd="2" destOrd="0" parTransId="{9CCE5FED-A96A-4D2B-93AB-67E80EF9A9AE}" sibTransId="{A6B43124-50F0-4AF9-8C1B-6614DDDA9898}"/>
    <dgm:cxn modelId="{F35B8A28-BAD3-284B-9DD7-B5D5A3F57468}" type="presOf" srcId="{3E48DD30-B312-4517-B1CB-A520804BC929}" destId="{25F47B93-1A73-42AA-B199-09F0CD0753AF}" srcOrd="0" destOrd="0" presId="urn:diagrams.loki3.com/BracketList"/>
    <dgm:cxn modelId="{433E8ABA-9634-5048-AE43-C7CEE162E10A}" type="presParOf" srcId="{33297356-B5C7-4AA5-A045-5B093521D61D}" destId="{AF8B59A7-092B-4993-AD81-A6A1297BEFA4}" srcOrd="0" destOrd="0" presId="urn:diagrams.loki3.com/BracketList"/>
    <dgm:cxn modelId="{647DCDB1-5284-EA46-AE59-B75CB224229C}" type="presParOf" srcId="{AF8B59A7-092B-4993-AD81-A6A1297BEFA4}" destId="{0B642302-4B10-4647-AA66-CD313EE73E52}" srcOrd="0" destOrd="0" presId="urn:diagrams.loki3.com/BracketList"/>
    <dgm:cxn modelId="{C6918458-322D-314E-ACCA-EA62DC1AFD2B}" type="presParOf" srcId="{AF8B59A7-092B-4993-AD81-A6A1297BEFA4}" destId="{8F3C6D00-2D89-4CCC-B3A0-274702385E52}" srcOrd="1" destOrd="0" presId="urn:diagrams.loki3.com/BracketList"/>
    <dgm:cxn modelId="{517B85CF-0B64-1E4E-9444-0549923B83FB}" type="presParOf" srcId="{AF8B59A7-092B-4993-AD81-A6A1297BEFA4}" destId="{965D9537-64EE-49AD-84CE-4589CC95213F}" srcOrd="2" destOrd="0" presId="urn:diagrams.loki3.com/BracketList"/>
    <dgm:cxn modelId="{03628C16-3E5A-6649-8EA0-EBAB55792706}" type="presParOf" srcId="{AF8B59A7-092B-4993-AD81-A6A1297BEFA4}" destId="{25F47B93-1A73-42AA-B199-09F0CD0753AF}" srcOrd="3" destOrd="0" presId="urn:diagrams.loki3.com/BracketList"/>
    <dgm:cxn modelId="{6AAC1ED7-7EC4-3646-9B6C-03AFCF9B9980}" type="presParOf" srcId="{33297356-B5C7-4AA5-A045-5B093521D61D}" destId="{A45B7F65-70C7-4C00-8A9C-D59CAFA803B8}" srcOrd="1" destOrd="0" presId="urn:diagrams.loki3.com/BracketList"/>
    <dgm:cxn modelId="{181169A6-BC87-6A4B-AF16-F6DBA862D7AF}" type="presParOf" srcId="{33297356-B5C7-4AA5-A045-5B093521D61D}" destId="{2B2474E7-39A4-4AB0-8E77-84B574F1AB04}" srcOrd="2" destOrd="0" presId="urn:diagrams.loki3.com/BracketList"/>
    <dgm:cxn modelId="{E34AE4E7-FC9F-984C-8BE6-29B26F7A03A0}" type="presParOf" srcId="{2B2474E7-39A4-4AB0-8E77-84B574F1AB04}" destId="{9AB65A63-2A21-4E40-ACDB-7C782EB0022B}" srcOrd="0" destOrd="0" presId="urn:diagrams.loki3.com/BracketList"/>
    <dgm:cxn modelId="{861C2CEC-972A-B340-9E44-8BFC546690DA}" type="presParOf" srcId="{2B2474E7-39A4-4AB0-8E77-84B574F1AB04}" destId="{F8A2C21B-8D47-48B2-8886-5B0D031EB010}" srcOrd="1" destOrd="0" presId="urn:diagrams.loki3.com/BracketList"/>
    <dgm:cxn modelId="{631F621B-101E-D241-91DD-E9D57411C53B}" type="presParOf" srcId="{2B2474E7-39A4-4AB0-8E77-84B574F1AB04}" destId="{1035C40E-6ECE-4778-BB2B-9D2CE6C7CA39}" srcOrd="2" destOrd="0" presId="urn:diagrams.loki3.com/BracketList"/>
    <dgm:cxn modelId="{22396AED-ADF0-AA41-A656-6ED00E8EE327}" type="presParOf" srcId="{2B2474E7-39A4-4AB0-8E77-84B574F1AB04}" destId="{A0343E0A-51F1-4D38-9BF5-4D5DE8876E44}" srcOrd="3" destOrd="0" presId="urn:diagrams.loki3.com/BracketList"/>
    <dgm:cxn modelId="{81C2C9BE-1452-5941-B674-2968DAA622D9}" type="presParOf" srcId="{33297356-B5C7-4AA5-A045-5B093521D61D}" destId="{DE555F11-577D-45BD-A0B3-BDDE036C80A3}" srcOrd="3" destOrd="0" presId="urn:diagrams.loki3.com/BracketList"/>
    <dgm:cxn modelId="{37407134-7378-6F43-85D6-A514CFCD4792}" type="presParOf" srcId="{33297356-B5C7-4AA5-A045-5B093521D61D}" destId="{61D0997A-40A6-4D9F-9E5A-17FB63903B0F}" srcOrd="4" destOrd="0" presId="urn:diagrams.loki3.com/BracketList"/>
    <dgm:cxn modelId="{D71C5286-18FE-A640-BD27-9DFCBD7C6B4A}" type="presParOf" srcId="{61D0997A-40A6-4D9F-9E5A-17FB63903B0F}" destId="{98C57158-FDF4-4D34-8B7A-79913EC222DE}" srcOrd="0" destOrd="0" presId="urn:diagrams.loki3.com/BracketList"/>
    <dgm:cxn modelId="{2A31FE28-F221-6B42-8471-0051F5E3A74B}" type="presParOf" srcId="{61D0997A-40A6-4D9F-9E5A-17FB63903B0F}" destId="{BCC38978-665C-4035-BCBF-1F7549266B37}" srcOrd="1" destOrd="0" presId="urn:diagrams.loki3.com/BracketList"/>
    <dgm:cxn modelId="{150949CC-9F4D-0B4E-9AEC-F06FB6221B6D}" type="presParOf" srcId="{61D0997A-40A6-4D9F-9E5A-17FB63903B0F}" destId="{C3A711E7-D88C-41FD-9587-9C2B405AF214}" srcOrd="2" destOrd="0" presId="urn:diagrams.loki3.com/BracketList"/>
    <dgm:cxn modelId="{F22AB574-FBDB-624C-AB28-83BF6461A496}" type="presParOf" srcId="{61D0997A-40A6-4D9F-9E5A-17FB63903B0F}" destId="{60AD0F7A-5FDF-436E-A807-745DEE7D2C1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A8AB94-5B4D-4896-9F25-1273BAB5DB8F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B5AD43-9E71-41C7-9891-9B395DAD664D}">
      <dgm:prSet phldrT="[Text]"/>
      <dgm:spPr/>
      <dgm:t>
        <a:bodyPr/>
        <a:lstStyle/>
        <a:p>
          <a:r>
            <a:rPr lang="en-US" b="1" dirty="0" smtClean="0"/>
            <a:t>Google Public Data Explorer</a:t>
          </a:r>
          <a:endParaRPr lang="en-US" dirty="0"/>
        </a:p>
      </dgm:t>
    </dgm:pt>
    <dgm:pt modelId="{A4833EFB-7407-4714-877C-F7613EDD478D}" type="parTrans" cxnId="{AAB5A88A-AF38-44B0-BB97-657821D4E7C3}">
      <dgm:prSet/>
      <dgm:spPr/>
      <dgm:t>
        <a:bodyPr/>
        <a:lstStyle/>
        <a:p>
          <a:endParaRPr lang="en-US"/>
        </a:p>
      </dgm:t>
    </dgm:pt>
    <dgm:pt modelId="{6AA91AC0-883C-46BA-9E28-577D76ACEB08}" type="sibTrans" cxnId="{AAB5A88A-AF38-44B0-BB97-657821D4E7C3}">
      <dgm:prSet/>
      <dgm:spPr/>
      <dgm:t>
        <a:bodyPr/>
        <a:lstStyle/>
        <a:p>
          <a:endParaRPr lang="en-US"/>
        </a:p>
      </dgm:t>
    </dgm:pt>
    <dgm:pt modelId="{C87CF596-D0F2-4226-82D5-832374E1A20F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http://</a:t>
          </a:r>
          <a:r>
            <a:rPr lang="en-US" sz="1400" b="1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www.google.com/publicdata/directory</a:t>
          </a:r>
          <a:r>
            <a:rPr lang="en-US" sz="1400" b="1" dirty="0" smtClean="0">
              <a:solidFill>
                <a:schemeClr val="tx1"/>
              </a:solidFill>
            </a:rPr>
            <a:t> </a:t>
          </a:r>
          <a:endParaRPr lang="en-US" sz="1400" dirty="0">
            <a:solidFill>
              <a:schemeClr val="tx1"/>
            </a:solidFill>
          </a:endParaRPr>
        </a:p>
      </dgm:t>
    </dgm:pt>
    <dgm:pt modelId="{0265713D-A623-4220-B590-F7C482219426}" type="parTrans" cxnId="{902C4F31-3237-4411-8810-4AB8B92DA88C}">
      <dgm:prSet/>
      <dgm:spPr/>
      <dgm:t>
        <a:bodyPr/>
        <a:lstStyle/>
        <a:p>
          <a:endParaRPr lang="en-US"/>
        </a:p>
      </dgm:t>
    </dgm:pt>
    <dgm:pt modelId="{A4A9EACB-C6E6-4B43-985E-4442B5BA01C1}" type="sibTrans" cxnId="{902C4F31-3237-4411-8810-4AB8B92DA88C}">
      <dgm:prSet/>
      <dgm:spPr/>
      <dgm:t>
        <a:bodyPr/>
        <a:lstStyle/>
        <a:p>
          <a:endParaRPr lang="en-US"/>
        </a:p>
      </dgm:t>
    </dgm:pt>
    <dgm:pt modelId="{131B5788-2DBB-4616-A050-6FC3CE11644F}">
      <dgm:prSet phldrT="[Text]"/>
      <dgm:spPr/>
      <dgm:t>
        <a:bodyPr/>
        <a:lstStyle/>
        <a:p>
          <a:r>
            <a:rPr lang="en-US" b="1" dirty="0" smtClean="0"/>
            <a:t>Census</a:t>
          </a:r>
          <a:endParaRPr lang="en-US" dirty="0"/>
        </a:p>
      </dgm:t>
    </dgm:pt>
    <dgm:pt modelId="{481542A2-4F1C-4A0A-813E-34703103D339}" type="parTrans" cxnId="{8943EC32-6747-4F59-8305-E8FB2D460B6E}">
      <dgm:prSet/>
      <dgm:spPr/>
      <dgm:t>
        <a:bodyPr/>
        <a:lstStyle/>
        <a:p>
          <a:endParaRPr lang="en-US"/>
        </a:p>
      </dgm:t>
    </dgm:pt>
    <dgm:pt modelId="{A6A76B06-D8A2-41F1-8E9F-ABB35E3C6954}" type="sibTrans" cxnId="{8943EC32-6747-4F59-8305-E8FB2D460B6E}">
      <dgm:prSet/>
      <dgm:spPr/>
      <dgm:t>
        <a:bodyPr/>
        <a:lstStyle/>
        <a:p>
          <a:endParaRPr lang="en-US"/>
        </a:p>
      </dgm:t>
    </dgm:pt>
    <dgm:pt modelId="{9D147E93-E9D5-489D-B3E6-2A9F24D97B20}">
      <dgm:prSet phldrT="[Text]" custT="1"/>
      <dgm:spPr/>
      <dgm:t>
        <a:bodyPr/>
        <a:lstStyle/>
        <a:p>
          <a:r>
            <a:rPr lang="en-US" sz="1600" b="1" dirty="0" smtClean="0">
              <a:hlinkClick xmlns:r="http://schemas.openxmlformats.org/officeDocument/2006/relationships" r:id="rId2"/>
            </a:rPr>
            <a:t>http:/census.gov   </a:t>
          </a:r>
          <a:endParaRPr lang="en-US" sz="1600" dirty="0"/>
        </a:p>
      </dgm:t>
    </dgm:pt>
    <dgm:pt modelId="{28782365-B170-49B4-9988-F7EC039194D0}" type="parTrans" cxnId="{2A9C56ED-DD7A-4272-B9D2-9D135BAFF8BC}">
      <dgm:prSet/>
      <dgm:spPr/>
      <dgm:t>
        <a:bodyPr/>
        <a:lstStyle/>
        <a:p>
          <a:endParaRPr lang="en-US"/>
        </a:p>
      </dgm:t>
    </dgm:pt>
    <dgm:pt modelId="{550CEBEC-52BF-4002-A0C6-46F4B4D71CAB}" type="sibTrans" cxnId="{2A9C56ED-DD7A-4272-B9D2-9D135BAFF8BC}">
      <dgm:prSet/>
      <dgm:spPr/>
      <dgm:t>
        <a:bodyPr/>
        <a:lstStyle/>
        <a:p>
          <a:endParaRPr lang="en-US"/>
        </a:p>
      </dgm:t>
    </dgm:pt>
    <dgm:pt modelId="{8CBD5C06-D5D2-4BA0-BF4C-EF250B3BE541}">
      <dgm:prSet phldrT="[Text]"/>
      <dgm:spPr/>
      <dgm:t>
        <a:bodyPr/>
        <a:lstStyle/>
        <a:p>
          <a:r>
            <a:rPr lang="en-US" b="1" dirty="0" smtClean="0"/>
            <a:t>Gapminder</a:t>
          </a:r>
          <a:endParaRPr lang="en-US" dirty="0"/>
        </a:p>
      </dgm:t>
    </dgm:pt>
    <dgm:pt modelId="{348DDED4-ED42-4B40-BB0E-355F6009B196}" type="parTrans" cxnId="{EDA1C625-C403-4055-8283-FC3E85F014D6}">
      <dgm:prSet/>
      <dgm:spPr/>
      <dgm:t>
        <a:bodyPr/>
        <a:lstStyle/>
        <a:p>
          <a:endParaRPr lang="en-US"/>
        </a:p>
      </dgm:t>
    </dgm:pt>
    <dgm:pt modelId="{155548B6-AD2A-4A3D-A63A-62E7DD3DA97F}" type="sibTrans" cxnId="{EDA1C625-C403-4055-8283-FC3E85F014D6}">
      <dgm:prSet/>
      <dgm:spPr/>
      <dgm:t>
        <a:bodyPr/>
        <a:lstStyle/>
        <a:p>
          <a:endParaRPr lang="en-US"/>
        </a:p>
      </dgm:t>
    </dgm:pt>
    <dgm:pt modelId="{0ADEB4F1-44E0-4517-A8EF-DFF118349A5D}">
      <dgm:prSet phldrT="[Text]" custT="1"/>
      <dgm:spPr/>
      <dgm:t>
        <a:bodyPr/>
        <a:lstStyle/>
        <a:p>
          <a:r>
            <a:rPr lang="en-US" sz="1400" b="1" dirty="0" smtClean="0">
              <a:hlinkClick xmlns:r="http://schemas.openxmlformats.org/officeDocument/2006/relationships" r:id="rId3"/>
            </a:rPr>
            <a:t>http://gapminder.org</a:t>
          </a:r>
          <a:endParaRPr lang="en-US" sz="1400" dirty="0"/>
        </a:p>
      </dgm:t>
    </dgm:pt>
    <dgm:pt modelId="{34E359C0-658A-4443-A7F5-3423A9BBEB44}" type="parTrans" cxnId="{AE86416C-7E23-4258-B5C2-7548B0509A64}">
      <dgm:prSet/>
      <dgm:spPr/>
      <dgm:t>
        <a:bodyPr/>
        <a:lstStyle/>
        <a:p>
          <a:endParaRPr lang="en-US"/>
        </a:p>
      </dgm:t>
    </dgm:pt>
    <dgm:pt modelId="{61A25EF8-3C1C-40D3-A9A1-45C6B751272D}" type="sibTrans" cxnId="{AE86416C-7E23-4258-B5C2-7548B0509A64}">
      <dgm:prSet/>
      <dgm:spPr/>
      <dgm:t>
        <a:bodyPr/>
        <a:lstStyle/>
        <a:p>
          <a:endParaRPr lang="en-US"/>
        </a:p>
      </dgm:t>
    </dgm:pt>
    <dgm:pt modelId="{BD775F8A-67E5-466E-9520-7329D0459FE6}">
      <dgm:prSet/>
      <dgm:spPr/>
      <dgm:t>
        <a:bodyPr/>
        <a:lstStyle/>
        <a:p>
          <a:r>
            <a:rPr lang="en-US" b="1" dirty="0" smtClean="0"/>
            <a:t>Watson Analytics</a:t>
          </a:r>
          <a:endParaRPr lang="en-US" dirty="0"/>
        </a:p>
      </dgm:t>
    </dgm:pt>
    <dgm:pt modelId="{DA2581A5-5779-4F9C-AFDA-845E50468B66}" type="parTrans" cxnId="{BEDBB1BB-7E16-4F18-8C2E-F36CC703AB21}">
      <dgm:prSet/>
      <dgm:spPr/>
      <dgm:t>
        <a:bodyPr/>
        <a:lstStyle/>
        <a:p>
          <a:endParaRPr lang="en-US"/>
        </a:p>
      </dgm:t>
    </dgm:pt>
    <dgm:pt modelId="{F15E3AB9-1ABF-4EC6-B6BD-581D89149965}" type="sibTrans" cxnId="{BEDBB1BB-7E16-4F18-8C2E-F36CC703AB21}">
      <dgm:prSet/>
      <dgm:spPr/>
      <dgm:t>
        <a:bodyPr/>
        <a:lstStyle/>
        <a:p>
          <a:endParaRPr lang="en-US"/>
        </a:p>
      </dgm:t>
    </dgm:pt>
    <dgm:pt modelId="{10E26A20-FC8C-4359-AE85-9007A2BDCDC1}">
      <dgm:prSet custT="1"/>
      <dgm:spPr/>
      <dgm:t>
        <a:bodyPr/>
        <a:lstStyle/>
        <a:p>
          <a:r>
            <a:rPr lang="en-US" sz="1400" dirty="0" smtClean="0">
              <a:hlinkClick xmlns:r="http://schemas.openxmlformats.org/officeDocument/2006/relationships" r:id="rId4"/>
            </a:rPr>
            <a:t>https://watson.analytics.ibmcloud.com</a:t>
          </a:r>
          <a:endParaRPr lang="en-US" sz="1400" dirty="0"/>
        </a:p>
      </dgm:t>
    </dgm:pt>
    <dgm:pt modelId="{C04106C9-D58A-4E49-8016-82CE1A652FCA}" type="parTrans" cxnId="{D5ADB5E0-B540-4BD6-8BDF-21978E0FB7D8}">
      <dgm:prSet/>
      <dgm:spPr/>
      <dgm:t>
        <a:bodyPr/>
        <a:lstStyle/>
        <a:p>
          <a:endParaRPr lang="en-US"/>
        </a:p>
      </dgm:t>
    </dgm:pt>
    <dgm:pt modelId="{414E5935-F200-4D41-BB51-6595F76D3F15}" type="sibTrans" cxnId="{D5ADB5E0-B540-4BD6-8BDF-21978E0FB7D8}">
      <dgm:prSet/>
      <dgm:spPr/>
      <dgm:t>
        <a:bodyPr/>
        <a:lstStyle/>
        <a:p>
          <a:endParaRPr lang="en-US"/>
        </a:p>
      </dgm:t>
    </dgm:pt>
    <dgm:pt modelId="{C51EECBE-5792-44FC-A863-30C33CE10C3E}" type="pres">
      <dgm:prSet presAssocID="{A2A8AB94-5B4D-4896-9F25-1273BAB5DB8F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E076FC-DA69-41BC-B7D3-4A1ED3BA4287}" type="pres">
      <dgm:prSet presAssocID="{97B5AD43-9E71-41C7-9891-9B395DAD664D}" presName="compNode" presStyleCnt="0"/>
      <dgm:spPr/>
    </dgm:pt>
    <dgm:pt modelId="{2F16F69B-6508-4B64-ACA3-C1FB00F3B50F}" type="pres">
      <dgm:prSet presAssocID="{97B5AD43-9E71-41C7-9891-9B395DAD664D}" presName="childRec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19938-5FD9-40B4-B42C-A44ACD409539}" type="pres">
      <dgm:prSet presAssocID="{97B5AD43-9E71-41C7-9891-9B395DAD664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A2EE64-737D-4EBA-9FF6-146717C608A2}" type="pres">
      <dgm:prSet presAssocID="{97B5AD43-9E71-41C7-9891-9B395DAD664D}" presName="parentRect" presStyleLbl="alignNode1" presStyleIdx="0" presStyleCnt="4"/>
      <dgm:spPr/>
      <dgm:t>
        <a:bodyPr/>
        <a:lstStyle/>
        <a:p>
          <a:endParaRPr lang="en-US"/>
        </a:p>
      </dgm:t>
    </dgm:pt>
    <dgm:pt modelId="{BA8A66FE-2140-49A3-93BC-C21E47F02BE8}" type="pres">
      <dgm:prSet presAssocID="{97B5AD43-9E71-41C7-9891-9B395DAD664D}" presName="adorn" presStyleLbl="fgAccFollowNode1" presStyleIdx="0" presStyleCnt="4"/>
      <dgm:spPr/>
    </dgm:pt>
    <dgm:pt modelId="{D06C1CC8-1639-408C-AE10-221280BCC4D3}" type="pres">
      <dgm:prSet presAssocID="{6AA91AC0-883C-46BA-9E28-577D76ACEB0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43CFA32-3B10-4DCA-81D5-704D5B903370}" type="pres">
      <dgm:prSet presAssocID="{131B5788-2DBB-4616-A050-6FC3CE11644F}" presName="compNode" presStyleCnt="0"/>
      <dgm:spPr/>
    </dgm:pt>
    <dgm:pt modelId="{01763E73-C212-4B77-97CB-085FC3ED1666}" type="pres">
      <dgm:prSet presAssocID="{131B5788-2DBB-4616-A050-6FC3CE11644F}" presName="childRec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AD8B47-4ABD-4D48-A4F9-2C27C9E34472}" type="pres">
      <dgm:prSet presAssocID="{131B5788-2DBB-4616-A050-6FC3CE11644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E260B-966D-4767-944E-ED54A9465D9C}" type="pres">
      <dgm:prSet presAssocID="{131B5788-2DBB-4616-A050-6FC3CE11644F}" presName="parentRect" presStyleLbl="alignNode1" presStyleIdx="1" presStyleCnt="4"/>
      <dgm:spPr/>
      <dgm:t>
        <a:bodyPr/>
        <a:lstStyle/>
        <a:p>
          <a:endParaRPr lang="en-US"/>
        </a:p>
      </dgm:t>
    </dgm:pt>
    <dgm:pt modelId="{FF8C015E-AF4C-40FF-8FFA-273147F90CD4}" type="pres">
      <dgm:prSet presAssocID="{131B5788-2DBB-4616-A050-6FC3CE11644F}" presName="adorn" presStyleLbl="fgAccFollowNode1" presStyleIdx="1" presStyleCnt="4"/>
      <dgm:spPr/>
    </dgm:pt>
    <dgm:pt modelId="{49CC2998-16BD-4BC1-8695-E1C0DAEF8AE1}" type="pres">
      <dgm:prSet presAssocID="{A6A76B06-D8A2-41F1-8E9F-ABB35E3C695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B7D58A8-0585-41E5-91AF-B451BC9FF1A4}" type="pres">
      <dgm:prSet presAssocID="{8CBD5C06-D5D2-4BA0-BF4C-EF250B3BE541}" presName="compNode" presStyleCnt="0"/>
      <dgm:spPr/>
    </dgm:pt>
    <dgm:pt modelId="{D8E9C756-B292-4919-A977-FA7EEBB99A1A}" type="pres">
      <dgm:prSet presAssocID="{8CBD5C06-D5D2-4BA0-BF4C-EF250B3BE541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EB98E-A0A8-45C4-B612-9743AF922E92}" type="pres">
      <dgm:prSet presAssocID="{8CBD5C06-D5D2-4BA0-BF4C-EF250B3BE54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F3A79A-90AC-4619-93C1-776EEAE43833}" type="pres">
      <dgm:prSet presAssocID="{8CBD5C06-D5D2-4BA0-BF4C-EF250B3BE541}" presName="parentRect" presStyleLbl="alignNode1" presStyleIdx="2" presStyleCnt="4"/>
      <dgm:spPr/>
      <dgm:t>
        <a:bodyPr/>
        <a:lstStyle/>
        <a:p>
          <a:endParaRPr lang="en-US"/>
        </a:p>
      </dgm:t>
    </dgm:pt>
    <dgm:pt modelId="{86249B19-B3FB-4B32-9C62-2441D2B332BA}" type="pres">
      <dgm:prSet presAssocID="{8CBD5C06-D5D2-4BA0-BF4C-EF250B3BE541}" presName="adorn" presStyleLbl="fgAccFollowNode1" presStyleIdx="2" presStyleCnt="4"/>
      <dgm:spPr/>
    </dgm:pt>
    <dgm:pt modelId="{EAF37EEA-EB1F-4216-B387-A0A5BE486296}" type="pres">
      <dgm:prSet presAssocID="{155548B6-AD2A-4A3D-A63A-62E7DD3DA97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7512752-FCC1-4169-B69D-3A313C1F2E61}" type="pres">
      <dgm:prSet presAssocID="{BD775F8A-67E5-466E-9520-7329D0459FE6}" presName="compNode" presStyleCnt="0"/>
      <dgm:spPr/>
    </dgm:pt>
    <dgm:pt modelId="{F7828325-FBED-496C-A714-6415ECF33276}" type="pres">
      <dgm:prSet presAssocID="{BD775F8A-67E5-466E-9520-7329D0459FE6}" presName="childRec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14B7B8-8CBC-420D-A2CB-B932C89E470A}" type="pres">
      <dgm:prSet presAssocID="{BD775F8A-67E5-466E-9520-7329D0459FE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81EBC2-CA8C-4E59-83CE-CB17578F0DB6}" type="pres">
      <dgm:prSet presAssocID="{BD775F8A-67E5-466E-9520-7329D0459FE6}" presName="parentRect" presStyleLbl="alignNode1" presStyleIdx="3" presStyleCnt="4"/>
      <dgm:spPr/>
      <dgm:t>
        <a:bodyPr/>
        <a:lstStyle/>
        <a:p>
          <a:endParaRPr lang="en-US"/>
        </a:p>
      </dgm:t>
    </dgm:pt>
    <dgm:pt modelId="{24EA42E1-D721-49BA-8891-7B600C8F3011}" type="pres">
      <dgm:prSet presAssocID="{BD775F8A-67E5-466E-9520-7329D0459FE6}" presName="adorn" presStyleLbl="fgAccFollowNode1" presStyleIdx="3" presStyleCnt="4"/>
      <dgm:spPr/>
    </dgm:pt>
  </dgm:ptLst>
  <dgm:cxnLst>
    <dgm:cxn modelId="{584AEFE7-CCCE-5847-9EBF-65E900F027E9}" type="presOf" srcId="{C87CF596-D0F2-4226-82D5-832374E1A20F}" destId="{2F16F69B-6508-4B64-ACA3-C1FB00F3B50F}" srcOrd="0" destOrd="0" presId="urn:microsoft.com/office/officeart/2005/8/layout/bList2"/>
    <dgm:cxn modelId="{902C4F31-3237-4411-8810-4AB8B92DA88C}" srcId="{97B5AD43-9E71-41C7-9891-9B395DAD664D}" destId="{C87CF596-D0F2-4226-82D5-832374E1A20F}" srcOrd="0" destOrd="0" parTransId="{0265713D-A623-4220-B590-F7C482219426}" sibTransId="{A4A9EACB-C6E6-4B43-985E-4442B5BA01C1}"/>
    <dgm:cxn modelId="{D5ADB5E0-B540-4BD6-8BDF-21978E0FB7D8}" srcId="{BD775F8A-67E5-466E-9520-7329D0459FE6}" destId="{10E26A20-FC8C-4359-AE85-9007A2BDCDC1}" srcOrd="0" destOrd="0" parTransId="{C04106C9-D58A-4E49-8016-82CE1A652FCA}" sibTransId="{414E5935-F200-4D41-BB51-6595F76D3F15}"/>
    <dgm:cxn modelId="{1A14A622-CB7E-1A4C-BEB2-CB433BF287FD}" type="presOf" srcId="{8CBD5C06-D5D2-4BA0-BF4C-EF250B3BE541}" destId="{FDF3A79A-90AC-4619-93C1-776EEAE43833}" srcOrd="1" destOrd="0" presId="urn:microsoft.com/office/officeart/2005/8/layout/bList2"/>
    <dgm:cxn modelId="{79DF0D45-EA2E-AB4C-BA09-A0387D5F5F6B}" type="presOf" srcId="{BD775F8A-67E5-466E-9520-7329D0459FE6}" destId="{7C81EBC2-CA8C-4E59-83CE-CB17578F0DB6}" srcOrd="1" destOrd="0" presId="urn:microsoft.com/office/officeart/2005/8/layout/bList2"/>
    <dgm:cxn modelId="{F97619B7-CB88-9147-81F7-38048C2A47BA}" type="presOf" srcId="{6AA91AC0-883C-46BA-9E28-577D76ACEB08}" destId="{D06C1CC8-1639-408C-AE10-221280BCC4D3}" srcOrd="0" destOrd="0" presId="urn:microsoft.com/office/officeart/2005/8/layout/bList2"/>
    <dgm:cxn modelId="{AAB5A88A-AF38-44B0-BB97-657821D4E7C3}" srcId="{A2A8AB94-5B4D-4896-9F25-1273BAB5DB8F}" destId="{97B5AD43-9E71-41C7-9891-9B395DAD664D}" srcOrd="0" destOrd="0" parTransId="{A4833EFB-7407-4714-877C-F7613EDD478D}" sibTransId="{6AA91AC0-883C-46BA-9E28-577D76ACEB08}"/>
    <dgm:cxn modelId="{F0FC71DA-556F-F747-8E45-C7B2F8519371}" type="presOf" srcId="{155548B6-AD2A-4A3D-A63A-62E7DD3DA97F}" destId="{EAF37EEA-EB1F-4216-B387-A0A5BE486296}" srcOrd="0" destOrd="0" presId="urn:microsoft.com/office/officeart/2005/8/layout/bList2"/>
    <dgm:cxn modelId="{BEDBB1BB-7E16-4F18-8C2E-F36CC703AB21}" srcId="{A2A8AB94-5B4D-4896-9F25-1273BAB5DB8F}" destId="{BD775F8A-67E5-466E-9520-7329D0459FE6}" srcOrd="3" destOrd="0" parTransId="{DA2581A5-5779-4F9C-AFDA-845E50468B66}" sibTransId="{F15E3AB9-1ABF-4EC6-B6BD-581D89149965}"/>
    <dgm:cxn modelId="{2A9C56ED-DD7A-4272-B9D2-9D135BAFF8BC}" srcId="{131B5788-2DBB-4616-A050-6FC3CE11644F}" destId="{9D147E93-E9D5-489D-B3E6-2A9F24D97B20}" srcOrd="0" destOrd="0" parTransId="{28782365-B170-49B4-9988-F7EC039194D0}" sibTransId="{550CEBEC-52BF-4002-A0C6-46F4B4D71CAB}"/>
    <dgm:cxn modelId="{8943EC32-6747-4F59-8305-E8FB2D460B6E}" srcId="{A2A8AB94-5B4D-4896-9F25-1273BAB5DB8F}" destId="{131B5788-2DBB-4616-A050-6FC3CE11644F}" srcOrd="1" destOrd="0" parTransId="{481542A2-4F1C-4A0A-813E-34703103D339}" sibTransId="{A6A76B06-D8A2-41F1-8E9F-ABB35E3C6954}"/>
    <dgm:cxn modelId="{1BD3C3FB-C50A-0E4E-B929-0ACC456EA339}" type="presOf" srcId="{131B5788-2DBB-4616-A050-6FC3CE11644F}" destId="{BCEE260B-966D-4767-944E-ED54A9465D9C}" srcOrd="1" destOrd="0" presId="urn:microsoft.com/office/officeart/2005/8/layout/bList2"/>
    <dgm:cxn modelId="{83398B04-5AE0-394E-B1BD-7750797131C1}" type="presOf" srcId="{8CBD5C06-D5D2-4BA0-BF4C-EF250B3BE541}" destId="{93CEB98E-A0A8-45C4-B612-9743AF922E92}" srcOrd="0" destOrd="0" presId="urn:microsoft.com/office/officeart/2005/8/layout/bList2"/>
    <dgm:cxn modelId="{AE86416C-7E23-4258-B5C2-7548B0509A64}" srcId="{8CBD5C06-D5D2-4BA0-BF4C-EF250B3BE541}" destId="{0ADEB4F1-44E0-4517-A8EF-DFF118349A5D}" srcOrd="0" destOrd="0" parTransId="{34E359C0-658A-4443-A7F5-3423A9BBEB44}" sibTransId="{61A25EF8-3C1C-40D3-A9A1-45C6B751272D}"/>
    <dgm:cxn modelId="{C21E9417-3F28-6A48-BFA1-D31FE41F12F4}" type="presOf" srcId="{A2A8AB94-5B4D-4896-9F25-1273BAB5DB8F}" destId="{C51EECBE-5792-44FC-A863-30C33CE10C3E}" srcOrd="0" destOrd="0" presId="urn:microsoft.com/office/officeart/2005/8/layout/bList2"/>
    <dgm:cxn modelId="{F4CCB934-8BBB-8343-ACDA-216B4D4F6D2D}" type="presOf" srcId="{9D147E93-E9D5-489D-B3E6-2A9F24D97B20}" destId="{01763E73-C212-4B77-97CB-085FC3ED1666}" srcOrd="0" destOrd="0" presId="urn:microsoft.com/office/officeart/2005/8/layout/bList2"/>
    <dgm:cxn modelId="{12E72B58-A03F-2C47-A3E1-7E85B291C220}" type="presOf" srcId="{131B5788-2DBB-4616-A050-6FC3CE11644F}" destId="{42AD8B47-4ABD-4D48-A4F9-2C27C9E34472}" srcOrd="0" destOrd="0" presId="urn:microsoft.com/office/officeart/2005/8/layout/bList2"/>
    <dgm:cxn modelId="{F480B946-51F0-DE4D-942C-AAC3CAC8AA5E}" type="presOf" srcId="{10E26A20-FC8C-4359-AE85-9007A2BDCDC1}" destId="{F7828325-FBED-496C-A714-6415ECF33276}" srcOrd="0" destOrd="0" presId="urn:microsoft.com/office/officeart/2005/8/layout/bList2"/>
    <dgm:cxn modelId="{C5F8DE41-CA27-4C4D-B1D0-7CF1B6D70DD3}" type="presOf" srcId="{97B5AD43-9E71-41C7-9891-9B395DAD664D}" destId="{FC719938-5FD9-40B4-B42C-A44ACD409539}" srcOrd="0" destOrd="0" presId="urn:microsoft.com/office/officeart/2005/8/layout/bList2"/>
    <dgm:cxn modelId="{8D220C89-E80F-2C47-99F3-4DB02050C8D3}" type="presOf" srcId="{0ADEB4F1-44E0-4517-A8EF-DFF118349A5D}" destId="{D8E9C756-B292-4919-A977-FA7EEBB99A1A}" srcOrd="0" destOrd="0" presId="urn:microsoft.com/office/officeart/2005/8/layout/bList2"/>
    <dgm:cxn modelId="{0027C116-B6FA-5047-97B3-62FC74928029}" type="presOf" srcId="{A6A76B06-D8A2-41F1-8E9F-ABB35E3C6954}" destId="{49CC2998-16BD-4BC1-8695-E1C0DAEF8AE1}" srcOrd="0" destOrd="0" presId="urn:microsoft.com/office/officeart/2005/8/layout/bList2"/>
    <dgm:cxn modelId="{EDA1C625-C403-4055-8283-FC3E85F014D6}" srcId="{A2A8AB94-5B4D-4896-9F25-1273BAB5DB8F}" destId="{8CBD5C06-D5D2-4BA0-BF4C-EF250B3BE541}" srcOrd="2" destOrd="0" parTransId="{348DDED4-ED42-4B40-BB0E-355F6009B196}" sibTransId="{155548B6-AD2A-4A3D-A63A-62E7DD3DA97F}"/>
    <dgm:cxn modelId="{6F6344CA-80C2-0646-B9C2-FE743640485D}" type="presOf" srcId="{97B5AD43-9E71-41C7-9891-9B395DAD664D}" destId="{F3A2EE64-737D-4EBA-9FF6-146717C608A2}" srcOrd="1" destOrd="0" presId="urn:microsoft.com/office/officeart/2005/8/layout/bList2"/>
    <dgm:cxn modelId="{9E87CD44-5E3F-3845-BA3E-63578C66B285}" type="presOf" srcId="{BD775F8A-67E5-466E-9520-7329D0459FE6}" destId="{4014B7B8-8CBC-420D-A2CB-B932C89E470A}" srcOrd="0" destOrd="0" presId="urn:microsoft.com/office/officeart/2005/8/layout/bList2"/>
    <dgm:cxn modelId="{DD8FBEF4-F048-7846-A5E8-EE30E39CFE0A}" type="presParOf" srcId="{C51EECBE-5792-44FC-A863-30C33CE10C3E}" destId="{9BE076FC-DA69-41BC-B7D3-4A1ED3BA4287}" srcOrd="0" destOrd="0" presId="urn:microsoft.com/office/officeart/2005/8/layout/bList2"/>
    <dgm:cxn modelId="{58B2C8E7-D02A-FC4B-BFD3-CA9DBE6E17D2}" type="presParOf" srcId="{9BE076FC-DA69-41BC-B7D3-4A1ED3BA4287}" destId="{2F16F69B-6508-4B64-ACA3-C1FB00F3B50F}" srcOrd="0" destOrd="0" presId="urn:microsoft.com/office/officeart/2005/8/layout/bList2"/>
    <dgm:cxn modelId="{F8B85989-17B1-2D4D-A624-E149EFC15E0B}" type="presParOf" srcId="{9BE076FC-DA69-41BC-B7D3-4A1ED3BA4287}" destId="{FC719938-5FD9-40B4-B42C-A44ACD409539}" srcOrd="1" destOrd="0" presId="urn:microsoft.com/office/officeart/2005/8/layout/bList2"/>
    <dgm:cxn modelId="{BBE8598B-2E3D-CF4F-888B-A31390322B50}" type="presParOf" srcId="{9BE076FC-DA69-41BC-B7D3-4A1ED3BA4287}" destId="{F3A2EE64-737D-4EBA-9FF6-146717C608A2}" srcOrd="2" destOrd="0" presId="urn:microsoft.com/office/officeart/2005/8/layout/bList2"/>
    <dgm:cxn modelId="{03A9177D-E12D-2846-A586-A6BA3C0414EE}" type="presParOf" srcId="{9BE076FC-DA69-41BC-B7D3-4A1ED3BA4287}" destId="{BA8A66FE-2140-49A3-93BC-C21E47F02BE8}" srcOrd="3" destOrd="0" presId="urn:microsoft.com/office/officeart/2005/8/layout/bList2"/>
    <dgm:cxn modelId="{BFBC6C36-B21B-754A-9185-7262E4E4F401}" type="presParOf" srcId="{C51EECBE-5792-44FC-A863-30C33CE10C3E}" destId="{D06C1CC8-1639-408C-AE10-221280BCC4D3}" srcOrd="1" destOrd="0" presId="urn:microsoft.com/office/officeart/2005/8/layout/bList2"/>
    <dgm:cxn modelId="{284B3A37-BE9A-2547-85FF-113E90B9FE88}" type="presParOf" srcId="{C51EECBE-5792-44FC-A863-30C33CE10C3E}" destId="{343CFA32-3B10-4DCA-81D5-704D5B903370}" srcOrd="2" destOrd="0" presId="urn:microsoft.com/office/officeart/2005/8/layout/bList2"/>
    <dgm:cxn modelId="{A8A143AC-8DCB-E546-B6EC-ED16C782032A}" type="presParOf" srcId="{343CFA32-3B10-4DCA-81D5-704D5B903370}" destId="{01763E73-C212-4B77-97CB-085FC3ED1666}" srcOrd="0" destOrd="0" presId="urn:microsoft.com/office/officeart/2005/8/layout/bList2"/>
    <dgm:cxn modelId="{1294365E-9BAE-404A-B606-D4F386563D25}" type="presParOf" srcId="{343CFA32-3B10-4DCA-81D5-704D5B903370}" destId="{42AD8B47-4ABD-4D48-A4F9-2C27C9E34472}" srcOrd="1" destOrd="0" presId="urn:microsoft.com/office/officeart/2005/8/layout/bList2"/>
    <dgm:cxn modelId="{F62B8A43-1699-9948-97E6-2827A25371EF}" type="presParOf" srcId="{343CFA32-3B10-4DCA-81D5-704D5B903370}" destId="{BCEE260B-966D-4767-944E-ED54A9465D9C}" srcOrd="2" destOrd="0" presId="urn:microsoft.com/office/officeart/2005/8/layout/bList2"/>
    <dgm:cxn modelId="{E1DEE36A-544B-C34D-9FC9-574B9414C79C}" type="presParOf" srcId="{343CFA32-3B10-4DCA-81D5-704D5B903370}" destId="{FF8C015E-AF4C-40FF-8FFA-273147F90CD4}" srcOrd="3" destOrd="0" presId="urn:microsoft.com/office/officeart/2005/8/layout/bList2"/>
    <dgm:cxn modelId="{90C7AB8C-38FA-6044-A717-402B445AFA7D}" type="presParOf" srcId="{C51EECBE-5792-44FC-A863-30C33CE10C3E}" destId="{49CC2998-16BD-4BC1-8695-E1C0DAEF8AE1}" srcOrd="3" destOrd="0" presId="urn:microsoft.com/office/officeart/2005/8/layout/bList2"/>
    <dgm:cxn modelId="{E810C50C-0711-1D4F-A017-1534F1CE8704}" type="presParOf" srcId="{C51EECBE-5792-44FC-A863-30C33CE10C3E}" destId="{EB7D58A8-0585-41E5-91AF-B451BC9FF1A4}" srcOrd="4" destOrd="0" presId="urn:microsoft.com/office/officeart/2005/8/layout/bList2"/>
    <dgm:cxn modelId="{EECBF9B2-0E9F-0844-985C-D375BBF11A49}" type="presParOf" srcId="{EB7D58A8-0585-41E5-91AF-B451BC9FF1A4}" destId="{D8E9C756-B292-4919-A977-FA7EEBB99A1A}" srcOrd="0" destOrd="0" presId="urn:microsoft.com/office/officeart/2005/8/layout/bList2"/>
    <dgm:cxn modelId="{C6411792-ED3C-B741-AFD4-1A7EABC682ED}" type="presParOf" srcId="{EB7D58A8-0585-41E5-91AF-B451BC9FF1A4}" destId="{93CEB98E-A0A8-45C4-B612-9743AF922E92}" srcOrd="1" destOrd="0" presId="urn:microsoft.com/office/officeart/2005/8/layout/bList2"/>
    <dgm:cxn modelId="{4D2E1DAF-7940-0348-9214-890DA01A557C}" type="presParOf" srcId="{EB7D58A8-0585-41E5-91AF-B451BC9FF1A4}" destId="{FDF3A79A-90AC-4619-93C1-776EEAE43833}" srcOrd="2" destOrd="0" presId="urn:microsoft.com/office/officeart/2005/8/layout/bList2"/>
    <dgm:cxn modelId="{C809BCD8-7D31-1545-A3E4-D0FF32456275}" type="presParOf" srcId="{EB7D58A8-0585-41E5-91AF-B451BC9FF1A4}" destId="{86249B19-B3FB-4B32-9C62-2441D2B332BA}" srcOrd="3" destOrd="0" presId="urn:microsoft.com/office/officeart/2005/8/layout/bList2"/>
    <dgm:cxn modelId="{ED7AB305-0853-7143-BA6E-828D450E5A27}" type="presParOf" srcId="{C51EECBE-5792-44FC-A863-30C33CE10C3E}" destId="{EAF37EEA-EB1F-4216-B387-A0A5BE486296}" srcOrd="5" destOrd="0" presId="urn:microsoft.com/office/officeart/2005/8/layout/bList2"/>
    <dgm:cxn modelId="{A576B08D-798C-6045-8822-458343A83D61}" type="presParOf" srcId="{C51EECBE-5792-44FC-A863-30C33CE10C3E}" destId="{57512752-FCC1-4169-B69D-3A313C1F2E61}" srcOrd="6" destOrd="0" presId="urn:microsoft.com/office/officeart/2005/8/layout/bList2"/>
    <dgm:cxn modelId="{2064A1F1-B4B9-EC44-A5D5-450C8A4CC8C6}" type="presParOf" srcId="{57512752-FCC1-4169-B69D-3A313C1F2E61}" destId="{F7828325-FBED-496C-A714-6415ECF33276}" srcOrd="0" destOrd="0" presId="urn:microsoft.com/office/officeart/2005/8/layout/bList2"/>
    <dgm:cxn modelId="{141344CF-158D-0248-AE46-0B67A78A080B}" type="presParOf" srcId="{57512752-FCC1-4169-B69D-3A313C1F2E61}" destId="{4014B7B8-8CBC-420D-A2CB-B932C89E470A}" srcOrd="1" destOrd="0" presId="urn:microsoft.com/office/officeart/2005/8/layout/bList2"/>
    <dgm:cxn modelId="{8028DE39-D5A6-424B-8A61-710241C2AB83}" type="presParOf" srcId="{57512752-FCC1-4169-B69D-3A313C1F2E61}" destId="{7C81EBC2-CA8C-4E59-83CE-CB17578F0DB6}" srcOrd="2" destOrd="0" presId="urn:microsoft.com/office/officeart/2005/8/layout/bList2"/>
    <dgm:cxn modelId="{C565697A-0779-074D-871B-E3EF77E635EA}" type="presParOf" srcId="{57512752-FCC1-4169-B69D-3A313C1F2E61}" destId="{24EA42E1-D721-49BA-8891-7B600C8F301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A8AB94-5B4D-4896-9F25-1273BAB5DB8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A66BFE-BE8F-496B-8E45-0FB5283C7394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Visual Elements (create a focal point)</a:t>
          </a:r>
          <a:endParaRPr lang="en-US" b="0" dirty="0">
            <a:solidFill>
              <a:schemeClr val="bg1"/>
            </a:solidFill>
          </a:endParaRPr>
        </a:p>
      </dgm:t>
    </dgm:pt>
    <dgm:pt modelId="{03BFCFDE-A452-45BF-AFA2-5CCF71B098E4}" type="parTrans" cxnId="{218D39C5-CFD8-4234-8027-22828537E5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BB3A61E-AF97-4402-AE5B-40D3B1D8F047}" type="sibTrans" cxnId="{218D39C5-CFD8-4234-8027-22828537E5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C9903ED-95CE-41E4-9869-D17C2D7859A6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Typography (text and how it looks.. avoid default, and keep it simple)</a:t>
          </a:r>
          <a:endParaRPr lang="en-US" b="0" dirty="0">
            <a:solidFill>
              <a:schemeClr val="bg1"/>
            </a:solidFill>
          </a:endParaRPr>
        </a:p>
      </dgm:t>
    </dgm:pt>
    <dgm:pt modelId="{AC10BA59-EF34-4FA7-920C-FF6A2D3BD807}" type="parTrans" cxnId="{7E107FD0-A7E5-47EC-80EF-9334ADE545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5A5E1ED-EC69-4586-B487-201A9BFAC4C6}" type="sibTrans" cxnId="{7E107FD0-A7E5-47EC-80EF-9334ADE545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F6653BF-8150-433A-B9D9-37D9C376BA1B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Space (negative space…white spaces)</a:t>
          </a:r>
          <a:endParaRPr lang="en-US" b="0" dirty="0">
            <a:solidFill>
              <a:schemeClr val="bg1"/>
            </a:solidFill>
          </a:endParaRPr>
        </a:p>
      </dgm:t>
    </dgm:pt>
    <dgm:pt modelId="{16B69A3C-A55D-4FBD-85F3-08E1CF7E8498}" type="parTrans" cxnId="{4B03AD2D-14B4-4332-99EF-D821F8A9473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DF0B022-475D-4DE4-9DE3-D46E2B01DB71}" type="sibTrans" cxnId="{4B03AD2D-14B4-4332-99EF-D821F8A9473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47DF554-2E93-4275-9B00-54F9AFDCFD41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Design flow: top to bottom , left to right</a:t>
          </a:r>
          <a:endParaRPr lang="en-US" b="0" dirty="0">
            <a:solidFill>
              <a:schemeClr val="bg1"/>
            </a:solidFill>
          </a:endParaRPr>
        </a:p>
      </dgm:t>
    </dgm:pt>
    <dgm:pt modelId="{009CC2D8-7262-48E5-9060-FCE6ABF98C0D}" type="parTrans" cxnId="{ACD177F2-B959-4D9A-BAC8-E369C2ABA7B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B244F2B-A8BB-41D6-B65D-7F4600D09028}" type="sibTrans" cxnId="{ACD177F2-B959-4D9A-BAC8-E369C2ABA7B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467A384-9D55-4AB2-AFE0-F8F1D08C842E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Colors: check colorblindness: </a:t>
          </a:r>
          <a:r>
            <a:rPr lang="en-US" b="0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http://www.vischeck.com</a:t>
          </a:r>
          <a:endParaRPr lang="en-US" b="0" dirty="0">
            <a:solidFill>
              <a:schemeClr val="bg1"/>
            </a:solidFill>
          </a:endParaRPr>
        </a:p>
      </dgm:t>
    </dgm:pt>
    <dgm:pt modelId="{C70709C5-A146-4208-A0FA-6A3B39C32713}" type="parTrans" cxnId="{10A4C6C0-DE05-4E02-8163-4BB05BEC175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19DDD5F-4FFD-4C2B-9CB1-73C320E2AFD3}" type="sibTrans" cxnId="{10A4C6C0-DE05-4E02-8163-4BB05BEC175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F852958-8BDC-4778-8633-E0CB625BC170}">
      <dgm:prSet/>
      <dgm:spPr/>
      <dgm:t>
        <a:bodyPr/>
        <a:lstStyle/>
        <a:p>
          <a:r>
            <a:rPr lang="en-US" b="0" dirty="0" smtClean="0">
              <a:solidFill>
                <a:schemeClr val="bg1"/>
              </a:solidFill>
            </a:rPr>
            <a:t>Designing for Web or Print (RGB vs CMYK)</a:t>
          </a:r>
          <a:endParaRPr lang="en-US" b="0" dirty="0">
            <a:solidFill>
              <a:schemeClr val="bg1"/>
            </a:solidFill>
          </a:endParaRPr>
        </a:p>
      </dgm:t>
    </dgm:pt>
    <dgm:pt modelId="{89C34C80-61BC-4163-B9AF-CEB9D5F42F86}" type="parTrans" cxnId="{2DCE27BA-838B-4C3E-AA57-1689022A57D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7F10D54-7732-4057-9CD8-3E920B67CBEB}" type="sibTrans" cxnId="{2DCE27BA-838B-4C3E-AA57-1689022A57D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87C0279-E998-46F8-96D8-9791E366D756}" type="pres">
      <dgm:prSet presAssocID="{A2A8AB94-5B4D-4896-9F25-1273BAB5DB8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699298C-52DD-4E13-852D-39193AE82D4A}" type="pres">
      <dgm:prSet presAssocID="{B5A66BFE-BE8F-496B-8E45-0FB5283C7394}" presName="thickLine" presStyleLbl="alignNode1" presStyleIdx="0" presStyleCnt="6"/>
      <dgm:spPr/>
    </dgm:pt>
    <dgm:pt modelId="{4FB5EDCE-C0DF-4271-A3B4-E733B02A7A29}" type="pres">
      <dgm:prSet presAssocID="{B5A66BFE-BE8F-496B-8E45-0FB5283C7394}" presName="horz1" presStyleCnt="0"/>
      <dgm:spPr/>
    </dgm:pt>
    <dgm:pt modelId="{E3BDDA64-AEE2-4336-9398-F0ADD7498897}" type="pres">
      <dgm:prSet presAssocID="{B5A66BFE-BE8F-496B-8E45-0FB5283C7394}" presName="tx1" presStyleLbl="revTx" presStyleIdx="0" presStyleCnt="6"/>
      <dgm:spPr/>
      <dgm:t>
        <a:bodyPr/>
        <a:lstStyle/>
        <a:p>
          <a:endParaRPr lang="en-US"/>
        </a:p>
      </dgm:t>
    </dgm:pt>
    <dgm:pt modelId="{0C4B1504-6210-4ED6-8949-9B07212813BF}" type="pres">
      <dgm:prSet presAssocID="{B5A66BFE-BE8F-496B-8E45-0FB5283C7394}" presName="vert1" presStyleCnt="0"/>
      <dgm:spPr/>
    </dgm:pt>
    <dgm:pt modelId="{13734730-7280-4352-8ED7-386653B7809A}" type="pres">
      <dgm:prSet presAssocID="{2C9903ED-95CE-41E4-9869-D17C2D7859A6}" presName="thickLine" presStyleLbl="alignNode1" presStyleIdx="1" presStyleCnt="6"/>
      <dgm:spPr/>
    </dgm:pt>
    <dgm:pt modelId="{A28F2F6F-D277-49C6-9E41-5CE34E829AF3}" type="pres">
      <dgm:prSet presAssocID="{2C9903ED-95CE-41E4-9869-D17C2D7859A6}" presName="horz1" presStyleCnt="0"/>
      <dgm:spPr/>
    </dgm:pt>
    <dgm:pt modelId="{A74C1AEA-170E-4D2B-A857-29752561777F}" type="pres">
      <dgm:prSet presAssocID="{2C9903ED-95CE-41E4-9869-D17C2D7859A6}" presName="tx1" presStyleLbl="revTx" presStyleIdx="1" presStyleCnt="6"/>
      <dgm:spPr/>
      <dgm:t>
        <a:bodyPr/>
        <a:lstStyle/>
        <a:p>
          <a:endParaRPr lang="en-US"/>
        </a:p>
      </dgm:t>
    </dgm:pt>
    <dgm:pt modelId="{9502848B-0E80-4BD3-B725-A5F690977BF4}" type="pres">
      <dgm:prSet presAssocID="{2C9903ED-95CE-41E4-9869-D17C2D7859A6}" presName="vert1" presStyleCnt="0"/>
      <dgm:spPr/>
    </dgm:pt>
    <dgm:pt modelId="{60D16F17-4E63-4777-9430-A788ABBF9CCE}" type="pres">
      <dgm:prSet presAssocID="{9F6653BF-8150-433A-B9D9-37D9C376BA1B}" presName="thickLine" presStyleLbl="alignNode1" presStyleIdx="2" presStyleCnt="6"/>
      <dgm:spPr/>
    </dgm:pt>
    <dgm:pt modelId="{188E12FE-72CE-4635-8DB9-2A0BFA6F9DA3}" type="pres">
      <dgm:prSet presAssocID="{9F6653BF-8150-433A-B9D9-37D9C376BA1B}" presName="horz1" presStyleCnt="0"/>
      <dgm:spPr/>
    </dgm:pt>
    <dgm:pt modelId="{7F15E1BE-8565-4D20-8733-9EF0BCCC5FCE}" type="pres">
      <dgm:prSet presAssocID="{9F6653BF-8150-433A-B9D9-37D9C376BA1B}" presName="tx1" presStyleLbl="revTx" presStyleIdx="2" presStyleCnt="6"/>
      <dgm:spPr/>
      <dgm:t>
        <a:bodyPr/>
        <a:lstStyle/>
        <a:p>
          <a:endParaRPr lang="en-US"/>
        </a:p>
      </dgm:t>
    </dgm:pt>
    <dgm:pt modelId="{811509B9-EA33-4DF4-8C0A-DFA91D3A92FE}" type="pres">
      <dgm:prSet presAssocID="{9F6653BF-8150-433A-B9D9-37D9C376BA1B}" presName="vert1" presStyleCnt="0"/>
      <dgm:spPr/>
    </dgm:pt>
    <dgm:pt modelId="{6973D6B3-4DD4-46D9-8E50-2F9BF3B7D520}" type="pres">
      <dgm:prSet presAssocID="{A47DF554-2E93-4275-9B00-54F9AFDCFD41}" presName="thickLine" presStyleLbl="alignNode1" presStyleIdx="3" presStyleCnt="6"/>
      <dgm:spPr/>
    </dgm:pt>
    <dgm:pt modelId="{369AB789-BC7D-4140-9AE3-51E55F844D88}" type="pres">
      <dgm:prSet presAssocID="{A47DF554-2E93-4275-9B00-54F9AFDCFD41}" presName="horz1" presStyleCnt="0"/>
      <dgm:spPr/>
    </dgm:pt>
    <dgm:pt modelId="{6CEEC32E-3308-41C8-8601-1B7955A0E585}" type="pres">
      <dgm:prSet presAssocID="{A47DF554-2E93-4275-9B00-54F9AFDCFD41}" presName="tx1" presStyleLbl="revTx" presStyleIdx="3" presStyleCnt="6"/>
      <dgm:spPr/>
      <dgm:t>
        <a:bodyPr/>
        <a:lstStyle/>
        <a:p>
          <a:endParaRPr lang="en-US"/>
        </a:p>
      </dgm:t>
    </dgm:pt>
    <dgm:pt modelId="{0246DF16-C94F-43B0-8261-12913D0F79A8}" type="pres">
      <dgm:prSet presAssocID="{A47DF554-2E93-4275-9B00-54F9AFDCFD41}" presName="vert1" presStyleCnt="0"/>
      <dgm:spPr/>
    </dgm:pt>
    <dgm:pt modelId="{2DE1797D-1F3E-493D-9E3A-3DC60131EBBB}" type="pres">
      <dgm:prSet presAssocID="{5467A384-9D55-4AB2-AFE0-F8F1D08C842E}" presName="thickLine" presStyleLbl="alignNode1" presStyleIdx="4" presStyleCnt="6"/>
      <dgm:spPr/>
    </dgm:pt>
    <dgm:pt modelId="{F0E4A0E6-17CB-40AD-B8B6-E48A37AC49D6}" type="pres">
      <dgm:prSet presAssocID="{5467A384-9D55-4AB2-AFE0-F8F1D08C842E}" presName="horz1" presStyleCnt="0"/>
      <dgm:spPr/>
    </dgm:pt>
    <dgm:pt modelId="{8CD104F6-C78F-4E1A-AA2C-F25691738FD8}" type="pres">
      <dgm:prSet presAssocID="{5467A384-9D55-4AB2-AFE0-F8F1D08C842E}" presName="tx1" presStyleLbl="revTx" presStyleIdx="4" presStyleCnt="6"/>
      <dgm:spPr/>
      <dgm:t>
        <a:bodyPr/>
        <a:lstStyle/>
        <a:p>
          <a:endParaRPr lang="en-US"/>
        </a:p>
      </dgm:t>
    </dgm:pt>
    <dgm:pt modelId="{C0B86F37-C76E-4ED7-9F82-FCA33454FD83}" type="pres">
      <dgm:prSet presAssocID="{5467A384-9D55-4AB2-AFE0-F8F1D08C842E}" presName="vert1" presStyleCnt="0"/>
      <dgm:spPr/>
    </dgm:pt>
    <dgm:pt modelId="{C75B1557-08FA-4DF3-9B2E-EC270EC3D7AA}" type="pres">
      <dgm:prSet presAssocID="{4F852958-8BDC-4778-8633-E0CB625BC170}" presName="thickLine" presStyleLbl="alignNode1" presStyleIdx="5" presStyleCnt="6"/>
      <dgm:spPr/>
    </dgm:pt>
    <dgm:pt modelId="{96EBA499-4D11-43C1-A744-AAEA94E4648F}" type="pres">
      <dgm:prSet presAssocID="{4F852958-8BDC-4778-8633-E0CB625BC170}" presName="horz1" presStyleCnt="0"/>
      <dgm:spPr/>
    </dgm:pt>
    <dgm:pt modelId="{1CBE21FF-DA08-43C0-AE2C-CD2C41BF9A19}" type="pres">
      <dgm:prSet presAssocID="{4F852958-8BDC-4778-8633-E0CB625BC170}" presName="tx1" presStyleLbl="revTx" presStyleIdx="5" presStyleCnt="6"/>
      <dgm:spPr/>
      <dgm:t>
        <a:bodyPr/>
        <a:lstStyle/>
        <a:p>
          <a:endParaRPr lang="en-US"/>
        </a:p>
      </dgm:t>
    </dgm:pt>
    <dgm:pt modelId="{0DDE7284-ACF0-4B14-A256-4E61C9ABF568}" type="pres">
      <dgm:prSet presAssocID="{4F852958-8BDC-4778-8633-E0CB625BC170}" presName="vert1" presStyleCnt="0"/>
      <dgm:spPr/>
    </dgm:pt>
  </dgm:ptLst>
  <dgm:cxnLst>
    <dgm:cxn modelId="{12F5513A-5C4C-174F-A4D7-35349737CC2A}" type="presOf" srcId="{A2A8AB94-5B4D-4896-9F25-1273BAB5DB8F}" destId="{D87C0279-E998-46F8-96D8-9791E366D756}" srcOrd="0" destOrd="0" presId="urn:microsoft.com/office/officeart/2008/layout/LinedList"/>
    <dgm:cxn modelId="{2CBB2443-AE0A-3D41-921C-F1094CBC38E1}" type="presOf" srcId="{9F6653BF-8150-433A-B9D9-37D9C376BA1B}" destId="{7F15E1BE-8565-4D20-8733-9EF0BCCC5FCE}" srcOrd="0" destOrd="0" presId="urn:microsoft.com/office/officeart/2008/layout/LinedList"/>
    <dgm:cxn modelId="{769E5465-2689-834F-A7E4-69B697C33875}" type="presOf" srcId="{A47DF554-2E93-4275-9B00-54F9AFDCFD41}" destId="{6CEEC32E-3308-41C8-8601-1B7955A0E585}" srcOrd="0" destOrd="0" presId="urn:microsoft.com/office/officeart/2008/layout/LinedList"/>
    <dgm:cxn modelId="{1D617F40-0E87-7047-BCCE-8C022BD99833}" type="presOf" srcId="{B5A66BFE-BE8F-496B-8E45-0FB5283C7394}" destId="{E3BDDA64-AEE2-4336-9398-F0ADD7498897}" srcOrd="0" destOrd="0" presId="urn:microsoft.com/office/officeart/2008/layout/LinedList"/>
    <dgm:cxn modelId="{2DCE27BA-838B-4C3E-AA57-1689022A57D7}" srcId="{A2A8AB94-5B4D-4896-9F25-1273BAB5DB8F}" destId="{4F852958-8BDC-4778-8633-E0CB625BC170}" srcOrd="5" destOrd="0" parTransId="{89C34C80-61BC-4163-B9AF-CEB9D5F42F86}" sibTransId="{47F10D54-7732-4057-9CD8-3E920B67CBEB}"/>
    <dgm:cxn modelId="{4B03AD2D-14B4-4332-99EF-D821F8A9473B}" srcId="{A2A8AB94-5B4D-4896-9F25-1273BAB5DB8F}" destId="{9F6653BF-8150-433A-B9D9-37D9C376BA1B}" srcOrd="2" destOrd="0" parTransId="{16B69A3C-A55D-4FBD-85F3-08E1CF7E8498}" sibTransId="{2DF0B022-475D-4DE4-9DE3-D46E2B01DB71}"/>
    <dgm:cxn modelId="{ACD177F2-B959-4D9A-BAC8-E369C2ABA7B2}" srcId="{A2A8AB94-5B4D-4896-9F25-1273BAB5DB8F}" destId="{A47DF554-2E93-4275-9B00-54F9AFDCFD41}" srcOrd="3" destOrd="0" parTransId="{009CC2D8-7262-48E5-9060-FCE6ABF98C0D}" sibTransId="{8B244F2B-A8BB-41D6-B65D-7F4600D09028}"/>
    <dgm:cxn modelId="{10A4C6C0-DE05-4E02-8163-4BB05BEC1754}" srcId="{A2A8AB94-5B4D-4896-9F25-1273BAB5DB8F}" destId="{5467A384-9D55-4AB2-AFE0-F8F1D08C842E}" srcOrd="4" destOrd="0" parTransId="{C70709C5-A146-4208-A0FA-6A3B39C32713}" sibTransId="{919DDD5F-4FFD-4C2B-9CB1-73C320E2AFD3}"/>
    <dgm:cxn modelId="{29DA1A0C-7F9D-4240-B9B3-A51E7AA29F21}" type="presOf" srcId="{5467A384-9D55-4AB2-AFE0-F8F1D08C842E}" destId="{8CD104F6-C78F-4E1A-AA2C-F25691738FD8}" srcOrd="0" destOrd="0" presId="urn:microsoft.com/office/officeart/2008/layout/LinedList"/>
    <dgm:cxn modelId="{D97A338D-88CE-144D-9AB3-653ECEB4CBF4}" type="presOf" srcId="{2C9903ED-95CE-41E4-9869-D17C2D7859A6}" destId="{A74C1AEA-170E-4D2B-A857-29752561777F}" srcOrd="0" destOrd="0" presId="urn:microsoft.com/office/officeart/2008/layout/LinedList"/>
    <dgm:cxn modelId="{218D39C5-CFD8-4234-8027-22828537E55C}" srcId="{A2A8AB94-5B4D-4896-9F25-1273BAB5DB8F}" destId="{B5A66BFE-BE8F-496B-8E45-0FB5283C7394}" srcOrd="0" destOrd="0" parTransId="{03BFCFDE-A452-45BF-AFA2-5CCF71B098E4}" sibTransId="{7BB3A61E-AF97-4402-AE5B-40D3B1D8F047}"/>
    <dgm:cxn modelId="{40E39A51-4DEB-1540-88DC-A5E5DAA9CCAB}" type="presOf" srcId="{4F852958-8BDC-4778-8633-E0CB625BC170}" destId="{1CBE21FF-DA08-43C0-AE2C-CD2C41BF9A19}" srcOrd="0" destOrd="0" presId="urn:microsoft.com/office/officeart/2008/layout/LinedList"/>
    <dgm:cxn modelId="{7E107FD0-A7E5-47EC-80EF-9334ADE5456B}" srcId="{A2A8AB94-5B4D-4896-9F25-1273BAB5DB8F}" destId="{2C9903ED-95CE-41E4-9869-D17C2D7859A6}" srcOrd="1" destOrd="0" parTransId="{AC10BA59-EF34-4FA7-920C-FF6A2D3BD807}" sibTransId="{25A5E1ED-EC69-4586-B487-201A9BFAC4C6}"/>
    <dgm:cxn modelId="{8B914AEC-B488-354F-B40B-E6718F5552A5}" type="presParOf" srcId="{D87C0279-E998-46F8-96D8-9791E366D756}" destId="{D699298C-52DD-4E13-852D-39193AE82D4A}" srcOrd="0" destOrd="0" presId="urn:microsoft.com/office/officeart/2008/layout/LinedList"/>
    <dgm:cxn modelId="{0FECD301-5387-954E-84AB-D7887605267A}" type="presParOf" srcId="{D87C0279-E998-46F8-96D8-9791E366D756}" destId="{4FB5EDCE-C0DF-4271-A3B4-E733B02A7A29}" srcOrd="1" destOrd="0" presId="urn:microsoft.com/office/officeart/2008/layout/LinedList"/>
    <dgm:cxn modelId="{2220ABD0-2EBA-3C48-99FE-F9DE14C30B4B}" type="presParOf" srcId="{4FB5EDCE-C0DF-4271-A3B4-E733B02A7A29}" destId="{E3BDDA64-AEE2-4336-9398-F0ADD7498897}" srcOrd="0" destOrd="0" presId="urn:microsoft.com/office/officeart/2008/layout/LinedList"/>
    <dgm:cxn modelId="{A49ADEDA-8D42-644E-9353-932D9A3134A0}" type="presParOf" srcId="{4FB5EDCE-C0DF-4271-A3B4-E733B02A7A29}" destId="{0C4B1504-6210-4ED6-8949-9B07212813BF}" srcOrd="1" destOrd="0" presId="urn:microsoft.com/office/officeart/2008/layout/LinedList"/>
    <dgm:cxn modelId="{143CA52A-8AA2-EF42-81B3-EEE357EFC4C5}" type="presParOf" srcId="{D87C0279-E998-46F8-96D8-9791E366D756}" destId="{13734730-7280-4352-8ED7-386653B7809A}" srcOrd="2" destOrd="0" presId="urn:microsoft.com/office/officeart/2008/layout/LinedList"/>
    <dgm:cxn modelId="{7284ABE7-7CE4-134E-B1A8-ADBE1C675469}" type="presParOf" srcId="{D87C0279-E998-46F8-96D8-9791E366D756}" destId="{A28F2F6F-D277-49C6-9E41-5CE34E829AF3}" srcOrd="3" destOrd="0" presId="urn:microsoft.com/office/officeart/2008/layout/LinedList"/>
    <dgm:cxn modelId="{746144F1-54E6-4D4D-95B6-5097F1A41C70}" type="presParOf" srcId="{A28F2F6F-D277-49C6-9E41-5CE34E829AF3}" destId="{A74C1AEA-170E-4D2B-A857-29752561777F}" srcOrd="0" destOrd="0" presId="urn:microsoft.com/office/officeart/2008/layout/LinedList"/>
    <dgm:cxn modelId="{AB1952CF-8A75-1844-8F15-0BE3910EA31E}" type="presParOf" srcId="{A28F2F6F-D277-49C6-9E41-5CE34E829AF3}" destId="{9502848B-0E80-4BD3-B725-A5F690977BF4}" srcOrd="1" destOrd="0" presId="urn:microsoft.com/office/officeart/2008/layout/LinedList"/>
    <dgm:cxn modelId="{BB2DEC0F-C165-0F43-80B3-8C0E5A1939F5}" type="presParOf" srcId="{D87C0279-E998-46F8-96D8-9791E366D756}" destId="{60D16F17-4E63-4777-9430-A788ABBF9CCE}" srcOrd="4" destOrd="0" presId="urn:microsoft.com/office/officeart/2008/layout/LinedList"/>
    <dgm:cxn modelId="{4EC85E86-965A-3E40-B111-DBCE457AB6EE}" type="presParOf" srcId="{D87C0279-E998-46F8-96D8-9791E366D756}" destId="{188E12FE-72CE-4635-8DB9-2A0BFA6F9DA3}" srcOrd="5" destOrd="0" presId="urn:microsoft.com/office/officeart/2008/layout/LinedList"/>
    <dgm:cxn modelId="{EE9B7734-CB2E-3143-A3C2-1DFAF7919740}" type="presParOf" srcId="{188E12FE-72CE-4635-8DB9-2A0BFA6F9DA3}" destId="{7F15E1BE-8565-4D20-8733-9EF0BCCC5FCE}" srcOrd="0" destOrd="0" presId="urn:microsoft.com/office/officeart/2008/layout/LinedList"/>
    <dgm:cxn modelId="{D8396B2F-D95D-ED44-9407-AA9171D0249A}" type="presParOf" srcId="{188E12FE-72CE-4635-8DB9-2A0BFA6F9DA3}" destId="{811509B9-EA33-4DF4-8C0A-DFA91D3A92FE}" srcOrd="1" destOrd="0" presId="urn:microsoft.com/office/officeart/2008/layout/LinedList"/>
    <dgm:cxn modelId="{1648D4BE-01EF-0F45-A188-5083F36CB3B3}" type="presParOf" srcId="{D87C0279-E998-46F8-96D8-9791E366D756}" destId="{6973D6B3-4DD4-46D9-8E50-2F9BF3B7D520}" srcOrd="6" destOrd="0" presId="urn:microsoft.com/office/officeart/2008/layout/LinedList"/>
    <dgm:cxn modelId="{E523AF81-5FF3-214E-9538-4A81AF57EDBD}" type="presParOf" srcId="{D87C0279-E998-46F8-96D8-9791E366D756}" destId="{369AB789-BC7D-4140-9AE3-51E55F844D88}" srcOrd="7" destOrd="0" presId="urn:microsoft.com/office/officeart/2008/layout/LinedList"/>
    <dgm:cxn modelId="{E09BA9C0-7705-F54F-8BF2-1DC33721DFBF}" type="presParOf" srcId="{369AB789-BC7D-4140-9AE3-51E55F844D88}" destId="{6CEEC32E-3308-41C8-8601-1B7955A0E585}" srcOrd="0" destOrd="0" presId="urn:microsoft.com/office/officeart/2008/layout/LinedList"/>
    <dgm:cxn modelId="{51A93640-51CA-A14C-8957-54C34C221301}" type="presParOf" srcId="{369AB789-BC7D-4140-9AE3-51E55F844D88}" destId="{0246DF16-C94F-43B0-8261-12913D0F79A8}" srcOrd="1" destOrd="0" presId="urn:microsoft.com/office/officeart/2008/layout/LinedList"/>
    <dgm:cxn modelId="{CF57E61A-EF14-7346-8EC6-0FB57D666108}" type="presParOf" srcId="{D87C0279-E998-46F8-96D8-9791E366D756}" destId="{2DE1797D-1F3E-493D-9E3A-3DC60131EBBB}" srcOrd="8" destOrd="0" presId="urn:microsoft.com/office/officeart/2008/layout/LinedList"/>
    <dgm:cxn modelId="{84A1CF3C-3E3E-694C-9C53-0613FCCCB3A7}" type="presParOf" srcId="{D87C0279-E998-46F8-96D8-9791E366D756}" destId="{F0E4A0E6-17CB-40AD-B8B6-E48A37AC49D6}" srcOrd="9" destOrd="0" presId="urn:microsoft.com/office/officeart/2008/layout/LinedList"/>
    <dgm:cxn modelId="{907CA27A-748B-9D4B-B85D-DFA22A547E21}" type="presParOf" srcId="{F0E4A0E6-17CB-40AD-B8B6-E48A37AC49D6}" destId="{8CD104F6-C78F-4E1A-AA2C-F25691738FD8}" srcOrd="0" destOrd="0" presId="urn:microsoft.com/office/officeart/2008/layout/LinedList"/>
    <dgm:cxn modelId="{BAE28343-334D-4C4E-9C56-1DCDB6BE8C7E}" type="presParOf" srcId="{F0E4A0E6-17CB-40AD-B8B6-E48A37AC49D6}" destId="{C0B86F37-C76E-4ED7-9F82-FCA33454FD83}" srcOrd="1" destOrd="0" presId="urn:microsoft.com/office/officeart/2008/layout/LinedList"/>
    <dgm:cxn modelId="{71C19F70-4027-9240-9425-F609733F6788}" type="presParOf" srcId="{D87C0279-E998-46F8-96D8-9791E366D756}" destId="{C75B1557-08FA-4DF3-9B2E-EC270EC3D7AA}" srcOrd="10" destOrd="0" presId="urn:microsoft.com/office/officeart/2008/layout/LinedList"/>
    <dgm:cxn modelId="{042DC27E-C029-9444-AF01-C2410E165BC6}" type="presParOf" srcId="{D87C0279-E998-46F8-96D8-9791E366D756}" destId="{96EBA499-4D11-43C1-A744-AAEA94E4648F}" srcOrd="11" destOrd="0" presId="urn:microsoft.com/office/officeart/2008/layout/LinedList"/>
    <dgm:cxn modelId="{054F7F3D-4E5E-8343-B0A2-9CDED43524D7}" type="presParOf" srcId="{96EBA499-4D11-43C1-A744-AAEA94E4648F}" destId="{1CBE21FF-DA08-43C0-AE2C-CD2C41BF9A19}" srcOrd="0" destOrd="0" presId="urn:microsoft.com/office/officeart/2008/layout/LinedList"/>
    <dgm:cxn modelId="{1FDCB51D-C953-2B4F-A2F3-F35C11A644D7}" type="presParOf" srcId="{96EBA499-4D11-43C1-A744-AAEA94E4648F}" destId="{0DDE7284-ACF0-4B14-A256-4E61C9ABF56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235A22-9487-444F-8EFE-ABF870F769CC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D1C7059-92D6-4120-B886-DA1C0387F33E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Begin with learning objectives/goals</a:t>
          </a:r>
          <a:endParaRPr lang="en-US" dirty="0">
            <a:solidFill>
              <a:srgbClr val="000000"/>
            </a:solidFill>
          </a:endParaRPr>
        </a:p>
      </dgm:t>
    </dgm:pt>
    <dgm:pt modelId="{A2C2AD48-944E-47B9-98EB-7DCA229C8E1F}" type="parTrans" cxnId="{C35DBBA5-9254-483F-BD5B-AFC1C7B4D74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D1190019-BE84-4EE7-987E-2299209E69F7}" type="sibTrans" cxnId="{C35DBBA5-9254-483F-BD5B-AFC1C7B4D74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FCE3B13-DE60-4328-8964-D21DB502E5AB}">
      <dgm:prSet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Develop design specs for final project</a:t>
          </a:r>
          <a:endParaRPr lang="en-US" dirty="0">
            <a:solidFill>
              <a:srgbClr val="000000"/>
            </a:solidFill>
          </a:endParaRPr>
        </a:p>
      </dgm:t>
    </dgm:pt>
    <dgm:pt modelId="{F758CA2F-AA59-482F-8CD0-67F79CDF7DF5}" type="parTrans" cxnId="{F3F17E6C-4B12-40BC-A849-609F033F6F2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1116C0B-4AFF-4876-A7A6-A0C5AE413344}" type="sibTrans" cxnId="{F3F17E6C-4B12-40BC-A849-609F033F6F25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6306043-E63E-44A4-9EC4-352E3DDDBB20}">
      <dgm:prSet/>
      <dgm:spPr/>
      <dgm:t>
        <a:bodyPr/>
        <a:lstStyle/>
        <a:p>
          <a:r>
            <a:rPr lang="en-US" b="1" smtClean="0">
              <a:solidFill>
                <a:srgbClr val="000000"/>
              </a:solidFill>
            </a:rPr>
            <a:t>Break project into series of discrete tasks</a:t>
          </a:r>
          <a:endParaRPr lang="en-US">
            <a:solidFill>
              <a:srgbClr val="000000"/>
            </a:solidFill>
          </a:endParaRPr>
        </a:p>
      </dgm:t>
    </dgm:pt>
    <dgm:pt modelId="{59F67D21-4484-403E-A695-461C980EA18C}" type="parTrans" cxnId="{F925CFD7-F7AD-4B7F-B1AD-6A9649C6623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9344D89-E609-4FB3-82A4-D318CF5F1466}" type="sibTrans" cxnId="{F925CFD7-F7AD-4B7F-B1AD-6A9649C6623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7FE83D4-E10F-4E08-8CCC-24CEB189C3D4}">
      <dgm:prSet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Set up milestones with deadlines &amp; regular check-ins to ensure your progress</a:t>
          </a:r>
          <a:endParaRPr lang="en-US" dirty="0">
            <a:solidFill>
              <a:srgbClr val="000000"/>
            </a:solidFill>
          </a:endParaRPr>
        </a:p>
      </dgm:t>
    </dgm:pt>
    <dgm:pt modelId="{3767DF1E-E180-4E7F-B4A4-BC0B22E3F53E}" type="parTrans" cxnId="{F5C5F7E7-D9FC-476F-A0B1-5AAA16DF195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EE67EC42-ACF3-430F-BC9A-B88568B70BF8}" type="sibTrans" cxnId="{F5C5F7E7-D9FC-476F-A0B1-5AAA16DF195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0CED115-0585-491E-9630-C08FB77B7E71}">
      <dgm:prSet/>
      <dgm:spPr/>
      <dgm:t>
        <a:bodyPr/>
        <a:lstStyle/>
        <a:p>
          <a:r>
            <a:rPr lang="en-US" b="1" smtClean="0">
              <a:solidFill>
                <a:srgbClr val="000000"/>
              </a:solidFill>
            </a:rPr>
            <a:t>Critique! Critique! Critique!</a:t>
          </a:r>
          <a:endParaRPr lang="en-US">
            <a:solidFill>
              <a:srgbClr val="000000"/>
            </a:solidFill>
          </a:endParaRPr>
        </a:p>
      </dgm:t>
    </dgm:pt>
    <dgm:pt modelId="{503E48A2-6E9C-4278-B7D1-642F433A7009}" type="parTrans" cxnId="{881674FB-7B43-4040-ABBA-71804D255AE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97D54AA2-E0E8-450D-BBB8-C6BE34590CA7}" type="sibTrans" cxnId="{881674FB-7B43-4040-ABBA-71804D255AE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A6F1A59-47BF-4072-A467-020F5684A03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C8CAB8D-D66E-4E5F-A099-E0DBF486D4BA}" type="parTrans" cxnId="{FABC3D50-395B-42D3-B27A-2AED1FF5328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D589240-1878-4A5E-80AB-67F531FDB41C}" type="sibTrans" cxnId="{FABC3D50-395B-42D3-B27A-2AED1FF5328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B44C0F9-62F3-415B-8010-E3CFE57094D4}" type="pres">
      <dgm:prSet presAssocID="{7C235A22-9487-444F-8EFE-ABF870F769C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122BF0-F151-4C39-A278-14C5BB45EDC6}" type="pres">
      <dgm:prSet presAssocID="{7C235A22-9487-444F-8EFE-ABF870F769CC}" presName="dummyMaxCanvas" presStyleCnt="0">
        <dgm:presLayoutVars/>
      </dgm:prSet>
      <dgm:spPr/>
    </dgm:pt>
    <dgm:pt modelId="{1ED37D38-8AB6-4229-B963-13EEC9281393}" type="pres">
      <dgm:prSet presAssocID="{7C235A22-9487-444F-8EFE-ABF870F769CC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5039E-C1D2-4EB4-B173-92D276CDC79A}" type="pres">
      <dgm:prSet presAssocID="{7C235A22-9487-444F-8EFE-ABF870F769CC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029743-CC3A-43C5-B780-78E6D5706D92}" type="pres">
      <dgm:prSet presAssocID="{7C235A22-9487-444F-8EFE-ABF870F769CC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1966CC-EC80-4669-9DED-19E7030B2D05}" type="pres">
      <dgm:prSet presAssocID="{7C235A22-9487-444F-8EFE-ABF870F769CC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AD3DEE-7C96-451F-992B-96ED73CA1B9E}" type="pres">
      <dgm:prSet presAssocID="{7C235A22-9487-444F-8EFE-ABF870F769CC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9652D9-6E07-4168-8AA0-95AAFEFBD220}" type="pres">
      <dgm:prSet presAssocID="{7C235A22-9487-444F-8EFE-ABF870F769CC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C8B786-715E-40B7-B4C4-084B29172AE6}" type="pres">
      <dgm:prSet presAssocID="{7C235A22-9487-444F-8EFE-ABF870F769CC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0DEA82-ABE7-4FA7-B6F0-B697A482DAEF}" type="pres">
      <dgm:prSet presAssocID="{7C235A22-9487-444F-8EFE-ABF870F769CC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F92CB-925D-4340-8CC8-9CB247B7C0C0}" type="pres">
      <dgm:prSet presAssocID="{7C235A22-9487-444F-8EFE-ABF870F769CC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082C3D-B718-4B82-8829-53F05A7F59EB}" type="pres">
      <dgm:prSet presAssocID="{7C235A22-9487-444F-8EFE-ABF870F769CC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297C3-6F98-4A3B-86EB-A773ADAF51C5}" type="pres">
      <dgm:prSet presAssocID="{7C235A22-9487-444F-8EFE-ABF870F769CC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3B5C5-58DF-427E-9CD5-933E3566404D}" type="pres">
      <dgm:prSet presAssocID="{7C235A22-9487-444F-8EFE-ABF870F769CC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0198C4-FA82-45F9-97F7-8E8720AAF2E0}" type="pres">
      <dgm:prSet presAssocID="{7C235A22-9487-444F-8EFE-ABF870F769CC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2B1A0B-9126-42E7-858B-EBEB46DBCE11}" type="pres">
      <dgm:prSet presAssocID="{7C235A22-9487-444F-8EFE-ABF870F769CC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BC3D50-395B-42D3-B27A-2AED1FF5328D}" srcId="{7C235A22-9487-444F-8EFE-ABF870F769CC}" destId="{8A6F1A59-47BF-4072-A467-020F5684A037}" srcOrd="5" destOrd="0" parTransId="{8C8CAB8D-D66E-4E5F-A099-E0DBF486D4BA}" sibTransId="{4D589240-1878-4A5E-80AB-67F531FDB41C}"/>
    <dgm:cxn modelId="{4CBE7A0B-BFEE-4341-8183-D4E9385C727B}" type="presOf" srcId="{FFCE3B13-DE60-4328-8964-D21DB502E5AB}" destId="{C21297C3-6F98-4A3B-86EB-A773ADAF51C5}" srcOrd="1" destOrd="0" presId="urn:microsoft.com/office/officeart/2005/8/layout/vProcess5"/>
    <dgm:cxn modelId="{881674FB-7B43-4040-ABBA-71804D255AEC}" srcId="{7C235A22-9487-444F-8EFE-ABF870F769CC}" destId="{60CED115-0585-491E-9630-C08FB77B7E71}" srcOrd="4" destOrd="0" parTransId="{503E48A2-6E9C-4278-B7D1-642F433A7009}" sibTransId="{97D54AA2-E0E8-450D-BBB8-C6BE34590CA7}"/>
    <dgm:cxn modelId="{53AF8CAB-FC17-8D4C-83AE-CEA5BE2BB14C}" type="presOf" srcId="{D1190019-BE84-4EE7-987E-2299209E69F7}" destId="{839652D9-6E07-4168-8AA0-95AAFEFBD220}" srcOrd="0" destOrd="0" presId="urn:microsoft.com/office/officeart/2005/8/layout/vProcess5"/>
    <dgm:cxn modelId="{577BA7A4-B547-9B4C-A054-E78A127CB28A}" type="presOf" srcId="{06306043-E63E-44A4-9EC4-352E3DDDBB20}" destId="{1E029743-CC3A-43C5-B780-78E6D5706D92}" srcOrd="0" destOrd="0" presId="urn:microsoft.com/office/officeart/2005/8/layout/vProcess5"/>
    <dgm:cxn modelId="{333DBC54-7B4D-3F42-9AFA-B71CD341F756}" type="presOf" srcId="{60CED115-0585-491E-9630-C08FB77B7E71}" destId="{EEAD3DEE-7C96-451F-992B-96ED73CA1B9E}" srcOrd="0" destOrd="0" presId="urn:microsoft.com/office/officeart/2005/8/layout/vProcess5"/>
    <dgm:cxn modelId="{65BA845A-6423-CF4D-BDC2-6534F6CFBA35}" type="presOf" srcId="{8D1C7059-92D6-4120-B886-DA1C0387F33E}" destId="{1ED37D38-8AB6-4229-B963-13EEC9281393}" srcOrd="0" destOrd="0" presId="urn:microsoft.com/office/officeart/2005/8/layout/vProcess5"/>
    <dgm:cxn modelId="{F925CFD7-F7AD-4B7F-B1AD-6A9649C66237}" srcId="{7C235A22-9487-444F-8EFE-ABF870F769CC}" destId="{06306043-E63E-44A4-9EC4-352E3DDDBB20}" srcOrd="2" destOrd="0" parTransId="{59F67D21-4484-403E-A695-461C980EA18C}" sibTransId="{69344D89-E609-4FB3-82A4-D318CF5F1466}"/>
    <dgm:cxn modelId="{C35DBBA5-9254-483F-BD5B-AFC1C7B4D74D}" srcId="{7C235A22-9487-444F-8EFE-ABF870F769CC}" destId="{8D1C7059-92D6-4120-B886-DA1C0387F33E}" srcOrd="0" destOrd="0" parTransId="{A2C2AD48-944E-47B9-98EB-7DCA229C8E1F}" sibTransId="{D1190019-BE84-4EE7-987E-2299209E69F7}"/>
    <dgm:cxn modelId="{6A10FDC2-65DF-5C47-AE29-D970C92A03E3}" type="presOf" srcId="{69344D89-E609-4FB3-82A4-D318CF5F1466}" destId="{EC0DEA82-ABE7-4FA7-B6F0-B697A482DAEF}" srcOrd="0" destOrd="0" presId="urn:microsoft.com/office/officeart/2005/8/layout/vProcess5"/>
    <dgm:cxn modelId="{F5C5F7E7-D9FC-476F-A0B1-5AAA16DF1956}" srcId="{7C235A22-9487-444F-8EFE-ABF870F769CC}" destId="{C7FE83D4-E10F-4E08-8CCC-24CEB189C3D4}" srcOrd="3" destOrd="0" parTransId="{3767DF1E-E180-4E7F-B4A4-BC0B22E3F53E}" sibTransId="{EE67EC42-ACF3-430F-BC9A-B88568B70BF8}"/>
    <dgm:cxn modelId="{73346905-1BA7-7447-B810-A0F7A3D5A9A1}" type="presOf" srcId="{8D1C7059-92D6-4120-B886-DA1C0387F33E}" destId="{86082C3D-B718-4B82-8829-53F05A7F59EB}" srcOrd="1" destOrd="0" presId="urn:microsoft.com/office/officeart/2005/8/layout/vProcess5"/>
    <dgm:cxn modelId="{CEBAB358-1E01-134F-957C-7D9A04DD4316}" type="presOf" srcId="{60CED115-0585-491E-9630-C08FB77B7E71}" destId="{D42B1A0B-9126-42E7-858B-EBEB46DBCE11}" srcOrd="1" destOrd="0" presId="urn:microsoft.com/office/officeart/2005/8/layout/vProcess5"/>
    <dgm:cxn modelId="{CE4D4154-243B-8B41-AD14-D8C72885DC4F}" type="presOf" srcId="{FFCE3B13-DE60-4328-8964-D21DB502E5AB}" destId="{BC45039E-C1D2-4EB4-B173-92D276CDC79A}" srcOrd="0" destOrd="0" presId="urn:microsoft.com/office/officeart/2005/8/layout/vProcess5"/>
    <dgm:cxn modelId="{88845245-7E32-7342-A6E8-7E2C3058E515}" type="presOf" srcId="{C7FE83D4-E10F-4E08-8CCC-24CEB189C3D4}" destId="{C31966CC-EC80-4669-9DED-19E7030B2D05}" srcOrd="0" destOrd="0" presId="urn:microsoft.com/office/officeart/2005/8/layout/vProcess5"/>
    <dgm:cxn modelId="{9B1E2CA7-3578-B148-A095-3C15A59425C1}" type="presOf" srcId="{06306043-E63E-44A4-9EC4-352E3DDDBB20}" destId="{5C73B5C5-58DF-427E-9CD5-933E3566404D}" srcOrd="1" destOrd="0" presId="urn:microsoft.com/office/officeart/2005/8/layout/vProcess5"/>
    <dgm:cxn modelId="{4836E526-0DF0-8249-94CB-75AE77091D4B}" type="presOf" srcId="{C7FE83D4-E10F-4E08-8CCC-24CEB189C3D4}" destId="{110198C4-FA82-45F9-97F7-8E8720AAF2E0}" srcOrd="1" destOrd="0" presId="urn:microsoft.com/office/officeart/2005/8/layout/vProcess5"/>
    <dgm:cxn modelId="{F3F17E6C-4B12-40BC-A849-609F033F6F25}" srcId="{7C235A22-9487-444F-8EFE-ABF870F769CC}" destId="{FFCE3B13-DE60-4328-8964-D21DB502E5AB}" srcOrd="1" destOrd="0" parTransId="{F758CA2F-AA59-482F-8CD0-67F79CDF7DF5}" sibTransId="{A1116C0B-4AFF-4876-A7A6-A0C5AE413344}"/>
    <dgm:cxn modelId="{C7CC274C-A68A-294C-BEEE-86FAD2F5E0AE}" type="presOf" srcId="{7C235A22-9487-444F-8EFE-ABF870F769CC}" destId="{6B44C0F9-62F3-415B-8010-E3CFE57094D4}" srcOrd="0" destOrd="0" presId="urn:microsoft.com/office/officeart/2005/8/layout/vProcess5"/>
    <dgm:cxn modelId="{699B1909-0080-914D-A06F-D37E049286A0}" type="presOf" srcId="{A1116C0B-4AFF-4876-A7A6-A0C5AE413344}" destId="{2FC8B786-715E-40B7-B4C4-084B29172AE6}" srcOrd="0" destOrd="0" presId="urn:microsoft.com/office/officeart/2005/8/layout/vProcess5"/>
    <dgm:cxn modelId="{AD829ADF-F3A8-5F47-9A33-EA75CD26DBDA}" type="presOf" srcId="{EE67EC42-ACF3-430F-BC9A-B88568B70BF8}" destId="{AF4F92CB-925D-4340-8CC8-9CB247B7C0C0}" srcOrd="0" destOrd="0" presId="urn:microsoft.com/office/officeart/2005/8/layout/vProcess5"/>
    <dgm:cxn modelId="{C22069CC-AACD-2A4A-BE04-09864CD8B363}" type="presParOf" srcId="{6B44C0F9-62F3-415B-8010-E3CFE57094D4}" destId="{67122BF0-F151-4C39-A278-14C5BB45EDC6}" srcOrd="0" destOrd="0" presId="urn:microsoft.com/office/officeart/2005/8/layout/vProcess5"/>
    <dgm:cxn modelId="{CC5F3A2D-5984-274A-95B8-509FE35F84B0}" type="presParOf" srcId="{6B44C0F9-62F3-415B-8010-E3CFE57094D4}" destId="{1ED37D38-8AB6-4229-B963-13EEC9281393}" srcOrd="1" destOrd="0" presId="urn:microsoft.com/office/officeart/2005/8/layout/vProcess5"/>
    <dgm:cxn modelId="{5BCE2B7A-8811-564D-84CF-60626D509E3F}" type="presParOf" srcId="{6B44C0F9-62F3-415B-8010-E3CFE57094D4}" destId="{BC45039E-C1D2-4EB4-B173-92D276CDC79A}" srcOrd="2" destOrd="0" presId="urn:microsoft.com/office/officeart/2005/8/layout/vProcess5"/>
    <dgm:cxn modelId="{D263949D-1C8A-C44C-95B6-3C8D03F63ED1}" type="presParOf" srcId="{6B44C0F9-62F3-415B-8010-E3CFE57094D4}" destId="{1E029743-CC3A-43C5-B780-78E6D5706D92}" srcOrd="3" destOrd="0" presId="urn:microsoft.com/office/officeart/2005/8/layout/vProcess5"/>
    <dgm:cxn modelId="{D3B567C3-2BF6-394F-B0C5-645FC2B6FBE1}" type="presParOf" srcId="{6B44C0F9-62F3-415B-8010-E3CFE57094D4}" destId="{C31966CC-EC80-4669-9DED-19E7030B2D05}" srcOrd="4" destOrd="0" presId="urn:microsoft.com/office/officeart/2005/8/layout/vProcess5"/>
    <dgm:cxn modelId="{BB95C9E0-8B53-364E-A574-7EE862201E48}" type="presParOf" srcId="{6B44C0F9-62F3-415B-8010-E3CFE57094D4}" destId="{EEAD3DEE-7C96-451F-992B-96ED73CA1B9E}" srcOrd="5" destOrd="0" presId="urn:microsoft.com/office/officeart/2005/8/layout/vProcess5"/>
    <dgm:cxn modelId="{1BABAA11-4F72-3345-9F26-E50636955B93}" type="presParOf" srcId="{6B44C0F9-62F3-415B-8010-E3CFE57094D4}" destId="{839652D9-6E07-4168-8AA0-95AAFEFBD220}" srcOrd="6" destOrd="0" presId="urn:microsoft.com/office/officeart/2005/8/layout/vProcess5"/>
    <dgm:cxn modelId="{0CF15E0A-92D1-934A-A64A-9B9FFC7D9E50}" type="presParOf" srcId="{6B44C0F9-62F3-415B-8010-E3CFE57094D4}" destId="{2FC8B786-715E-40B7-B4C4-084B29172AE6}" srcOrd="7" destOrd="0" presId="urn:microsoft.com/office/officeart/2005/8/layout/vProcess5"/>
    <dgm:cxn modelId="{0ABDCCC5-306C-5744-933A-DF3194B98349}" type="presParOf" srcId="{6B44C0F9-62F3-415B-8010-E3CFE57094D4}" destId="{EC0DEA82-ABE7-4FA7-B6F0-B697A482DAEF}" srcOrd="8" destOrd="0" presId="urn:microsoft.com/office/officeart/2005/8/layout/vProcess5"/>
    <dgm:cxn modelId="{3B94A861-4CDF-1D43-953A-F7A3CF165925}" type="presParOf" srcId="{6B44C0F9-62F3-415B-8010-E3CFE57094D4}" destId="{AF4F92CB-925D-4340-8CC8-9CB247B7C0C0}" srcOrd="9" destOrd="0" presId="urn:microsoft.com/office/officeart/2005/8/layout/vProcess5"/>
    <dgm:cxn modelId="{3EF85C22-3D4F-6841-943E-1B44EC3DA79F}" type="presParOf" srcId="{6B44C0F9-62F3-415B-8010-E3CFE57094D4}" destId="{86082C3D-B718-4B82-8829-53F05A7F59EB}" srcOrd="10" destOrd="0" presId="urn:microsoft.com/office/officeart/2005/8/layout/vProcess5"/>
    <dgm:cxn modelId="{365E95AE-78EB-2940-8835-FA1EA91F8353}" type="presParOf" srcId="{6B44C0F9-62F3-415B-8010-E3CFE57094D4}" destId="{C21297C3-6F98-4A3B-86EB-A773ADAF51C5}" srcOrd="11" destOrd="0" presId="urn:microsoft.com/office/officeart/2005/8/layout/vProcess5"/>
    <dgm:cxn modelId="{A408028F-B2A8-FE47-A11E-1CADE11584A0}" type="presParOf" srcId="{6B44C0F9-62F3-415B-8010-E3CFE57094D4}" destId="{5C73B5C5-58DF-427E-9CD5-933E3566404D}" srcOrd="12" destOrd="0" presId="urn:microsoft.com/office/officeart/2005/8/layout/vProcess5"/>
    <dgm:cxn modelId="{66984660-2A8A-584B-B70B-D1CE21455AA6}" type="presParOf" srcId="{6B44C0F9-62F3-415B-8010-E3CFE57094D4}" destId="{110198C4-FA82-45F9-97F7-8E8720AAF2E0}" srcOrd="13" destOrd="0" presId="urn:microsoft.com/office/officeart/2005/8/layout/vProcess5"/>
    <dgm:cxn modelId="{F0D4BC16-0244-8D4F-B0AE-9E9F3642CDE7}" type="presParOf" srcId="{6B44C0F9-62F3-415B-8010-E3CFE57094D4}" destId="{D42B1A0B-9126-42E7-858B-EBEB46DBCE1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5CCC99-BD17-4B6D-BBA3-0451F1FBFB4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F51B1B-3BF9-441D-949C-8EB0E3FE7AB2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General</a:t>
          </a:r>
          <a:endParaRPr lang="en-US" dirty="0">
            <a:solidFill>
              <a:srgbClr val="FFFFFF"/>
            </a:solidFill>
          </a:endParaRPr>
        </a:p>
      </dgm:t>
    </dgm:pt>
    <dgm:pt modelId="{35A55398-EC0C-4135-A3D2-92FE77F12AC5}" type="parTrans" cxnId="{541356EC-CE36-4C2F-9C19-8BB3E3320276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6A80C268-9D76-45E1-AA76-0B6ADD578CA0}" type="sibTrans" cxnId="{541356EC-CE36-4C2F-9C19-8BB3E3320276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CF313EF6-FE66-4A67-AEC3-FD4DED61B229}">
      <dgm:prSet phldrT="[Text]"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R, STATA, SAS, Excel</a:t>
          </a:r>
          <a:endParaRPr lang="en-US" dirty="0">
            <a:solidFill>
              <a:srgbClr val="FFFFFF"/>
            </a:solidFill>
          </a:endParaRPr>
        </a:p>
      </dgm:t>
    </dgm:pt>
    <dgm:pt modelId="{BE1E867F-BC0E-4A06-9364-E796B25F4853}" type="parTrans" cxnId="{998370BE-14E1-43AD-9902-27832D5858C0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BA6CE3E8-0C62-4B71-8CED-4942BC5350E6}" type="sibTrans" cxnId="{998370BE-14E1-43AD-9902-27832D5858C0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25A86FAB-A268-42E5-A80B-2BE2A55D1AAC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Open source</a:t>
          </a:r>
          <a:endParaRPr lang="en-US" dirty="0">
            <a:solidFill>
              <a:srgbClr val="FFFFFF"/>
            </a:solidFill>
          </a:endParaRPr>
        </a:p>
      </dgm:t>
    </dgm:pt>
    <dgm:pt modelId="{60479CBD-5D66-4E51-AD4B-BECCCFD15960}" type="parTrans" cxnId="{AB09CB84-07D1-4ABB-AEDF-3A28C78F8586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540EB596-ADF4-4BB1-84B7-AA4F4CBE43A3}" type="sibTrans" cxnId="{AB09CB84-07D1-4ABB-AEDF-3A28C78F8586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25F07708-31B5-44EA-818E-D2DC83C473B8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Adobe Illustrator</a:t>
          </a:r>
          <a:endParaRPr lang="en-US">
            <a:solidFill>
              <a:srgbClr val="FFFFFF"/>
            </a:solidFill>
          </a:endParaRPr>
        </a:p>
      </dgm:t>
    </dgm:pt>
    <dgm:pt modelId="{E3E1FF75-F82A-4AC5-922C-0FA472819DF8}" type="parTrans" cxnId="{9A05A7B5-3D24-4475-99EE-77A21BECB56D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8A777D92-7992-4964-983F-1BAD58C83658}" type="sibTrans" cxnId="{9A05A7B5-3D24-4475-99EE-77A21BECB56D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9825712C-908B-455A-AB65-C417EA64FE44}">
      <dgm:prSet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</a:rPr>
            <a:t>Microsoft Word</a:t>
          </a:r>
          <a:endParaRPr lang="en-US" dirty="0">
            <a:solidFill>
              <a:srgbClr val="FFFFFF"/>
            </a:solidFill>
          </a:endParaRPr>
        </a:p>
      </dgm:t>
    </dgm:pt>
    <dgm:pt modelId="{E663002A-FBAD-49ED-8D3B-0699B7502F31}" type="parTrans" cxnId="{529963F3-1D6A-41A2-B689-AF2F011D7C68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1ED0679B-4414-4B15-AE1E-6414D0D0AB8B}" type="sibTrans" cxnId="{529963F3-1D6A-41A2-B689-AF2F011D7C68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6801D12-5670-49A7-B677-CDB9713518A1}">
      <dgm:prSet phldrT="[Text]"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Google Public Data Explorer</a:t>
          </a:r>
          <a:endParaRPr lang="en-US" dirty="0">
            <a:solidFill>
              <a:srgbClr val="FFFFFF"/>
            </a:solidFill>
          </a:endParaRPr>
        </a:p>
      </dgm:t>
    </dgm:pt>
    <dgm:pt modelId="{47B49492-504E-48B1-A48B-3F62F089546F}" type="parTrans" cxnId="{EA37F925-C804-4183-AFE2-4BE534C81557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BD7BD172-04FB-4A0E-B800-D1510300FCFC}" type="sibTrans" cxnId="{EA37F925-C804-4183-AFE2-4BE534C81557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0044270-D3FE-4743-AACE-665AFEA8119C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  <a:hlinkClick xmlns:r="http://schemas.openxmlformats.org/officeDocument/2006/relationships" r:id="rId1"/>
            </a:rPr>
            <a:t>https://www.google.com/publicdata/directory</a:t>
          </a:r>
          <a:endParaRPr lang="en-US">
            <a:solidFill>
              <a:srgbClr val="FFFFFF"/>
            </a:solidFill>
          </a:endParaRPr>
        </a:p>
      </dgm:t>
    </dgm:pt>
    <dgm:pt modelId="{A7EA1D7B-570F-4777-8841-0DF7860E523D}" type="parTrans" cxnId="{7EB6EA65-83AC-401B-B4AD-972A760021B8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F6F500D9-730A-4A53-BCF8-6132388B107A}" type="sibTrans" cxnId="{7EB6EA65-83AC-401B-B4AD-972A760021B8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74034511-CE8A-4D52-B0DE-068073FE2D7B}">
      <dgm:prSet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</a:rPr>
            <a:t>Many Eyes</a:t>
          </a:r>
          <a:endParaRPr lang="en-US" dirty="0">
            <a:solidFill>
              <a:srgbClr val="FFFFFF"/>
            </a:solidFill>
          </a:endParaRPr>
        </a:p>
      </dgm:t>
    </dgm:pt>
    <dgm:pt modelId="{50569006-9E09-40DB-AF41-B3CB55AC99E8}" type="parTrans" cxnId="{9732D070-D7CC-42C8-8E38-6E0B338FD231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42C40246-2CB5-4130-9EBD-A815A112C668}" type="sibTrans" cxnId="{9732D070-D7CC-42C8-8E38-6E0B338FD231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17C3E918-842F-4E76-A953-BA7AD2AC0C33}">
      <dgm:prSet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  <a:hlinkClick xmlns:r="http://schemas.openxmlformats.org/officeDocument/2006/relationships" r:id="rId2"/>
            </a:rPr>
            <a:t>http://www-958.ibm.com/software/analytics/manyeyes/</a:t>
          </a:r>
          <a:endParaRPr lang="en-US" dirty="0">
            <a:solidFill>
              <a:srgbClr val="FFFFFF"/>
            </a:solidFill>
          </a:endParaRPr>
        </a:p>
      </dgm:t>
    </dgm:pt>
    <dgm:pt modelId="{848B30DD-D3A5-42B5-ADF9-7AC3B014B1CE}" type="parTrans" cxnId="{CC27A66A-A064-4438-8C2D-72141A5D2264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FD350BC5-153F-4729-BB37-6E62AC91F46A}" type="sibTrans" cxnId="{CC27A66A-A064-4438-8C2D-72141A5D2264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9920D19F-0D24-4B4C-9EB5-CD38D47EFDB9}">
      <dgm:prSet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</a:rPr>
            <a:t>Tableau</a:t>
          </a:r>
          <a:r>
            <a:rPr lang="en-US" dirty="0" smtClean="0">
              <a:solidFill>
                <a:srgbClr val="FFFFFF"/>
              </a:solidFill>
            </a:rPr>
            <a:t> </a:t>
          </a:r>
          <a:endParaRPr lang="en-US" dirty="0">
            <a:solidFill>
              <a:srgbClr val="FFFFFF"/>
            </a:solidFill>
          </a:endParaRPr>
        </a:p>
      </dgm:t>
    </dgm:pt>
    <dgm:pt modelId="{BEAD1FA3-B717-47CA-911D-0EFF3FCD3388}" type="parTrans" cxnId="{FB35832A-BA91-4C98-ADD1-309EDDD7BFEA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B4D5B798-BDA7-40F9-99B6-816E58D232DD}" type="sibTrans" cxnId="{FB35832A-BA91-4C98-ADD1-309EDDD7BFEA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888FD9C1-8D0A-4D74-B3CA-1396E18977EA}">
      <dgm:prSet/>
      <dgm:spPr/>
      <dgm:t>
        <a:bodyPr/>
        <a:lstStyle/>
        <a:p>
          <a:r>
            <a:rPr lang="en-US" b="1" dirty="0" smtClean="0">
              <a:solidFill>
                <a:srgbClr val="FFFFFF"/>
              </a:solidFill>
              <a:hlinkClick xmlns:r="http://schemas.openxmlformats.org/officeDocument/2006/relationships" r:id="rId3"/>
            </a:rPr>
            <a:t>http://www.tableausoftware.com/</a:t>
          </a:r>
          <a:r>
            <a:rPr lang="en-US" b="1" dirty="0" smtClean="0">
              <a:solidFill>
                <a:srgbClr val="FFFFFF"/>
              </a:solidFill>
            </a:rPr>
            <a:t> </a:t>
          </a:r>
          <a:endParaRPr lang="en-US" dirty="0">
            <a:solidFill>
              <a:srgbClr val="FFFFFF"/>
            </a:solidFill>
          </a:endParaRPr>
        </a:p>
      </dgm:t>
    </dgm:pt>
    <dgm:pt modelId="{FA8EE1EF-54D5-4F25-ADA4-7CD9EBF33A18}" type="parTrans" cxnId="{D383151F-3BDF-430D-8476-0568EB362023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ED3ED6AA-7CC1-40CC-A0E1-72F07388548F}" type="sibTrans" cxnId="{D383151F-3BDF-430D-8476-0568EB362023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F7F872B0-E384-4D4B-A9F9-F7FFCB3A01A0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StatSilk/StatPlanet (maps)</a:t>
          </a:r>
          <a:endParaRPr lang="en-US">
            <a:solidFill>
              <a:srgbClr val="FFFFFF"/>
            </a:solidFill>
          </a:endParaRPr>
        </a:p>
      </dgm:t>
    </dgm:pt>
    <dgm:pt modelId="{7FA11194-5D0F-43A9-ACA5-1320714CB5C3}" type="parTrans" cxnId="{8B2D9B3E-7663-4F9E-BF28-8331E05FCD5B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C14474D6-3A97-4620-AA11-865050860FE2}" type="sibTrans" cxnId="{8B2D9B3E-7663-4F9E-BF28-8331E05FCD5B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DBB57039-543A-418D-9759-117C4BBED7D0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  <a:hlinkClick xmlns:r="http://schemas.openxmlformats.org/officeDocument/2006/relationships" r:id="rId4"/>
            </a:rPr>
            <a:t>http://www.statsilk.com/</a:t>
          </a:r>
          <a:endParaRPr lang="en-US">
            <a:solidFill>
              <a:srgbClr val="FFFFFF"/>
            </a:solidFill>
          </a:endParaRPr>
        </a:p>
      </dgm:t>
    </dgm:pt>
    <dgm:pt modelId="{B34F217E-59F8-4E34-8A18-369CA7CF221C}" type="parTrans" cxnId="{5054D113-5430-4FFE-8DD8-E1889BB6A021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D1C455E4-A603-4F18-8F09-1901599D9FD1}" type="sibTrans" cxnId="{5054D113-5430-4FFE-8DD8-E1889BB6A021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8AD75779-2E8E-406A-A492-F3D413EA143C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Gapminder</a:t>
          </a:r>
          <a:endParaRPr lang="en-US">
            <a:solidFill>
              <a:srgbClr val="FFFFFF"/>
            </a:solidFill>
          </a:endParaRPr>
        </a:p>
      </dgm:t>
    </dgm:pt>
    <dgm:pt modelId="{5D1DFC62-AB64-4A53-81F5-07ACA4118F35}" type="parTrans" cxnId="{0466DE4C-F906-457B-9EF1-9B1AAE376310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2E1C69B7-6696-4300-9D55-2177F24F8108}" type="sibTrans" cxnId="{0466DE4C-F906-457B-9EF1-9B1AAE376310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94451F0A-3219-4318-AD82-50E04EF80934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  <a:hlinkClick xmlns:r="http://schemas.openxmlformats.org/officeDocument/2006/relationships" r:id="rId5"/>
            </a:rPr>
            <a:t>http://www.gapminder.org/</a:t>
          </a:r>
          <a:endParaRPr lang="en-US">
            <a:solidFill>
              <a:srgbClr val="FFFFFF"/>
            </a:solidFill>
          </a:endParaRPr>
        </a:p>
      </dgm:t>
    </dgm:pt>
    <dgm:pt modelId="{1A9B4915-D9C1-4A3D-86AC-A371F867277D}" type="parTrans" cxnId="{1A36FFEE-4382-45B2-8E31-A6764F1950CD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C8BF0D22-8A02-4A53-A2C5-2EC44BAB1133}" type="sibTrans" cxnId="{1A36FFEE-4382-45B2-8E31-A6764F1950CD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5BD546B9-7FC3-4B68-A36D-06C87B909831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</a:rPr>
            <a:t>Visual.ly</a:t>
          </a:r>
          <a:endParaRPr lang="en-US">
            <a:solidFill>
              <a:srgbClr val="FFFFFF"/>
            </a:solidFill>
          </a:endParaRPr>
        </a:p>
      </dgm:t>
    </dgm:pt>
    <dgm:pt modelId="{F5D867BF-D832-4FB0-BFA0-40808670C47C}" type="parTrans" cxnId="{57A738D5-A0EA-465B-B605-D234F2576E12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431DE800-7C30-4A35-BB6F-AE5C4E7F65DB}" type="sibTrans" cxnId="{57A738D5-A0EA-465B-B605-D234F2576E12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677B3FDC-8B2B-4B6F-A9ED-BA059100DBBA}">
      <dgm:prSet/>
      <dgm:spPr/>
      <dgm:t>
        <a:bodyPr/>
        <a:lstStyle/>
        <a:p>
          <a:r>
            <a:rPr lang="en-US" b="1" smtClean="0">
              <a:solidFill>
                <a:srgbClr val="FFFFFF"/>
              </a:solidFill>
              <a:hlinkClick xmlns:r="http://schemas.openxmlformats.org/officeDocument/2006/relationships" r:id="rId6"/>
            </a:rPr>
            <a:t>http://visual.ly/</a:t>
          </a:r>
          <a:endParaRPr lang="en-US">
            <a:solidFill>
              <a:srgbClr val="FFFFFF"/>
            </a:solidFill>
          </a:endParaRPr>
        </a:p>
      </dgm:t>
    </dgm:pt>
    <dgm:pt modelId="{E509E395-884F-4949-A747-A18AF6FFC6D6}" type="parTrans" cxnId="{B1B82780-F289-47D4-A353-4A99E4C0168C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AD985CD-799A-476B-998A-78ACB169E7E1}" type="sibTrans" cxnId="{B1B82780-F289-47D4-A353-4A99E4C0168C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337FB965-361C-42CF-BC95-25C885B02863}" type="pres">
      <dgm:prSet presAssocID="{9C5CCC99-BD17-4B6D-BBA3-0451F1FBFB4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D331A0A-BAE1-4668-9B62-4D566F323221}" type="pres">
      <dgm:prSet presAssocID="{5BF51B1B-3BF9-441D-949C-8EB0E3FE7AB2}" presName="thickLine" presStyleLbl="alignNode1" presStyleIdx="0" presStyleCnt="2"/>
      <dgm:spPr/>
    </dgm:pt>
    <dgm:pt modelId="{0CE920FC-71EB-4E08-9B1B-0832547807F3}" type="pres">
      <dgm:prSet presAssocID="{5BF51B1B-3BF9-441D-949C-8EB0E3FE7AB2}" presName="horz1" presStyleCnt="0"/>
      <dgm:spPr/>
    </dgm:pt>
    <dgm:pt modelId="{1F7D0BC5-1A88-4E37-9062-C8EA24DA6A6A}" type="pres">
      <dgm:prSet presAssocID="{5BF51B1B-3BF9-441D-949C-8EB0E3FE7AB2}" presName="tx1" presStyleLbl="revTx" presStyleIdx="0" presStyleCnt="17"/>
      <dgm:spPr/>
      <dgm:t>
        <a:bodyPr/>
        <a:lstStyle/>
        <a:p>
          <a:endParaRPr lang="en-US"/>
        </a:p>
      </dgm:t>
    </dgm:pt>
    <dgm:pt modelId="{55CF97CA-7C0E-4EF9-8A40-3370EC1DE1EC}" type="pres">
      <dgm:prSet presAssocID="{5BF51B1B-3BF9-441D-949C-8EB0E3FE7AB2}" presName="vert1" presStyleCnt="0"/>
      <dgm:spPr/>
    </dgm:pt>
    <dgm:pt modelId="{C37DB9EC-11E7-4183-AE81-FF707E7B3BF1}" type="pres">
      <dgm:prSet presAssocID="{CF313EF6-FE66-4A67-AEC3-FD4DED61B229}" presName="vertSpace2a" presStyleCnt="0"/>
      <dgm:spPr/>
    </dgm:pt>
    <dgm:pt modelId="{EE4CB90A-8DD3-4D3C-857F-8C5BB4862DF7}" type="pres">
      <dgm:prSet presAssocID="{CF313EF6-FE66-4A67-AEC3-FD4DED61B229}" presName="horz2" presStyleCnt="0"/>
      <dgm:spPr/>
    </dgm:pt>
    <dgm:pt modelId="{590A60A1-94D0-4C36-8EFF-948DE2EF0B0E}" type="pres">
      <dgm:prSet presAssocID="{CF313EF6-FE66-4A67-AEC3-FD4DED61B229}" presName="horzSpace2" presStyleCnt="0"/>
      <dgm:spPr/>
    </dgm:pt>
    <dgm:pt modelId="{60392836-B540-4F4F-BB4D-DC6A40CBCB73}" type="pres">
      <dgm:prSet presAssocID="{CF313EF6-FE66-4A67-AEC3-FD4DED61B229}" presName="tx2" presStyleLbl="revTx" presStyleIdx="1" presStyleCnt="17"/>
      <dgm:spPr/>
      <dgm:t>
        <a:bodyPr/>
        <a:lstStyle/>
        <a:p>
          <a:endParaRPr lang="en-US"/>
        </a:p>
      </dgm:t>
    </dgm:pt>
    <dgm:pt modelId="{5B7905C0-003A-481F-878C-BA9BCBC2162F}" type="pres">
      <dgm:prSet presAssocID="{CF313EF6-FE66-4A67-AEC3-FD4DED61B229}" presName="vert2" presStyleCnt="0"/>
      <dgm:spPr/>
    </dgm:pt>
    <dgm:pt modelId="{333D95D4-3BB2-4436-A94F-37D7D02598ED}" type="pres">
      <dgm:prSet presAssocID="{CF313EF6-FE66-4A67-AEC3-FD4DED61B229}" presName="thinLine2b" presStyleLbl="callout" presStyleIdx="0" presStyleCnt="9"/>
      <dgm:spPr/>
    </dgm:pt>
    <dgm:pt modelId="{6EE02E5E-F354-48A2-A9CC-AB96C749EC3A}" type="pres">
      <dgm:prSet presAssocID="{CF313EF6-FE66-4A67-AEC3-FD4DED61B229}" presName="vertSpace2b" presStyleCnt="0"/>
      <dgm:spPr/>
    </dgm:pt>
    <dgm:pt modelId="{53A77477-A784-4803-87F1-5EFDFB8011B8}" type="pres">
      <dgm:prSet presAssocID="{25F07708-31B5-44EA-818E-D2DC83C473B8}" presName="horz2" presStyleCnt="0"/>
      <dgm:spPr/>
    </dgm:pt>
    <dgm:pt modelId="{32C40BD3-FFEC-4761-9C9E-23DA20205A3F}" type="pres">
      <dgm:prSet presAssocID="{25F07708-31B5-44EA-818E-D2DC83C473B8}" presName="horzSpace2" presStyleCnt="0"/>
      <dgm:spPr/>
    </dgm:pt>
    <dgm:pt modelId="{D595D0B0-2CD4-4AF1-9EF3-F1DA0A798325}" type="pres">
      <dgm:prSet presAssocID="{25F07708-31B5-44EA-818E-D2DC83C473B8}" presName="tx2" presStyleLbl="revTx" presStyleIdx="2" presStyleCnt="17"/>
      <dgm:spPr/>
      <dgm:t>
        <a:bodyPr/>
        <a:lstStyle/>
        <a:p>
          <a:endParaRPr lang="en-US"/>
        </a:p>
      </dgm:t>
    </dgm:pt>
    <dgm:pt modelId="{49433670-10CB-49E0-BCC7-E7D25D0DF122}" type="pres">
      <dgm:prSet presAssocID="{25F07708-31B5-44EA-818E-D2DC83C473B8}" presName="vert2" presStyleCnt="0"/>
      <dgm:spPr/>
    </dgm:pt>
    <dgm:pt modelId="{7FF86463-CF7A-4FC4-99CD-EB74230152BC}" type="pres">
      <dgm:prSet presAssocID="{25F07708-31B5-44EA-818E-D2DC83C473B8}" presName="thinLine2b" presStyleLbl="callout" presStyleIdx="1" presStyleCnt="9"/>
      <dgm:spPr/>
    </dgm:pt>
    <dgm:pt modelId="{127EB88C-AA43-4C80-AF73-8D7B39E8D594}" type="pres">
      <dgm:prSet presAssocID="{25F07708-31B5-44EA-818E-D2DC83C473B8}" presName="vertSpace2b" presStyleCnt="0"/>
      <dgm:spPr/>
    </dgm:pt>
    <dgm:pt modelId="{4989085D-3DA5-4A78-B9D3-D972F3ABEC5E}" type="pres">
      <dgm:prSet presAssocID="{9825712C-908B-455A-AB65-C417EA64FE44}" presName="horz2" presStyleCnt="0"/>
      <dgm:spPr/>
    </dgm:pt>
    <dgm:pt modelId="{D19E3BBF-BD5D-4039-92C1-EA799BD8C897}" type="pres">
      <dgm:prSet presAssocID="{9825712C-908B-455A-AB65-C417EA64FE44}" presName="horzSpace2" presStyleCnt="0"/>
      <dgm:spPr/>
    </dgm:pt>
    <dgm:pt modelId="{8E17C99A-F766-4532-B410-773FE236B59C}" type="pres">
      <dgm:prSet presAssocID="{9825712C-908B-455A-AB65-C417EA64FE44}" presName="tx2" presStyleLbl="revTx" presStyleIdx="3" presStyleCnt="17"/>
      <dgm:spPr/>
      <dgm:t>
        <a:bodyPr/>
        <a:lstStyle/>
        <a:p>
          <a:endParaRPr lang="en-US"/>
        </a:p>
      </dgm:t>
    </dgm:pt>
    <dgm:pt modelId="{82A71A50-94CA-434F-BFE9-CC3FF385F82E}" type="pres">
      <dgm:prSet presAssocID="{9825712C-908B-455A-AB65-C417EA64FE44}" presName="vert2" presStyleCnt="0"/>
      <dgm:spPr/>
    </dgm:pt>
    <dgm:pt modelId="{17B56635-8E8E-4436-AB18-C550B15C00DF}" type="pres">
      <dgm:prSet presAssocID="{9825712C-908B-455A-AB65-C417EA64FE44}" presName="thinLine2b" presStyleLbl="callout" presStyleIdx="2" presStyleCnt="9"/>
      <dgm:spPr/>
    </dgm:pt>
    <dgm:pt modelId="{5A65B90C-B14B-42BE-9710-963324BF9109}" type="pres">
      <dgm:prSet presAssocID="{9825712C-908B-455A-AB65-C417EA64FE44}" presName="vertSpace2b" presStyleCnt="0"/>
      <dgm:spPr/>
    </dgm:pt>
    <dgm:pt modelId="{DA7F0069-27D4-4D75-8B3A-583AA66FDB1D}" type="pres">
      <dgm:prSet presAssocID="{25A86FAB-A268-42E5-A80B-2BE2A55D1AAC}" presName="thickLine" presStyleLbl="alignNode1" presStyleIdx="1" presStyleCnt="2"/>
      <dgm:spPr/>
    </dgm:pt>
    <dgm:pt modelId="{726E8C30-69BF-4BF1-9A20-F6402624581D}" type="pres">
      <dgm:prSet presAssocID="{25A86FAB-A268-42E5-A80B-2BE2A55D1AAC}" presName="horz1" presStyleCnt="0"/>
      <dgm:spPr/>
    </dgm:pt>
    <dgm:pt modelId="{45D191C7-B8FA-4B1E-940C-FFC762FEC27D}" type="pres">
      <dgm:prSet presAssocID="{25A86FAB-A268-42E5-A80B-2BE2A55D1AAC}" presName="tx1" presStyleLbl="revTx" presStyleIdx="4" presStyleCnt="17"/>
      <dgm:spPr/>
      <dgm:t>
        <a:bodyPr/>
        <a:lstStyle/>
        <a:p>
          <a:endParaRPr lang="en-US"/>
        </a:p>
      </dgm:t>
    </dgm:pt>
    <dgm:pt modelId="{9F1B34F9-F45B-42CA-B34B-F570465C607C}" type="pres">
      <dgm:prSet presAssocID="{25A86FAB-A268-42E5-A80B-2BE2A55D1AAC}" presName="vert1" presStyleCnt="0"/>
      <dgm:spPr/>
    </dgm:pt>
    <dgm:pt modelId="{3763A86F-F2CC-4210-A94D-F732AA552675}" type="pres">
      <dgm:prSet presAssocID="{06801D12-5670-49A7-B677-CDB9713518A1}" presName="vertSpace2a" presStyleCnt="0"/>
      <dgm:spPr/>
    </dgm:pt>
    <dgm:pt modelId="{E2EF9896-BA64-4CA7-AFFA-714DFCAA5FF3}" type="pres">
      <dgm:prSet presAssocID="{06801D12-5670-49A7-B677-CDB9713518A1}" presName="horz2" presStyleCnt="0"/>
      <dgm:spPr/>
    </dgm:pt>
    <dgm:pt modelId="{79AD3321-EE75-48B7-A512-DFE097A24B3B}" type="pres">
      <dgm:prSet presAssocID="{06801D12-5670-49A7-B677-CDB9713518A1}" presName="horzSpace2" presStyleCnt="0"/>
      <dgm:spPr/>
    </dgm:pt>
    <dgm:pt modelId="{F04D7FDF-6486-4F39-855B-814623128E4C}" type="pres">
      <dgm:prSet presAssocID="{06801D12-5670-49A7-B677-CDB9713518A1}" presName="tx2" presStyleLbl="revTx" presStyleIdx="5" presStyleCnt="17"/>
      <dgm:spPr/>
      <dgm:t>
        <a:bodyPr/>
        <a:lstStyle/>
        <a:p>
          <a:endParaRPr lang="en-US"/>
        </a:p>
      </dgm:t>
    </dgm:pt>
    <dgm:pt modelId="{7153F7F2-0281-4B76-8B57-28D3B12E0855}" type="pres">
      <dgm:prSet presAssocID="{06801D12-5670-49A7-B677-CDB9713518A1}" presName="vert2" presStyleCnt="0"/>
      <dgm:spPr/>
    </dgm:pt>
    <dgm:pt modelId="{3A2C222E-4CF1-4E5B-9672-615A09D7DC44}" type="pres">
      <dgm:prSet presAssocID="{00044270-D3FE-4743-AACE-665AFEA8119C}" presName="horz3" presStyleCnt="0"/>
      <dgm:spPr/>
    </dgm:pt>
    <dgm:pt modelId="{F4F22427-796B-428E-A4C3-F1844344F2F4}" type="pres">
      <dgm:prSet presAssocID="{00044270-D3FE-4743-AACE-665AFEA8119C}" presName="horzSpace3" presStyleCnt="0"/>
      <dgm:spPr/>
    </dgm:pt>
    <dgm:pt modelId="{27AE8262-417E-4BCE-B33B-324BFBDE4553}" type="pres">
      <dgm:prSet presAssocID="{00044270-D3FE-4743-AACE-665AFEA8119C}" presName="tx3" presStyleLbl="revTx" presStyleIdx="6" presStyleCnt="17"/>
      <dgm:spPr/>
      <dgm:t>
        <a:bodyPr/>
        <a:lstStyle/>
        <a:p>
          <a:endParaRPr lang="en-US"/>
        </a:p>
      </dgm:t>
    </dgm:pt>
    <dgm:pt modelId="{B1090F19-868D-4D87-9CE8-DAF67D322E4F}" type="pres">
      <dgm:prSet presAssocID="{00044270-D3FE-4743-AACE-665AFEA8119C}" presName="vert3" presStyleCnt="0"/>
      <dgm:spPr/>
    </dgm:pt>
    <dgm:pt modelId="{192AA5FA-D134-40A2-8AB8-3D22F345D082}" type="pres">
      <dgm:prSet presAssocID="{06801D12-5670-49A7-B677-CDB9713518A1}" presName="thinLine2b" presStyleLbl="callout" presStyleIdx="3" presStyleCnt="9"/>
      <dgm:spPr/>
    </dgm:pt>
    <dgm:pt modelId="{B43EAC58-C696-44B2-A465-221EEA09EA75}" type="pres">
      <dgm:prSet presAssocID="{06801D12-5670-49A7-B677-CDB9713518A1}" presName="vertSpace2b" presStyleCnt="0"/>
      <dgm:spPr/>
    </dgm:pt>
    <dgm:pt modelId="{58AA2F48-60BF-421D-BA46-527BBED18760}" type="pres">
      <dgm:prSet presAssocID="{74034511-CE8A-4D52-B0DE-068073FE2D7B}" presName="horz2" presStyleCnt="0"/>
      <dgm:spPr/>
    </dgm:pt>
    <dgm:pt modelId="{069F4F42-D0A2-4235-8829-61E2D5A785C4}" type="pres">
      <dgm:prSet presAssocID="{74034511-CE8A-4D52-B0DE-068073FE2D7B}" presName="horzSpace2" presStyleCnt="0"/>
      <dgm:spPr/>
    </dgm:pt>
    <dgm:pt modelId="{E0C9497B-FD9E-4A85-BBF2-576F8EBD3070}" type="pres">
      <dgm:prSet presAssocID="{74034511-CE8A-4D52-B0DE-068073FE2D7B}" presName="tx2" presStyleLbl="revTx" presStyleIdx="7" presStyleCnt="17"/>
      <dgm:spPr/>
      <dgm:t>
        <a:bodyPr/>
        <a:lstStyle/>
        <a:p>
          <a:endParaRPr lang="en-US"/>
        </a:p>
      </dgm:t>
    </dgm:pt>
    <dgm:pt modelId="{BF881408-146D-4BF0-A21D-D425CF090A53}" type="pres">
      <dgm:prSet presAssocID="{74034511-CE8A-4D52-B0DE-068073FE2D7B}" presName="vert2" presStyleCnt="0"/>
      <dgm:spPr/>
    </dgm:pt>
    <dgm:pt modelId="{94B5D8ED-E031-4825-B0F1-A23D0E214556}" type="pres">
      <dgm:prSet presAssocID="{17C3E918-842F-4E76-A953-BA7AD2AC0C33}" presName="horz3" presStyleCnt="0"/>
      <dgm:spPr/>
    </dgm:pt>
    <dgm:pt modelId="{EAF3B386-35A9-44FD-961A-3758D368D911}" type="pres">
      <dgm:prSet presAssocID="{17C3E918-842F-4E76-A953-BA7AD2AC0C33}" presName="horzSpace3" presStyleCnt="0"/>
      <dgm:spPr/>
    </dgm:pt>
    <dgm:pt modelId="{D18FD803-1D4D-4977-BA0F-3DBD1432A7BD}" type="pres">
      <dgm:prSet presAssocID="{17C3E918-842F-4E76-A953-BA7AD2AC0C33}" presName="tx3" presStyleLbl="revTx" presStyleIdx="8" presStyleCnt="17"/>
      <dgm:spPr/>
      <dgm:t>
        <a:bodyPr/>
        <a:lstStyle/>
        <a:p>
          <a:endParaRPr lang="en-US"/>
        </a:p>
      </dgm:t>
    </dgm:pt>
    <dgm:pt modelId="{93304CB2-38D2-414D-BA6D-8E08FD3E0D1C}" type="pres">
      <dgm:prSet presAssocID="{17C3E918-842F-4E76-A953-BA7AD2AC0C33}" presName="vert3" presStyleCnt="0"/>
      <dgm:spPr/>
    </dgm:pt>
    <dgm:pt modelId="{DC8F80C6-469D-49ED-9763-716F429DCC80}" type="pres">
      <dgm:prSet presAssocID="{74034511-CE8A-4D52-B0DE-068073FE2D7B}" presName="thinLine2b" presStyleLbl="callout" presStyleIdx="4" presStyleCnt="9"/>
      <dgm:spPr/>
    </dgm:pt>
    <dgm:pt modelId="{B2D8828B-9670-4185-B927-0014F2679FD9}" type="pres">
      <dgm:prSet presAssocID="{74034511-CE8A-4D52-B0DE-068073FE2D7B}" presName="vertSpace2b" presStyleCnt="0"/>
      <dgm:spPr/>
    </dgm:pt>
    <dgm:pt modelId="{1EADCB5A-8576-40C1-9AB4-DCBB41782A23}" type="pres">
      <dgm:prSet presAssocID="{9920D19F-0D24-4B4C-9EB5-CD38D47EFDB9}" presName="horz2" presStyleCnt="0"/>
      <dgm:spPr/>
    </dgm:pt>
    <dgm:pt modelId="{7D32565D-42F1-4696-95DF-B5FC5990DF32}" type="pres">
      <dgm:prSet presAssocID="{9920D19F-0D24-4B4C-9EB5-CD38D47EFDB9}" presName="horzSpace2" presStyleCnt="0"/>
      <dgm:spPr/>
    </dgm:pt>
    <dgm:pt modelId="{A52F3F86-7878-40C8-9B80-67A0827481AD}" type="pres">
      <dgm:prSet presAssocID="{9920D19F-0D24-4B4C-9EB5-CD38D47EFDB9}" presName="tx2" presStyleLbl="revTx" presStyleIdx="9" presStyleCnt="17"/>
      <dgm:spPr/>
      <dgm:t>
        <a:bodyPr/>
        <a:lstStyle/>
        <a:p>
          <a:endParaRPr lang="en-US"/>
        </a:p>
      </dgm:t>
    </dgm:pt>
    <dgm:pt modelId="{B9D7FE21-A39D-4FD1-952A-E338D793CE64}" type="pres">
      <dgm:prSet presAssocID="{9920D19F-0D24-4B4C-9EB5-CD38D47EFDB9}" presName="vert2" presStyleCnt="0"/>
      <dgm:spPr/>
    </dgm:pt>
    <dgm:pt modelId="{7192AB83-85D0-4EA7-BB77-7677A249B997}" type="pres">
      <dgm:prSet presAssocID="{888FD9C1-8D0A-4D74-B3CA-1396E18977EA}" presName="horz3" presStyleCnt="0"/>
      <dgm:spPr/>
    </dgm:pt>
    <dgm:pt modelId="{94A70920-8FAB-41BA-B033-2E9AFCFE279B}" type="pres">
      <dgm:prSet presAssocID="{888FD9C1-8D0A-4D74-B3CA-1396E18977EA}" presName="horzSpace3" presStyleCnt="0"/>
      <dgm:spPr/>
    </dgm:pt>
    <dgm:pt modelId="{838E69F2-1F10-4CE1-B962-E0E8CF3AFEB2}" type="pres">
      <dgm:prSet presAssocID="{888FD9C1-8D0A-4D74-B3CA-1396E18977EA}" presName="tx3" presStyleLbl="revTx" presStyleIdx="10" presStyleCnt="17"/>
      <dgm:spPr/>
      <dgm:t>
        <a:bodyPr/>
        <a:lstStyle/>
        <a:p>
          <a:endParaRPr lang="en-US"/>
        </a:p>
      </dgm:t>
    </dgm:pt>
    <dgm:pt modelId="{CBE0103E-2746-4162-8559-568236C6C365}" type="pres">
      <dgm:prSet presAssocID="{888FD9C1-8D0A-4D74-B3CA-1396E18977EA}" presName="vert3" presStyleCnt="0"/>
      <dgm:spPr/>
    </dgm:pt>
    <dgm:pt modelId="{A73D572D-EBDF-464E-93C3-71BD39054FA9}" type="pres">
      <dgm:prSet presAssocID="{9920D19F-0D24-4B4C-9EB5-CD38D47EFDB9}" presName="thinLine2b" presStyleLbl="callout" presStyleIdx="5" presStyleCnt="9"/>
      <dgm:spPr/>
    </dgm:pt>
    <dgm:pt modelId="{65730A40-9304-44B5-9752-1E61F9ED91FC}" type="pres">
      <dgm:prSet presAssocID="{9920D19F-0D24-4B4C-9EB5-CD38D47EFDB9}" presName="vertSpace2b" presStyleCnt="0"/>
      <dgm:spPr/>
    </dgm:pt>
    <dgm:pt modelId="{1B45089A-DD09-4EA1-BFCB-329B8887D400}" type="pres">
      <dgm:prSet presAssocID="{F7F872B0-E384-4D4B-A9F9-F7FFCB3A01A0}" presName="horz2" presStyleCnt="0"/>
      <dgm:spPr/>
    </dgm:pt>
    <dgm:pt modelId="{21F1749D-874B-4264-A799-26B56CBE3401}" type="pres">
      <dgm:prSet presAssocID="{F7F872B0-E384-4D4B-A9F9-F7FFCB3A01A0}" presName="horzSpace2" presStyleCnt="0"/>
      <dgm:spPr/>
    </dgm:pt>
    <dgm:pt modelId="{17CFEC22-C705-49E8-AC5C-18C5FE548000}" type="pres">
      <dgm:prSet presAssocID="{F7F872B0-E384-4D4B-A9F9-F7FFCB3A01A0}" presName="tx2" presStyleLbl="revTx" presStyleIdx="11" presStyleCnt="17"/>
      <dgm:spPr/>
      <dgm:t>
        <a:bodyPr/>
        <a:lstStyle/>
        <a:p>
          <a:endParaRPr lang="en-US"/>
        </a:p>
      </dgm:t>
    </dgm:pt>
    <dgm:pt modelId="{1448EB30-F42E-4F2D-947D-D18F1CC21582}" type="pres">
      <dgm:prSet presAssocID="{F7F872B0-E384-4D4B-A9F9-F7FFCB3A01A0}" presName="vert2" presStyleCnt="0"/>
      <dgm:spPr/>
    </dgm:pt>
    <dgm:pt modelId="{D18CC838-B3A1-4ABC-89CB-8E2741DC737E}" type="pres">
      <dgm:prSet presAssocID="{DBB57039-543A-418D-9759-117C4BBED7D0}" presName="horz3" presStyleCnt="0"/>
      <dgm:spPr/>
    </dgm:pt>
    <dgm:pt modelId="{6EF3EA71-C213-4C0B-9D27-DE5944E5E72B}" type="pres">
      <dgm:prSet presAssocID="{DBB57039-543A-418D-9759-117C4BBED7D0}" presName="horzSpace3" presStyleCnt="0"/>
      <dgm:spPr/>
    </dgm:pt>
    <dgm:pt modelId="{1AC02D3C-EF87-44C8-B6EB-89F7DC5004A6}" type="pres">
      <dgm:prSet presAssocID="{DBB57039-543A-418D-9759-117C4BBED7D0}" presName="tx3" presStyleLbl="revTx" presStyleIdx="12" presStyleCnt="17"/>
      <dgm:spPr/>
      <dgm:t>
        <a:bodyPr/>
        <a:lstStyle/>
        <a:p>
          <a:endParaRPr lang="en-US"/>
        </a:p>
      </dgm:t>
    </dgm:pt>
    <dgm:pt modelId="{1E5C3EE4-36CF-4476-88EF-598D51DBCE3D}" type="pres">
      <dgm:prSet presAssocID="{DBB57039-543A-418D-9759-117C4BBED7D0}" presName="vert3" presStyleCnt="0"/>
      <dgm:spPr/>
    </dgm:pt>
    <dgm:pt modelId="{BE3FE354-5F1E-46FA-A804-543A3AF7FFF1}" type="pres">
      <dgm:prSet presAssocID="{F7F872B0-E384-4D4B-A9F9-F7FFCB3A01A0}" presName="thinLine2b" presStyleLbl="callout" presStyleIdx="6" presStyleCnt="9"/>
      <dgm:spPr/>
    </dgm:pt>
    <dgm:pt modelId="{0909CD22-28A9-43CC-9C10-50E6623F73C1}" type="pres">
      <dgm:prSet presAssocID="{F7F872B0-E384-4D4B-A9F9-F7FFCB3A01A0}" presName="vertSpace2b" presStyleCnt="0"/>
      <dgm:spPr/>
    </dgm:pt>
    <dgm:pt modelId="{176AF718-4DED-448B-8025-940E5FAA7C1E}" type="pres">
      <dgm:prSet presAssocID="{8AD75779-2E8E-406A-A492-F3D413EA143C}" presName="horz2" presStyleCnt="0"/>
      <dgm:spPr/>
    </dgm:pt>
    <dgm:pt modelId="{FD1ABD96-98CD-42B8-BFB3-ADCEC8DFB7B5}" type="pres">
      <dgm:prSet presAssocID="{8AD75779-2E8E-406A-A492-F3D413EA143C}" presName="horzSpace2" presStyleCnt="0"/>
      <dgm:spPr/>
    </dgm:pt>
    <dgm:pt modelId="{A86B5CB9-83C2-4353-B3C3-25864056623B}" type="pres">
      <dgm:prSet presAssocID="{8AD75779-2E8E-406A-A492-F3D413EA143C}" presName="tx2" presStyleLbl="revTx" presStyleIdx="13" presStyleCnt="17"/>
      <dgm:spPr/>
      <dgm:t>
        <a:bodyPr/>
        <a:lstStyle/>
        <a:p>
          <a:endParaRPr lang="en-US"/>
        </a:p>
      </dgm:t>
    </dgm:pt>
    <dgm:pt modelId="{84E4EB1C-7FEA-47CA-93D3-035E50FFF67E}" type="pres">
      <dgm:prSet presAssocID="{8AD75779-2E8E-406A-A492-F3D413EA143C}" presName="vert2" presStyleCnt="0"/>
      <dgm:spPr/>
    </dgm:pt>
    <dgm:pt modelId="{43D711E3-2477-48CF-A6BF-F1C4B3145D96}" type="pres">
      <dgm:prSet presAssocID="{94451F0A-3219-4318-AD82-50E04EF80934}" presName="horz3" presStyleCnt="0"/>
      <dgm:spPr/>
    </dgm:pt>
    <dgm:pt modelId="{5CFB8D71-6ACA-4AA1-9667-1D2D166CD521}" type="pres">
      <dgm:prSet presAssocID="{94451F0A-3219-4318-AD82-50E04EF80934}" presName="horzSpace3" presStyleCnt="0"/>
      <dgm:spPr/>
    </dgm:pt>
    <dgm:pt modelId="{53DFC1C3-91D3-4030-923B-7BA32494F300}" type="pres">
      <dgm:prSet presAssocID="{94451F0A-3219-4318-AD82-50E04EF80934}" presName="tx3" presStyleLbl="revTx" presStyleIdx="14" presStyleCnt="17"/>
      <dgm:spPr/>
      <dgm:t>
        <a:bodyPr/>
        <a:lstStyle/>
        <a:p>
          <a:endParaRPr lang="en-US"/>
        </a:p>
      </dgm:t>
    </dgm:pt>
    <dgm:pt modelId="{C894971E-4157-4B05-A2B7-A12501F887A3}" type="pres">
      <dgm:prSet presAssocID="{94451F0A-3219-4318-AD82-50E04EF80934}" presName="vert3" presStyleCnt="0"/>
      <dgm:spPr/>
    </dgm:pt>
    <dgm:pt modelId="{538A3C44-DBFB-4109-BF8F-337F08EF8D87}" type="pres">
      <dgm:prSet presAssocID="{8AD75779-2E8E-406A-A492-F3D413EA143C}" presName="thinLine2b" presStyleLbl="callout" presStyleIdx="7" presStyleCnt="9"/>
      <dgm:spPr/>
    </dgm:pt>
    <dgm:pt modelId="{16495DB1-59E9-419A-ADE1-4766E512E5A6}" type="pres">
      <dgm:prSet presAssocID="{8AD75779-2E8E-406A-A492-F3D413EA143C}" presName="vertSpace2b" presStyleCnt="0"/>
      <dgm:spPr/>
    </dgm:pt>
    <dgm:pt modelId="{E207B7A0-1B6B-4475-8C92-EA734C384566}" type="pres">
      <dgm:prSet presAssocID="{5BD546B9-7FC3-4B68-A36D-06C87B909831}" presName="horz2" presStyleCnt="0"/>
      <dgm:spPr/>
    </dgm:pt>
    <dgm:pt modelId="{31D70151-94BB-4D14-913D-BF2D6D50FACA}" type="pres">
      <dgm:prSet presAssocID="{5BD546B9-7FC3-4B68-A36D-06C87B909831}" presName="horzSpace2" presStyleCnt="0"/>
      <dgm:spPr/>
    </dgm:pt>
    <dgm:pt modelId="{BD943891-D605-4B94-B082-8F749FC06CD2}" type="pres">
      <dgm:prSet presAssocID="{5BD546B9-7FC3-4B68-A36D-06C87B909831}" presName="tx2" presStyleLbl="revTx" presStyleIdx="15" presStyleCnt="17"/>
      <dgm:spPr/>
      <dgm:t>
        <a:bodyPr/>
        <a:lstStyle/>
        <a:p>
          <a:endParaRPr lang="en-US"/>
        </a:p>
      </dgm:t>
    </dgm:pt>
    <dgm:pt modelId="{D87E4E5C-3B4F-4FAA-8F13-CAFA93F615AD}" type="pres">
      <dgm:prSet presAssocID="{5BD546B9-7FC3-4B68-A36D-06C87B909831}" presName="vert2" presStyleCnt="0"/>
      <dgm:spPr/>
    </dgm:pt>
    <dgm:pt modelId="{BEEBE9FE-8D1D-44A5-B0C4-715B2B1096EE}" type="pres">
      <dgm:prSet presAssocID="{677B3FDC-8B2B-4B6F-A9ED-BA059100DBBA}" presName="horz3" presStyleCnt="0"/>
      <dgm:spPr/>
    </dgm:pt>
    <dgm:pt modelId="{38A777BF-0B9A-4EA9-AE7D-08EC0B5DE7BA}" type="pres">
      <dgm:prSet presAssocID="{677B3FDC-8B2B-4B6F-A9ED-BA059100DBBA}" presName="horzSpace3" presStyleCnt="0"/>
      <dgm:spPr/>
    </dgm:pt>
    <dgm:pt modelId="{B1093099-C82B-4353-8BFE-988586E078E7}" type="pres">
      <dgm:prSet presAssocID="{677B3FDC-8B2B-4B6F-A9ED-BA059100DBBA}" presName="tx3" presStyleLbl="revTx" presStyleIdx="16" presStyleCnt="17"/>
      <dgm:spPr/>
      <dgm:t>
        <a:bodyPr/>
        <a:lstStyle/>
        <a:p>
          <a:endParaRPr lang="en-US"/>
        </a:p>
      </dgm:t>
    </dgm:pt>
    <dgm:pt modelId="{24E3F518-44ED-458A-9B37-4186D39C96C2}" type="pres">
      <dgm:prSet presAssocID="{677B3FDC-8B2B-4B6F-A9ED-BA059100DBBA}" presName="vert3" presStyleCnt="0"/>
      <dgm:spPr/>
    </dgm:pt>
    <dgm:pt modelId="{DE744690-6565-4CFE-9F8A-A03151683DD8}" type="pres">
      <dgm:prSet presAssocID="{5BD546B9-7FC3-4B68-A36D-06C87B909831}" presName="thinLine2b" presStyleLbl="callout" presStyleIdx="8" presStyleCnt="9"/>
      <dgm:spPr/>
    </dgm:pt>
    <dgm:pt modelId="{8AAB4C78-C9AD-4ACD-9916-8FB01C31D713}" type="pres">
      <dgm:prSet presAssocID="{5BD546B9-7FC3-4B68-A36D-06C87B909831}" presName="vertSpace2b" presStyleCnt="0"/>
      <dgm:spPr/>
    </dgm:pt>
  </dgm:ptLst>
  <dgm:cxnLst>
    <dgm:cxn modelId="{7EB6EA65-83AC-401B-B4AD-972A760021B8}" srcId="{06801D12-5670-49A7-B677-CDB9713518A1}" destId="{00044270-D3FE-4743-AACE-665AFEA8119C}" srcOrd="0" destOrd="0" parTransId="{A7EA1D7B-570F-4777-8841-0DF7860E523D}" sibTransId="{F6F500D9-730A-4A53-BCF8-6132388B107A}"/>
    <dgm:cxn modelId="{9732D070-D7CC-42C8-8E38-6E0B338FD231}" srcId="{25A86FAB-A268-42E5-A80B-2BE2A55D1AAC}" destId="{74034511-CE8A-4D52-B0DE-068073FE2D7B}" srcOrd="1" destOrd="0" parTransId="{50569006-9E09-40DB-AF41-B3CB55AC99E8}" sibTransId="{42C40246-2CB5-4130-9EBD-A815A112C668}"/>
    <dgm:cxn modelId="{4A1FBE5D-A6B5-2F45-A1F7-C2587E7E7E46}" type="presOf" srcId="{9C5CCC99-BD17-4B6D-BBA3-0451F1FBFB41}" destId="{337FB965-361C-42CF-BC95-25C885B02863}" srcOrd="0" destOrd="0" presId="urn:microsoft.com/office/officeart/2008/layout/LinedList"/>
    <dgm:cxn modelId="{8B2D9B3E-7663-4F9E-BF28-8331E05FCD5B}" srcId="{25A86FAB-A268-42E5-A80B-2BE2A55D1AAC}" destId="{F7F872B0-E384-4D4B-A9F9-F7FFCB3A01A0}" srcOrd="3" destOrd="0" parTransId="{7FA11194-5D0F-43A9-ACA5-1320714CB5C3}" sibTransId="{C14474D6-3A97-4620-AA11-865050860FE2}"/>
    <dgm:cxn modelId="{FB35832A-BA91-4C98-ADD1-309EDDD7BFEA}" srcId="{25A86FAB-A268-42E5-A80B-2BE2A55D1AAC}" destId="{9920D19F-0D24-4B4C-9EB5-CD38D47EFDB9}" srcOrd="2" destOrd="0" parTransId="{BEAD1FA3-B717-47CA-911D-0EFF3FCD3388}" sibTransId="{B4D5B798-BDA7-40F9-99B6-816E58D232DD}"/>
    <dgm:cxn modelId="{FB18F1B9-1E1C-FD48-9286-6A7E88B2AFB6}" type="presOf" srcId="{CF313EF6-FE66-4A67-AEC3-FD4DED61B229}" destId="{60392836-B540-4F4F-BB4D-DC6A40CBCB73}" srcOrd="0" destOrd="0" presId="urn:microsoft.com/office/officeart/2008/layout/LinedList"/>
    <dgm:cxn modelId="{8EC1D17D-5A13-F348-9CB4-26D773216E37}" type="presOf" srcId="{74034511-CE8A-4D52-B0DE-068073FE2D7B}" destId="{E0C9497B-FD9E-4A85-BBF2-576F8EBD3070}" srcOrd="0" destOrd="0" presId="urn:microsoft.com/office/officeart/2008/layout/LinedList"/>
    <dgm:cxn modelId="{55B0864D-4D34-1341-BADC-FF8DC4A2AE63}" type="presOf" srcId="{888FD9C1-8D0A-4D74-B3CA-1396E18977EA}" destId="{838E69F2-1F10-4CE1-B962-E0E8CF3AFEB2}" srcOrd="0" destOrd="0" presId="urn:microsoft.com/office/officeart/2008/layout/LinedList"/>
    <dgm:cxn modelId="{5BBE9138-0F12-F74A-B65C-91A694A06694}" type="presOf" srcId="{06801D12-5670-49A7-B677-CDB9713518A1}" destId="{F04D7FDF-6486-4F39-855B-814623128E4C}" srcOrd="0" destOrd="0" presId="urn:microsoft.com/office/officeart/2008/layout/LinedList"/>
    <dgm:cxn modelId="{9B0516D6-7D30-7F46-A1CD-2DF07B234D76}" type="presOf" srcId="{F7F872B0-E384-4D4B-A9F9-F7FFCB3A01A0}" destId="{17CFEC22-C705-49E8-AC5C-18C5FE548000}" srcOrd="0" destOrd="0" presId="urn:microsoft.com/office/officeart/2008/layout/LinedList"/>
    <dgm:cxn modelId="{CC27A66A-A064-4438-8C2D-72141A5D2264}" srcId="{74034511-CE8A-4D52-B0DE-068073FE2D7B}" destId="{17C3E918-842F-4E76-A953-BA7AD2AC0C33}" srcOrd="0" destOrd="0" parTransId="{848B30DD-D3A5-42B5-ADF9-7AC3B014B1CE}" sibTransId="{FD350BC5-153F-4729-BB37-6E62AC91F46A}"/>
    <dgm:cxn modelId="{541356EC-CE36-4C2F-9C19-8BB3E3320276}" srcId="{9C5CCC99-BD17-4B6D-BBA3-0451F1FBFB41}" destId="{5BF51B1B-3BF9-441D-949C-8EB0E3FE7AB2}" srcOrd="0" destOrd="0" parTransId="{35A55398-EC0C-4135-A3D2-92FE77F12AC5}" sibTransId="{6A80C268-9D76-45E1-AA76-0B6ADD578CA0}"/>
    <dgm:cxn modelId="{D8064C1A-285E-5143-B364-FDA32A985C6B}" type="presOf" srcId="{17C3E918-842F-4E76-A953-BA7AD2AC0C33}" destId="{D18FD803-1D4D-4977-BA0F-3DBD1432A7BD}" srcOrd="0" destOrd="0" presId="urn:microsoft.com/office/officeart/2008/layout/LinedList"/>
    <dgm:cxn modelId="{529963F3-1D6A-41A2-B689-AF2F011D7C68}" srcId="{5BF51B1B-3BF9-441D-949C-8EB0E3FE7AB2}" destId="{9825712C-908B-455A-AB65-C417EA64FE44}" srcOrd="2" destOrd="0" parTransId="{E663002A-FBAD-49ED-8D3B-0699B7502F31}" sibTransId="{1ED0679B-4414-4B15-AE1E-6414D0D0AB8B}"/>
    <dgm:cxn modelId="{EA37F925-C804-4183-AFE2-4BE534C81557}" srcId="{25A86FAB-A268-42E5-A80B-2BE2A55D1AAC}" destId="{06801D12-5670-49A7-B677-CDB9713518A1}" srcOrd="0" destOrd="0" parTransId="{47B49492-504E-48B1-A48B-3F62F089546F}" sibTransId="{BD7BD172-04FB-4A0E-B800-D1510300FCFC}"/>
    <dgm:cxn modelId="{57A738D5-A0EA-465B-B605-D234F2576E12}" srcId="{25A86FAB-A268-42E5-A80B-2BE2A55D1AAC}" destId="{5BD546B9-7FC3-4B68-A36D-06C87B909831}" srcOrd="5" destOrd="0" parTransId="{F5D867BF-D832-4FB0-BFA0-40808670C47C}" sibTransId="{431DE800-7C30-4A35-BB6F-AE5C4E7F65DB}"/>
    <dgm:cxn modelId="{9A05A7B5-3D24-4475-99EE-77A21BECB56D}" srcId="{5BF51B1B-3BF9-441D-949C-8EB0E3FE7AB2}" destId="{25F07708-31B5-44EA-818E-D2DC83C473B8}" srcOrd="1" destOrd="0" parTransId="{E3E1FF75-F82A-4AC5-922C-0FA472819DF8}" sibTransId="{8A777D92-7992-4964-983F-1BAD58C83658}"/>
    <dgm:cxn modelId="{B1B82780-F289-47D4-A353-4A99E4C0168C}" srcId="{5BD546B9-7FC3-4B68-A36D-06C87B909831}" destId="{677B3FDC-8B2B-4B6F-A9ED-BA059100DBBA}" srcOrd="0" destOrd="0" parTransId="{E509E395-884F-4949-A747-A18AF6FFC6D6}" sibTransId="{0AD985CD-799A-476B-998A-78ACB169E7E1}"/>
    <dgm:cxn modelId="{C059D655-D35A-1E40-8EBC-FE24FF774CE9}" type="presOf" srcId="{5BF51B1B-3BF9-441D-949C-8EB0E3FE7AB2}" destId="{1F7D0BC5-1A88-4E37-9062-C8EA24DA6A6A}" srcOrd="0" destOrd="0" presId="urn:microsoft.com/office/officeart/2008/layout/LinedList"/>
    <dgm:cxn modelId="{C37A54CD-0D2C-E141-9B91-5C02E29722BB}" type="presOf" srcId="{9825712C-908B-455A-AB65-C417EA64FE44}" destId="{8E17C99A-F766-4532-B410-773FE236B59C}" srcOrd="0" destOrd="0" presId="urn:microsoft.com/office/officeart/2008/layout/LinedList"/>
    <dgm:cxn modelId="{2564D8F8-7370-2244-8516-44084FB1B841}" type="presOf" srcId="{5BD546B9-7FC3-4B68-A36D-06C87B909831}" destId="{BD943891-D605-4B94-B082-8F749FC06CD2}" srcOrd="0" destOrd="0" presId="urn:microsoft.com/office/officeart/2008/layout/LinedList"/>
    <dgm:cxn modelId="{998370BE-14E1-43AD-9902-27832D5858C0}" srcId="{5BF51B1B-3BF9-441D-949C-8EB0E3FE7AB2}" destId="{CF313EF6-FE66-4A67-AEC3-FD4DED61B229}" srcOrd="0" destOrd="0" parTransId="{BE1E867F-BC0E-4A06-9364-E796B25F4853}" sibTransId="{BA6CE3E8-0C62-4B71-8CED-4942BC5350E6}"/>
    <dgm:cxn modelId="{610FC688-C50F-5B49-BDA7-6AED7D3E87CF}" type="presOf" srcId="{25F07708-31B5-44EA-818E-D2DC83C473B8}" destId="{D595D0B0-2CD4-4AF1-9EF3-F1DA0A798325}" srcOrd="0" destOrd="0" presId="urn:microsoft.com/office/officeart/2008/layout/LinedList"/>
    <dgm:cxn modelId="{6B0ED011-5675-D54C-948A-9C88036AF036}" type="presOf" srcId="{9920D19F-0D24-4B4C-9EB5-CD38D47EFDB9}" destId="{A52F3F86-7878-40C8-9B80-67A0827481AD}" srcOrd="0" destOrd="0" presId="urn:microsoft.com/office/officeart/2008/layout/LinedList"/>
    <dgm:cxn modelId="{21B6EE8F-46F2-5748-9305-0AA03DBA53C6}" type="presOf" srcId="{25A86FAB-A268-42E5-A80B-2BE2A55D1AAC}" destId="{45D191C7-B8FA-4B1E-940C-FFC762FEC27D}" srcOrd="0" destOrd="0" presId="urn:microsoft.com/office/officeart/2008/layout/LinedList"/>
    <dgm:cxn modelId="{1A36FFEE-4382-45B2-8E31-A6764F1950CD}" srcId="{8AD75779-2E8E-406A-A492-F3D413EA143C}" destId="{94451F0A-3219-4318-AD82-50E04EF80934}" srcOrd="0" destOrd="0" parTransId="{1A9B4915-D9C1-4A3D-86AC-A371F867277D}" sibTransId="{C8BF0D22-8A02-4A53-A2C5-2EC44BAB1133}"/>
    <dgm:cxn modelId="{197245E5-2EFD-8346-B592-21ED96BDA06D}" type="presOf" srcId="{00044270-D3FE-4743-AACE-665AFEA8119C}" destId="{27AE8262-417E-4BCE-B33B-324BFBDE4553}" srcOrd="0" destOrd="0" presId="urn:microsoft.com/office/officeart/2008/layout/LinedList"/>
    <dgm:cxn modelId="{0466DE4C-F906-457B-9EF1-9B1AAE376310}" srcId="{25A86FAB-A268-42E5-A80B-2BE2A55D1AAC}" destId="{8AD75779-2E8E-406A-A492-F3D413EA143C}" srcOrd="4" destOrd="0" parTransId="{5D1DFC62-AB64-4A53-81F5-07ACA4118F35}" sibTransId="{2E1C69B7-6696-4300-9D55-2177F24F8108}"/>
    <dgm:cxn modelId="{5054D113-5430-4FFE-8DD8-E1889BB6A021}" srcId="{F7F872B0-E384-4D4B-A9F9-F7FFCB3A01A0}" destId="{DBB57039-543A-418D-9759-117C4BBED7D0}" srcOrd="0" destOrd="0" parTransId="{B34F217E-59F8-4E34-8A18-369CA7CF221C}" sibTransId="{D1C455E4-A603-4F18-8F09-1901599D9FD1}"/>
    <dgm:cxn modelId="{8B333F9D-E3F4-CC40-BFFB-FD8B0D9AC9FB}" type="presOf" srcId="{94451F0A-3219-4318-AD82-50E04EF80934}" destId="{53DFC1C3-91D3-4030-923B-7BA32494F300}" srcOrd="0" destOrd="0" presId="urn:microsoft.com/office/officeart/2008/layout/LinedList"/>
    <dgm:cxn modelId="{3D034B7C-1F1A-3049-959F-FB8632BE5642}" type="presOf" srcId="{DBB57039-543A-418D-9759-117C4BBED7D0}" destId="{1AC02D3C-EF87-44C8-B6EB-89F7DC5004A6}" srcOrd="0" destOrd="0" presId="urn:microsoft.com/office/officeart/2008/layout/LinedList"/>
    <dgm:cxn modelId="{61429677-0DF7-A243-BE7E-46A7C5D4DC26}" type="presOf" srcId="{677B3FDC-8B2B-4B6F-A9ED-BA059100DBBA}" destId="{B1093099-C82B-4353-8BFE-988586E078E7}" srcOrd="0" destOrd="0" presId="urn:microsoft.com/office/officeart/2008/layout/LinedList"/>
    <dgm:cxn modelId="{DDC6BF1A-388F-344E-886C-9AA484745FAE}" type="presOf" srcId="{8AD75779-2E8E-406A-A492-F3D413EA143C}" destId="{A86B5CB9-83C2-4353-B3C3-25864056623B}" srcOrd="0" destOrd="0" presId="urn:microsoft.com/office/officeart/2008/layout/LinedList"/>
    <dgm:cxn modelId="{AB09CB84-07D1-4ABB-AEDF-3A28C78F8586}" srcId="{9C5CCC99-BD17-4B6D-BBA3-0451F1FBFB41}" destId="{25A86FAB-A268-42E5-A80B-2BE2A55D1AAC}" srcOrd="1" destOrd="0" parTransId="{60479CBD-5D66-4E51-AD4B-BECCCFD15960}" sibTransId="{540EB596-ADF4-4BB1-84B7-AA4F4CBE43A3}"/>
    <dgm:cxn modelId="{D383151F-3BDF-430D-8476-0568EB362023}" srcId="{9920D19F-0D24-4B4C-9EB5-CD38D47EFDB9}" destId="{888FD9C1-8D0A-4D74-B3CA-1396E18977EA}" srcOrd="0" destOrd="0" parTransId="{FA8EE1EF-54D5-4F25-ADA4-7CD9EBF33A18}" sibTransId="{ED3ED6AA-7CC1-40CC-A0E1-72F07388548F}"/>
    <dgm:cxn modelId="{97B5D36E-4A9D-F54E-9F10-A3F4A63082C3}" type="presParOf" srcId="{337FB965-361C-42CF-BC95-25C885B02863}" destId="{ED331A0A-BAE1-4668-9B62-4D566F323221}" srcOrd="0" destOrd="0" presId="urn:microsoft.com/office/officeart/2008/layout/LinedList"/>
    <dgm:cxn modelId="{247A9FB8-9799-C244-B98F-6FFE03B947D2}" type="presParOf" srcId="{337FB965-361C-42CF-BC95-25C885B02863}" destId="{0CE920FC-71EB-4E08-9B1B-0832547807F3}" srcOrd="1" destOrd="0" presId="urn:microsoft.com/office/officeart/2008/layout/LinedList"/>
    <dgm:cxn modelId="{012F66F2-E488-9143-9CC2-86291DC5DBD0}" type="presParOf" srcId="{0CE920FC-71EB-4E08-9B1B-0832547807F3}" destId="{1F7D0BC5-1A88-4E37-9062-C8EA24DA6A6A}" srcOrd="0" destOrd="0" presId="urn:microsoft.com/office/officeart/2008/layout/LinedList"/>
    <dgm:cxn modelId="{765E203C-13F3-664D-B70A-90202844D79D}" type="presParOf" srcId="{0CE920FC-71EB-4E08-9B1B-0832547807F3}" destId="{55CF97CA-7C0E-4EF9-8A40-3370EC1DE1EC}" srcOrd="1" destOrd="0" presId="urn:microsoft.com/office/officeart/2008/layout/LinedList"/>
    <dgm:cxn modelId="{2C7DDCE0-F4D0-0F46-ACDA-896AB23EF8C1}" type="presParOf" srcId="{55CF97CA-7C0E-4EF9-8A40-3370EC1DE1EC}" destId="{C37DB9EC-11E7-4183-AE81-FF707E7B3BF1}" srcOrd="0" destOrd="0" presId="urn:microsoft.com/office/officeart/2008/layout/LinedList"/>
    <dgm:cxn modelId="{9E03DD87-516E-3245-90FB-FE39A01F10F6}" type="presParOf" srcId="{55CF97CA-7C0E-4EF9-8A40-3370EC1DE1EC}" destId="{EE4CB90A-8DD3-4D3C-857F-8C5BB4862DF7}" srcOrd="1" destOrd="0" presId="urn:microsoft.com/office/officeart/2008/layout/LinedList"/>
    <dgm:cxn modelId="{24A32077-0C6E-CC4F-83A1-EF83B0C6B528}" type="presParOf" srcId="{EE4CB90A-8DD3-4D3C-857F-8C5BB4862DF7}" destId="{590A60A1-94D0-4C36-8EFF-948DE2EF0B0E}" srcOrd="0" destOrd="0" presId="urn:microsoft.com/office/officeart/2008/layout/LinedList"/>
    <dgm:cxn modelId="{93057ACE-36BC-FE4B-BE85-8C4FBCCC8D42}" type="presParOf" srcId="{EE4CB90A-8DD3-4D3C-857F-8C5BB4862DF7}" destId="{60392836-B540-4F4F-BB4D-DC6A40CBCB73}" srcOrd="1" destOrd="0" presId="urn:microsoft.com/office/officeart/2008/layout/LinedList"/>
    <dgm:cxn modelId="{8793FFD5-037A-494E-8D2A-5C0FE184705E}" type="presParOf" srcId="{EE4CB90A-8DD3-4D3C-857F-8C5BB4862DF7}" destId="{5B7905C0-003A-481F-878C-BA9BCBC2162F}" srcOrd="2" destOrd="0" presId="urn:microsoft.com/office/officeart/2008/layout/LinedList"/>
    <dgm:cxn modelId="{F8B8EF98-A4EF-AF46-B4FB-AD4C8E7388FC}" type="presParOf" srcId="{55CF97CA-7C0E-4EF9-8A40-3370EC1DE1EC}" destId="{333D95D4-3BB2-4436-A94F-37D7D02598ED}" srcOrd="2" destOrd="0" presId="urn:microsoft.com/office/officeart/2008/layout/LinedList"/>
    <dgm:cxn modelId="{FB829BFF-0926-A24F-9C67-905B3DF36391}" type="presParOf" srcId="{55CF97CA-7C0E-4EF9-8A40-3370EC1DE1EC}" destId="{6EE02E5E-F354-48A2-A9CC-AB96C749EC3A}" srcOrd="3" destOrd="0" presId="urn:microsoft.com/office/officeart/2008/layout/LinedList"/>
    <dgm:cxn modelId="{74D5FDDD-927D-6F41-A996-1387975DFB6D}" type="presParOf" srcId="{55CF97CA-7C0E-4EF9-8A40-3370EC1DE1EC}" destId="{53A77477-A784-4803-87F1-5EFDFB8011B8}" srcOrd="4" destOrd="0" presId="urn:microsoft.com/office/officeart/2008/layout/LinedList"/>
    <dgm:cxn modelId="{D0033592-3FE6-A544-8861-79A232F5D5FF}" type="presParOf" srcId="{53A77477-A784-4803-87F1-5EFDFB8011B8}" destId="{32C40BD3-FFEC-4761-9C9E-23DA20205A3F}" srcOrd="0" destOrd="0" presId="urn:microsoft.com/office/officeart/2008/layout/LinedList"/>
    <dgm:cxn modelId="{B1ADE5C1-5C7E-CF48-B14D-CBA5B223FD13}" type="presParOf" srcId="{53A77477-A784-4803-87F1-5EFDFB8011B8}" destId="{D595D0B0-2CD4-4AF1-9EF3-F1DA0A798325}" srcOrd="1" destOrd="0" presId="urn:microsoft.com/office/officeart/2008/layout/LinedList"/>
    <dgm:cxn modelId="{D146F486-E10A-3241-8DE1-F397D2903EED}" type="presParOf" srcId="{53A77477-A784-4803-87F1-5EFDFB8011B8}" destId="{49433670-10CB-49E0-BCC7-E7D25D0DF122}" srcOrd="2" destOrd="0" presId="urn:microsoft.com/office/officeart/2008/layout/LinedList"/>
    <dgm:cxn modelId="{3CE49E83-B017-114B-8EEA-CBA4053BC98E}" type="presParOf" srcId="{55CF97CA-7C0E-4EF9-8A40-3370EC1DE1EC}" destId="{7FF86463-CF7A-4FC4-99CD-EB74230152BC}" srcOrd="5" destOrd="0" presId="urn:microsoft.com/office/officeart/2008/layout/LinedList"/>
    <dgm:cxn modelId="{1808CC56-7020-5043-9690-9C368AE44BD1}" type="presParOf" srcId="{55CF97CA-7C0E-4EF9-8A40-3370EC1DE1EC}" destId="{127EB88C-AA43-4C80-AF73-8D7B39E8D594}" srcOrd="6" destOrd="0" presId="urn:microsoft.com/office/officeart/2008/layout/LinedList"/>
    <dgm:cxn modelId="{741B5795-E5AF-2948-BA1D-DCC6F73E54F3}" type="presParOf" srcId="{55CF97CA-7C0E-4EF9-8A40-3370EC1DE1EC}" destId="{4989085D-3DA5-4A78-B9D3-D972F3ABEC5E}" srcOrd="7" destOrd="0" presId="urn:microsoft.com/office/officeart/2008/layout/LinedList"/>
    <dgm:cxn modelId="{1DC958D5-8EBA-7047-96C3-2A5BBBAFBA6C}" type="presParOf" srcId="{4989085D-3DA5-4A78-B9D3-D972F3ABEC5E}" destId="{D19E3BBF-BD5D-4039-92C1-EA799BD8C897}" srcOrd="0" destOrd="0" presId="urn:microsoft.com/office/officeart/2008/layout/LinedList"/>
    <dgm:cxn modelId="{FEA33E51-D624-1841-B4E2-D72E74B91716}" type="presParOf" srcId="{4989085D-3DA5-4A78-B9D3-D972F3ABEC5E}" destId="{8E17C99A-F766-4532-B410-773FE236B59C}" srcOrd="1" destOrd="0" presId="urn:microsoft.com/office/officeart/2008/layout/LinedList"/>
    <dgm:cxn modelId="{1F08591B-41BB-D749-8AEC-893D81054A2B}" type="presParOf" srcId="{4989085D-3DA5-4A78-B9D3-D972F3ABEC5E}" destId="{82A71A50-94CA-434F-BFE9-CC3FF385F82E}" srcOrd="2" destOrd="0" presId="urn:microsoft.com/office/officeart/2008/layout/LinedList"/>
    <dgm:cxn modelId="{2EDFFEAA-0B2B-3647-B33E-0F7BB856E130}" type="presParOf" srcId="{55CF97CA-7C0E-4EF9-8A40-3370EC1DE1EC}" destId="{17B56635-8E8E-4436-AB18-C550B15C00DF}" srcOrd="8" destOrd="0" presId="urn:microsoft.com/office/officeart/2008/layout/LinedList"/>
    <dgm:cxn modelId="{31568E27-E345-434C-9A84-83AF9BFA9C6E}" type="presParOf" srcId="{55CF97CA-7C0E-4EF9-8A40-3370EC1DE1EC}" destId="{5A65B90C-B14B-42BE-9710-963324BF9109}" srcOrd="9" destOrd="0" presId="urn:microsoft.com/office/officeart/2008/layout/LinedList"/>
    <dgm:cxn modelId="{C3300681-359F-A44C-A820-5DF7B02A9460}" type="presParOf" srcId="{337FB965-361C-42CF-BC95-25C885B02863}" destId="{DA7F0069-27D4-4D75-8B3A-583AA66FDB1D}" srcOrd="2" destOrd="0" presId="urn:microsoft.com/office/officeart/2008/layout/LinedList"/>
    <dgm:cxn modelId="{56255E20-90EC-864C-A749-9786EC181E04}" type="presParOf" srcId="{337FB965-361C-42CF-BC95-25C885B02863}" destId="{726E8C30-69BF-4BF1-9A20-F6402624581D}" srcOrd="3" destOrd="0" presId="urn:microsoft.com/office/officeart/2008/layout/LinedList"/>
    <dgm:cxn modelId="{59D03033-3816-E649-A887-8BB8C9F27CF9}" type="presParOf" srcId="{726E8C30-69BF-4BF1-9A20-F6402624581D}" destId="{45D191C7-B8FA-4B1E-940C-FFC762FEC27D}" srcOrd="0" destOrd="0" presId="urn:microsoft.com/office/officeart/2008/layout/LinedList"/>
    <dgm:cxn modelId="{3BEC95F1-88E7-0C49-96B7-D6E0076FF5F0}" type="presParOf" srcId="{726E8C30-69BF-4BF1-9A20-F6402624581D}" destId="{9F1B34F9-F45B-42CA-B34B-F570465C607C}" srcOrd="1" destOrd="0" presId="urn:microsoft.com/office/officeart/2008/layout/LinedList"/>
    <dgm:cxn modelId="{8717FA1E-DB18-424A-948E-1AEAFEF0D005}" type="presParOf" srcId="{9F1B34F9-F45B-42CA-B34B-F570465C607C}" destId="{3763A86F-F2CC-4210-A94D-F732AA552675}" srcOrd="0" destOrd="0" presId="urn:microsoft.com/office/officeart/2008/layout/LinedList"/>
    <dgm:cxn modelId="{827355FD-230E-7B4D-B594-468B7A06317D}" type="presParOf" srcId="{9F1B34F9-F45B-42CA-B34B-F570465C607C}" destId="{E2EF9896-BA64-4CA7-AFFA-714DFCAA5FF3}" srcOrd="1" destOrd="0" presId="urn:microsoft.com/office/officeart/2008/layout/LinedList"/>
    <dgm:cxn modelId="{F21782F4-4AAB-0F42-B06E-10F16554A04C}" type="presParOf" srcId="{E2EF9896-BA64-4CA7-AFFA-714DFCAA5FF3}" destId="{79AD3321-EE75-48B7-A512-DFE097A24B3B}" srcOrd="0" destOrd="0" presId="urn:microsoft.com/office/officeart/2008/layout/LinedList"/>
    <dgm:cxn modelId="{2441859C-314F-8945-B47D-440C30C5EA73}" type="presParOf" srcId="{E2EF9896-BA64-4CA7-AFFA-714DFCAA5FF3}" destId="{F04D7FDF-6486-4F39-855B-814623128E4C}" srcOrd="1" destOrd="0" presId="urn:microsoft.com/office/officeart/2008/layout/LinedList"/>
    <dgm:cxn modelId="{8351FD67-5811-B24B-BEEC-58B6AE7955FB}" type="presParOf" srcId="{E2EF9896-BA64-4CA7-AFFA-714DFCAA5FF3}" destId="{7153F7F2-0281-4B76-8B57-28D3B12E0855}" srcOrd="2" destOrd="0" presId="urn:microsoft.com/office/officeart/2008/layout/LinedList"/>
    <dgm:cxn modelId="{71C97BB7-27F7-FF4D-BC82-18A0BCE702A4}" type="presParOf" srcId="{7153F7F2-0281-4B76-8B57-28D3B12E0855}" destId="{3A2C222E-4CF1-4E5B-9672-615A09D7DC44}" srcOrd="0" destOrd="0" presId="urn:microsoft.com/office/officeart/2008/layout/LinedList"/>
    <dgm:cxn modelId="{3B9806D6-1214-0C4E-9A7C-F6A21019E149}" type="presParOf" srcId="{3A2C222E-4CF1-4E5B-9672-615A09D7DC44}" destId="{F4F22427-796B-428E-A4C3-F1844344F2F4}" srcOrd="0" destOrd="0" presId="urn:microsoft.com/office/officeart/2008/layout/LinedList"/>
    <dgm:cxn modelId="{C4DBD119-3081-0549-AA52-C25DA6F2CA0D}" type="presParOf" srcId="{3A2C222E-4CF1-4E5B-9672-615A09D7DC44}" destId="{27AE8262-417E-4BCE-B33B-324BFBDE4553}" srcOrd="1" destOrd="0" presId="urn:microsoft.com/office/officeart/2008/layout/LinedList"/>
    <dgm:cxn modelId="{6AEF8A76-4DDC-C84D-B1E9-D8F223A51AB6}" type="presParOf" srcId="{3A2C222E-4CF1-4E5B-9672-615A09D7DC44}" destId="{B1090F19-868D-4D87-9CE8-DAF67D322E4F}" srcOrd="2" destOrd="0" presId="urn:microsoft.com/office/officeart/2008/layout/LinedList"/>
    <dgm:cxn modelId="{CDB29D96-AB9E-1B41-A05D-D1EF7587A4DD}" type="presParOf" srcId="{9F1B34F9-F45B-42CA-B34B-F570465C607C}" destId="{192AA5FA-D134-40A2-8AB8-3D22F345D082}" srcOrd="2" destOrd="0" presId="urn:microsoft.com/office/officeart/2008/layout/LinedList"/>
    <dgm:cxn modelId="{E964DD1E-FE95-4C45-89C0-3EA7EC384E18}" type="presParOf" srcId="{9F1B34F9-F45B-42CA-B34B-F570465C607C}" destId="{B43EAC58-C696-44B2-A465-221EEA09EA75}" srcOrd="3" destOrd="0" presId="urn:microsoft.com/office/officeart/2008/layout/LinedList"/>
    <dgm:cxn modelId="{4ADF7EB2-E3E2-3B4C-A1D7-AEF97D2A6C33}" type="presParOf" srcId="{9F1B34F9-F45B-42CA-B34B-F570465C607C}" destId="{58AA2F48-60BF-421D-BA46-527BBED18760}" srcOrd="4" destOrd="0" presId="urn:microsoft.com/office/officeart/2008/layout/LinedList"/>
    <dgm:cxn modelId="{B8371E6A-4362-504B-B521-BF3BFD546A1F}" type="presParOf" srcId="{58AA2F48-60BF-421D-BA46-527BBED18760}" destId="{069F4F42-D0A2-4235-8829-61E2D5A785C4}" srcOrd="0" destOrd="0" presId="urn:microsoft.com/office/officeart/2008/layout/LinedList"/>
    <dgm:cxn modelId="{0EA0E014-2458-964B-B76C-C0D9DA247933}" type="presParOf" srcId="{58AA2F48-60BF-421D-BA46-527BBED18760}" destId="{E0C9497B-FD9E-4A85-BBF2-576F8EBD3070}" srcOrd="1" destOrd="0" presId="urn:microsoft.com/office/officeart/2008/layout/LinedList"/>
    <dgm:cxn modelId="{166A2CE9-F3A8-2E4B-8E53-0271390B3F66}" type="presParOf" srcId="{58AA2F48-60BF-421D-BA46-527BBED18760}" destId="{BF881408-146D-4BF0-A21D-D425CF090A53}" srcOrd="2" destOrd="0" presId="urn:microsoft.com/office/officeart/2008/layout/LinedList"/>
    <dgm:cxn modelId="{89F86BB7-85FD-1E44-9936-C4C92C8714AB}" type="presParOf" srcId="{BF881408-146D-4BF0-A21D-D425CF090A53}" destId="{94B5D8ED-E031-4825-B0F1-A23D0E214556}" srcOrd="0" destOrd="0" presId="urn:microsoft.com/office/officeart/2008/layout/LinedList"/>
    <dgm:cxn modelId="{B03EB10A-55BB-8E49-ADAB-101B9C4B5E46}" type="presParOf" srcId="{94B5D8ED-E031-4825-B0F1-A23D0E214556}" destId="{EAF3B386-35A9-44FD-961A-3758D368D911}" srcOrd="0" destOrd="0" presId="urn:microsoft.com/office/officeart/2008/layout/LinedList"/>
    <dgm:cxn modelId="{3E0CCBB1-FCA6-2D41-96C0-37FE47EF51B5}" type="presParOf" srcId="{94B5D8ED-E031-4825-B0F1-A23D0E214556}" destId="{D18FD803-1D4D-4977-BA0F-3DBD1432A7BD}" srcOrd="1" destOrd="0" presId="urn:microsoft.com/office/officeart/2008/layout/LinedList"/>
    <dgm:cxn modelId="{4483DFC0-AE5D-4343-BFDF-6158547B26E3}" type="presParOf" srcId="{94B5D8ED-E031-4825-B0F1-A23D0E214556}" destId="{93304CB2-38D2-414D-BA6D-8E08FD3E0D1C}" srcOrd="2" destOrd="0" presId="urn:microsoft.com/office/officeart/2008/layout/LinedList"/>
    <dgm:cxn modelId="{55821E48-CE4E-C44A-90AF-6C9FF66B0CFB}" type="presParOf" srcId="{9F1B34F9-F45B-42CA-B34B-F570465C607C}" destId="{DC8F80C6-469D-49ED-9763-716F429DCC80}" srcOrd="5" destOrd="0" presId="urn:microsoft.com/office/officeart/2008/layout/LinedList"/>
    <dgm:cxn modelId="{6C965DEB-2C98-344B-9861-DED2C89770F0}" type="presParOf" srcId="{9F1B34F9-F45B-42CA-B34B-F570465C607C}" destId="{B2D8828B-9670-4185-B927-0014F2679FD9}" srcOrd="6" destOrd="0" presId="urn:microsoft.com/office/officeart/2008/layout/LinedList"/>
    <dgm:cxn modelId="{F6F0B481-C7F3-2E4F-B8C5-B2EA09FEFFEB}" type="presParOf" srcId="{9F1B34F9-F45B-42CA-B34B-F570465C607C}" destId="{1EADCB5A-8576-40C1-9AB4-DCBB41782A23}" srcOrd="7" destOrd="0" presId="urn:microsoft.com/office/officeart/2008/layout/LinedList"/>
    <dgm:cxn modelId="{1321DAA9-B6F3-A241-BE18-18533B8CC53C}" type="presParOf" srcId="{1EADCB5A-8576-40C1-9AB4-DCBB41782A23}" destId="{7D32565D-42F1-4696-95DF-B5FC5990DF32}" srcOrd="0" destOrd="0" presId="urn:microsoft.com/office/officeart/2008/layout/LinedList"/>
    <dgm:cxn modelId="{52FA2759-4194-6947-AEA4-533C390055A6}" type="presParOf" srcId="{1EADCB5A-8576-40C1-9AB4-DCBB41782A23}" destId="{A52F3F86-7878-40C8-9B80-67A0827481AD}" srcOrd="1" destOrd="0" presId="urn:microsoft.com/office/officeart/2008/layout/LinedList"/>
    <dgm:cxn modelId="{F252D2A1-F22D-C44A-BCE9-C8F3BB7B5A7E}" type="presParOf" srcId="{1EADCB5A-8576-40C1-9AB4-DCBB41782A23}" destId="{B9D7FE21-A39D-4FD1-952A-E338D793CE64}" srcOrd="2" destOrd="0" presId="urn:microsoft.com/office/officeart/2008/layout/LinedList"/>
    <dgm:cxn modelId="{293F25F4-578F-1445-990F-30AC6CDA9C29}" type="presParOf" srcId="{B9D7FE21-A39D-4FD1-952A-E338D793CE64}" destId="{7192AB83-85D0-4EA7-BB77-7677A249B997}" srcOrd="0" destOrd="0" presId="urn:microsoft.com/office/officeart/2008/layout/LinedList"/>
    <dgm:cxn modelId="{5140B8F6-7647-264C-AF8C-352BCF71BAAF}" type="presParOf" srcId="{7192AB83-85D0-4EA7-BB77-7677A249B997}" destId="{94A70920-8FAB-41BA-B033-2E9AFCFE279B}" srcOrd="0" destOrd="0" presId="urn:microsoft.com/office/officeart/2008/layout/LinedList"/>
    <dgm:cxn modelId="{921CE71D-B058-1D49-9E23-3FE1367EE6CC}" type="presParOf" srcId="{7192AB83-85D0-4EA7-BB77-7677A249B997}" destId="{838E69F2-1F10-4CE1-B962-E0E8CF3AFEB2}" srcOrd="1" destOrd="0" presId="urn:microsoft.com/office/officeart/2008/layout/LinedList"/>
    <dgm:cxn modelId="{9EDA33BB-6D7A-544D-B01A-48895ED028D1}" type="presParOf" srcId="{7192AB83-85D0-4EA7-BB77-7677A249B997}" destId="{CBE0103E-2746-4162-8559-568236C6C365}" srcOrd="2" destOrd="0" presId="urn:microsoft.com/office/officeart/2008/layout/LinedList"/>
    <dgm:cxn modelId="{25E1D408-FFE6-BB4A-9537-57AE469FC05F}" type="presParOf" srcId="{9F1B34F9-F45B-42CA-B34B-F570465C607C}" destId="{A73D572D-EBDF-464E-93C3-71BD39054FA9}" srcOrd="8" destOrd="0" presId="urn:microsoft.com/office/officeart/2008/layout/LinedList"/>
    <dgm:cxn modelId="{B01860AC-67F5-2B45-83C8-3938A6B78618}" type="presParOf" srcId="{9F1B34F9-F45B-42CA-B34B-F570465C607C}" destId="{65730A40-9304-44B5-9752-1E61F9ED91FC}" srcOrd="9" destOrd="0" presId="urn:microsoft.com/office/officeart/2008/layout/LinedList"/>
    <dgm:cxn modelId="{1DFF7FF8-9767-2C4C-BCE7-9052F15748E6}" type="presParOf" srcId="{9F1B34F9-F45B-42CA-B34B-F570465C607C}" destId="{1B45089A-DD09-4EA1-BFCB-329B8887D400}" srcOrd="10" destOrd="0" presId="urn:microsoft.com/office/officeart/2008/layout/LinedList"/>
    <dgm:cxn modelId="{E8BDE408-1B66-F446-BCBC-A00B03C723EA}" type="presParOf" srcId="{1B45089A-DD09-4EA1-BFCB-329B8887D400}" destId="{21F1749D-874B-4264-A799-26B56CBE3401}" srcOrd="0" destOrd="0" presId="urn:microsoft.com/office/officeart/2008/layout/LinedList"/>
    <dgm:cxn modelId="{2B19058E-AFC4-1C4C-BD84-4519A97F980A}" type="presParOf" srcId="{1B45089A-DD09-4EA1-BFCB-329B8887D400}" destId="{17CFEC22-C705-49E8-AC5C-18C5FE548000}" srcOrd="1" destOrd="0" presId="urn:microsoft.com/office/officeart/2008/layout/LinedList"/>
    <dgm:cxn modelId="{5BA3D1E6-C701-D742-99E1-9253D0D7A5F6}" type="presParOf" srcId="{1B45089A-DD09-4EA1-BFCB-329B8887D400}" destId="{1448EB30-F42E-4F2D-947D-D18F1CC21582}" srcOrd="2" destOrd="0" presId="urn:microsoft.com/office/officeart/2008/layout/LinedList"/>
    <dgm:cxn modelId="{D57B28F7-89FC-3941-BD52-C1DB7862277C}" type="presParOf" srcId="{1448EB30-F42E-4F2D-947D-D18F1CC21582}" destId="{D18CC838-B3A1-4ABC-89CB-8E2741DC737E}" srcOrd="0" destOrd="0" presId="urn:microsoft.com/office/officeart/2008/layout/LinedList"/>
    <dgm:cxn modelId="{92013E7F-3631-2C4A-8C0B-D90BF8A67B60}" type="presParOf" srcId="{D18CC838-B3A1-4ABC-89CB-8E2741DC737E}" destId="{6EF3EA71-C213-4C0B-9D27-DE5944E5E72B}" srcOrd="0" destOrd="0" presId="urn:microsoft.com/office/officeart/2008/layout/LinedList"/>
    <dgm:cxn modelId="{FD19526C-46D8-CF4D-929D-0D2EE6FA36D9}" type="presParOf" srcId="{D18CC838-B3A1-4ABC-89CB-8E2741DC737E}" destId="{1AC02D3C-EF87-44C8-B6EB-89F7DC5004A6}" srcOrd="1" destOrd="0" presId="urn:microsoft.com/office/officeart/2008/layout/LinedList"/>
    <dgm:cxn modelId="{67CD7507-6EF7-684E-BFA9-D4928FF7AB7B}" type="presParOf" srcId="{D18CC838-B3A1-4ABC-89CB-8E2741DC737E}" destId="{1E5C3EE4-36CF-4476-88EF-598D51DBCE3D}" srcOrd="2" destOrd="0" presId="urn:microsoft.com/office/officeart/2008/layout/LinedList"/>
    <dgm:cxn modelId="{32B9579D-A3E6-564A-8D05-AF0144DE8186}" type="presParOf" srcId="{9F1B34F9-F45B-42CA-B34B-F570465C607C}" destId="{BE3FE354-5F1E-46FA-A804-543A3AF7FFF1}" srcOrd="11" destOrd="0" presId="urn:microsoft.com/office/officeart/2008/layout/LinedList"/>
    <dgm:cxn modelId="{45F4CD80-9C9C-8D48-870A-5F0CD6CF3F6B}" type="presParOf" srcId="{9F1B34F9-F45B-42CA-B34B-F570465C607C}" destId="{0909CD22-28A9-43CC-9C10-50E6623F73C1}" srcOrd="12" destOrd="0" presId="urn:microsoft.com/office/officeart/2008/layout/LinedList"/>
    <dgm:cxn modelId="{83900E2E-4520-0944-B791-AC619AFF1184}" type="presParOf" srcId="{9F1B34F9-F45B-42CA-B34B-F570465C607C}" destId="{176AF718-4DED-448B-8025-940E5FAA7C1E}" srcOrd="13" destOrd="0" presId="urn:microsoft.com/office/officeart/2008/layout/LinedList"/>
    <dgm:cxn modelId="{3FFDC88D-D429-A54D-897B-C7018084A373}" type="presParOf" srcId="{176AF718-4DED-448B-8025-940E5FAA7C1E}" destId="{FD1ABD96-98CD-42B8-BFB3-ADCEC8DFB7B5}" srcOrd="0" destOrd="0" presId="urn:microsoft.com/office/officeart/2008/layout/LinedList"/>
    <dgm:cxn modelId="{4E42C5F1-77DA-434D-895F-DE003F5492BC}" type="presParOf" srcId="{176AF718-4DED-448B-8025-940E5FAA7C1E}" destId="{A86B5CB9-83C2-4353-B3C3-25864056623B}" srcOrd="1" destOrd="0" presId="urn:microsoft.com/office/officeart/2008/layout/LinedList"/>
    <dgm:cxn modelId="{EBA178B5-F3DF-DF45-8A14-40F07A7C26E9}" type="presParOf" srcId="{176AF718-4DED-448B-8025-940E5FAA7C1E}" destId="{84E4EB1C-7FEA-47CA-93D3-035E50FFF67E}" srcOrd="2" destOrd="0" presId="urn:microsoft.com/office/officeart/2008/layout/LinedList"/>
    <dgm:cxn modelId="{A3835DFA-9691-FE48-B33F-A04A8A2E8734}" type="presParOf" srcId="{84E4EB1C-7FEA-47CA-93D3-035E50FFF67E}" destId="{43D711E3-2477-48CF-A6BF-F1C4B3145D96}" srcOrd="0" destOrd="0" presId="urn:microsoft.com/office/officeart/2008/layout/LinedList"/>
    <dgm:cxn modelId="{DF38E5EC-67D2-F148-A3A9-6847E76CE7D8}" type="presParOf" srcId="{43D711E3-2477-48CF-A6BF-F1C4B3145D96}" destId="{5CFB8D71-6ACA-4AA1-9667-1D2D166CD521}" srcOrd="0" destOrd="0" presId="urn:microsoft.com/office/officeart/2008/layout/LinedList"/>
    <dgm:cxn modelId="{CFEA78E9-3CFF-A840-8DC6-C684052BDE28}" type="presParOf" srcId="{43D711E3-2477-48CF-A6BF-F1C4B3145D96}" destId="{53DFC1C3-91D3-4030-923B-7BA32494F300}" srcOrd="1" destOrd="0" presId="urn:microsoft.com/office/officeart/2008/layout/LinedList"/>
    <dgm:cxn modelId="{FE81A57A-0620-254A-8392-DC39E88424A4}" type="presParOf" srcId="{43D711E3-2477-48CF-A6BF-F1C4B3145D96}" destId="{C894971E-4157-4B05-A2B7-A12501F887A3}" srcOrd="2" destOrd="0" presId="urn:microsoft.com/office/officeart/2008/layout/LinedList"/>
    <dgm:cxn modelId="{B7D894EC-1002-AB49-AC06-4843C8EF0A6A}" type="presParOf" srcId="{9F1B34F9-F45B-42CA-B34B-F570465C607C}" destId="{538A3C44-DBFB-4109-BF8F-337F08EF8D87}" srcOrd="14" destOrd="0" presId="urn:microsoft.com/office/officeart/2008/layout/LinedList"/>
    <dgm:cxn modelId="{D53722B9-EA0B-E64C-B5AD-2CEEFA788F95}" type="presParOf" srcId="{9F1B34F9-F45B-42CA-B34B-F570465C607C}" destId="{16495DB1-59E9-419A-ADE1-4766E512E5A6}" srcOrd="15" destOrd="0" presId="urn:microsoft.com/office/officeart/2008/layout/LinedList"/>
    <dgm:cxn modelId="{2B2CC80B-1DA6-5C4D-B2D2-AF1AA113B1FE}" type="presParOf" srcId="{9F1B34F9-F45B-42CA-B34B-F570465C607C}" destId="{E207B7A0-1B6B-4475-8C92-EA734C384566}" srcOrd="16" destOrd="0" presId="urn:microsoft.com/office/officeart/2008/layout/LinedList"/>
    <dgm:cxn modelId="{BDF53923-B8DE-7D41-9769-2FB48F4228E2}" type="presParOf" srcId="{E207B7A0-1B6B-4475-8C92-EA734C384566}" destId="{31D70151-94BB-4D14-913D-BF2D6D50FACA}" srcOrd="0" destOrd="0" presId="urn:microsoft.com/office/officeart/2008/layout/LinedList"/>
    <dgm:cxn modelId="{A0A91273-AE0B-0A48-9785-C496AF4BEC23}" type="presParOf" srcId="{E207B7A0-1B6B-4475-8C92-EA734C384566}" destId="{BD943891-D605-4B94-B082-8F749FC06CD2}" srcOrd="1" destOrd="0" presId="urn:microsoft.com/office/officeart/2008/layout/LinedList"/>
    <dgm:cxn modelId="{2DDB4353-6AD2-2D4D-B937-4AFECBA9638D}" type="presParOf" srcId="{E207B7A0-1B6B-4475-8C92-EA734C384566}" destId="{D87E4E5C-3B4F-4FAA-8F13-CAFA93F615AD}" srcOrd="2" destOrd="0" presId="urn:microsoft.com/office/officeart/2008/layout/LinedList"/>
    <dgm:cxn modelId="{4821F896-8CE8-2244-B26B-DB34CB97D23C}" type="presParOf" srcId="{D87E4E5C-3B4F-4FAA-8F13-CAFA93F615AD}" destId="{BEEBE9FE-8D1D-44A5-B0C4-715B2B1096EE}" srcOrd="0" destOrd="0" presId="urn:microsoft.com/office/officeart/2008/layout/LinedList"/>
    <dgm:cxn modelId="{A7A9AC62-789C-F144-8DFA-9C6944D8DD35}" type="presParOf" srcId="{BEEBE9FE-8D1D-44A5-B0C4-715B2B1096EE}" destId="{38A777BF-0B9A-4EA9-AE7D-08EC0B5DE7BA}" srcOrd="0" destOrd="0" presId="urn:microsoft.com/office/officeart/2008/layout/LinedList"/>
    <dgm:cxn modelId="{FABB2F2B-A601-DF4F-AF5E-1C9AA688E60F}" type="presParOf" srcId="{BEEBE9FE-8D1D-44A5-B0C4-715B2B1096EE}" destId="{B1093099-C82B-4353-8BFE-988586E078E7}" srcOrd="1" destOrd="0" presId="urn:microsoft.com/office/officeart/2008/layout/LinedList"/>
    <dgm:cxn modelId="{8D0A06C6-FFE2-764C-A09D-33F4F6B905E8}" type="presParOf" srcId="{BEEBE9FE-8D1D-44A5-B0C4-715B2B1096EE}" destId="{24E3F518-44ED-458A-9B37-4186D39C96C2}" srcOrd="2" destOrd="0" presId="urn:microsoft.com/office/officeart/2008/layout/LinedList"/>
    <dgm:cxn modelId="{9D0918A8-6D24-504C-8E72-A064FEBDCE6A}" type="presParOf" srcId="{9F1B34F9-F45B-42CA-B34B-F570465C607C}" destId="{DE744690-6565-4CFE-9F8A-A03151683DD8}" srcOrd="17" destOrd="0" presId="urn:microsoft.com/office/officeart/2008/layout/LinedList"/>
    <dgm:cxn modelId="{BBF73CB3-D343-7F45-A22E-BB47C1AF3F65}" type="presParOf" srcId="{9F1B34F9-F45B-42CA-B34B-F570465C607C}" destId="{8AAB4C78-C9AD-4ACD-9916-8FB01C31D713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620122-271F-436B-BA4D-447032677B7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76CC38-6215-4DF5-921F-B905400BB84E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Where can You &amp; I get Data?</a:t>
          </a:r>
          <a:endParaRPr lang="en-US" dirty="0">
            <a:solidFill>
              <a:schemeClr val="tx1"/>
            </a:solidFill>
          </a:endParaRPr>
        </a:p>
      </dgm:t>
    </dgm:pt>
    <dgm:pt modelId="{E98F8859-2783-4E28-BFAF-984169352F15}" type="parTrans" cxnId="{C4D5B629-3D10-4595-A118-580A4E71051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726AFB6-3F11-4BDE-BFA1-577D20D47742}" type="sibTrans" cxnId="{C4D5B629-3D10-4595-A118-580A4E71051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5A6089A-D12D-4986-9DE5-33BD129D7D11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Which Graphics are best for our data?</a:t>
          </a:r>
          <a:endParaRPr lang="en-US" dirty="0">
            <a:solidFill>
              <a:schemeClr val="tx1"/>
            </a:solidFill>
          </a:endParaRPr>
        </a:p>
      </dgm:t>
    </dgm:pt>
    <dgm:pt modelId="{16F896AE-C71B-4A19-839D-C020F76528C6}" type="parTrans" cxnId="{FA054071-F106-4C8A-9376-3B7266F617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92CB052-5A62-479D-B216-034B9E1DB00C}" type="sibTrans" cxnId="{FA054071-F106-4C8A-9376-3B7266F617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5F288B1-61F8-44E1-B328-03FA4D40FB9B}">
      <dgm:prSet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What software should I use?</a:t>
          </a:r>
          <a:endParaRPr lang="en-US">
            <a:solidFill>
              <a:schemeClr val="tx1"/>
            </a:solidFill>
          </a:endParaRPr>
        </a:p>
      </dgm:t>
    </dgm:pt>
    <dgm:pt modelId="{AC3FDC43-5DC6-49CC-B464-8F431C3C60EC}" type="parTrans" cxnId="{74669F57-B89C-4156-B0F6-864AD253C53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E5503EE-7596-4EBD-90BE-608844684DBB}" type="sibTrans" cxnId="{74669F57-B89C-4156-B0F6-864AD253C53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76C4694-EE4D-4847-A120-4CFD52CA32A8}">
      <dgm:prSet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What should I include in my Poster/Presentation for SRC</a:t>
          </a:r>
          <a:endParaRPr lang="en-US">
            <a:solidFill>
              <a:schemeClr val="tx1"/>
            </a:solidFill>
          </a:endParaRPr>
        </a:p>
      </dgm:t>
    </dgm:pt>
    <dgm:pt modelId="{708E285B-F250-4C79-8796-234874932C59}" type="parTrans" cxnId="{C5B7C329-F276-4E2C-A566-DAD419AD512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4FD5F8-12B0-4F88-8CF3-B478FDC15E8D}" type="sibTrans" cxnId="{C5B7C329-F276-4E2C-A566-DAD419AD512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7E42D0-F97E-49D1-92F4-17BCC38A8157}">
      <dgm:prSet/>
      <dgm:spPr/>
      <dgm:t>
        <a:bodyPr/>
        <a:lstStyle/>
        <a:p>
          <a:r>
            <a:rPr lang="en-US" smtClean="0">
              <a:solidFill>
                <a:schemeClr val="tx1"/>
              </a:solidFill>
            </a:rPr>
            <a:t>How do I evaluate data visualization?</a:t>
          </a:r>
          <a:endParaRPr lang="en-US">
            <a:solidFill>
              <a:schemeClr val="tx1"/>
            </a:solidFill>
          </a:endParaRPr>
        </a:p>
      </dgm:t>
    </dgm:pt>
    <dgm:pt modelId="{6A6D969B-B361-4A40-B119-DE5D79AAF316}" type="parTrans" cxnId="{1F9F4B35-83C2-4E37-981D-518A301029B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3F5784B-E061-41B6-B635-DBF0E869313C}" type="sibTrans" cxnId="{1F9F4B35-83C2-4E37-981D-518A301029B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D4FA283-105D-4028-B3AB-33A35D14013B}" type="pres">
      <dgm:prSet presAssocID="{FF620122-271F-436B-BA4D-447032677B7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2BBCD02-EB6A-4272-B2C9-AD691CE7AEA8}" type="pres">
      <dgm:prSet presAssocID="{FF620122-271F-436B-BA4D-447032677B71}" presName="Name1" presStyleCnt="0"/>
      <dgm:spPr/>
    </dgm:pt>
    <dgm:pt modelId="{EE502ACE-BB68-4A29-A7E8-DF203E6C5DAD}" type="pres">
      <dgm:prSet presAssocID="{FF620122-271F-436B-BA4D-447032677B71}" presName="cycle" presStyleCnt="0"/>
      <dgm:spPr/>
    </dgm:pt>
    <dgm:pt modelId="{708D1BD7-DF2C-4C8C-A65D-CC3D2D8EA190}" type="pres">
      <dgm:prSet presAssocID="{FF620122-271F-436B-BA4D-447032677B71}" presName="srcNode" presStyleLbl="node1" presStyleIdx="0" presStyleCnt="5"/>
      <dgm:spPr/>
    </dgm:pt>
    <dgm:pt modelId="{6B2D97DC-8F47-4E47-AE4C-7A9C184A2DA2}" type="pres">
      <dgm:prSet presAssocID="{FF620122-271F-436B-BA4D-447032677B71}" presName="conn" presStyleLbl="parChTrans1D2" presStyleIdx="0" presStyleCnt="1"/>
      <dgm:spPr/>
      <dgm:t>
        <a:bodyPr/>
        <a:lstStyle/>
        <a:p>
          <a:endParaRPr lang="en-US"/>
        </a:p>
      </dgm:t>
    </dgm:pt>
    <dgm:pt modelId="{08B1EB24-CD1F-4FD2-B6C9-47C27E6214E2}" type="pres">
      <dgm:prSet presAssocID="{FF620122-271F-436B-BA4D-447032677B71}" presName="extraNode" presStyleLbl="node1" presStyleIdx="0" presStyleCnt="5"/>
      <dgm:spPr/>
    </dgm:pt>
    <dgm:pt modelId="{239E3403-EEEA-42DB-8E52-ABD175D2D942}" type="pres">
      <dgm:prSet presAssocID="{FF620122-271F-436B-BA4D-447032677B71}" presName="dstNode" presStyleLbl="node1" presStyleIdx="0" presStyleCnt="5"/>
      <dgm:spPr/>
    </dgm:pt>
    <dgm:pt modelId="{5AA5768C-FA34-4468-A743-59AB97F79C3B}" type="pres">
      <dgm:prSet presAssocID="{B576CC38-6215-4DF5-921F-B905400BB84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F94BD-1948-4E3A-88AF-BE735664E461}" type="pres">
      <dgm:prSet presAssocID="{B576CC38-6215-4DF5-921F-B905400BB84E}" presName="accent_1" presStyleCnt="0"/>
      <dgm:spPr/>
    </dgm:pt>
    <dgm:pt modelId="{3E38A87C-E65D-4CD5-B972-E6DAAD5A183D}" type="pres">
      <dgm:prSet presAssocID="{B576CC38-6215-4DF5-921F-B905400BB84E}" presName="accentRepeatNode" presStyleLbl="solidFgAcc1" presStyleIdx="0" presStyleCnt="5"/>
      <dgm:spPr/>
    </dgm:pt>
    <dgm:pt modelId="{300F3F24-6E0A-4DE3-82A0-2999D314124F}" type="pres">
      <dgm:prSet presAssocID="{55A6089A-D12D-4986-9DE5-33BD129D7D1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5EB63-35BE-4486-9CEE-124440179712}" type="pres">
      <dgm:prSet presAssocID="{55A6089A-D12D-4986-9DE5-33BD129D7D11}" presName="accent_2" presStyleCnt="0"/>
      <dgm:spPr/>
    </dgm:pt>
    <dgm:pt modelId="{B214F71E-96F5-496E-A159-E19D82C6CC0B}" type="pres">
      <dgm:prSet presAssocID="{55A6089A-D12D-4986-9DE5-33BD129D7D11}" presName="accentRepeatNode" presStyleLbl="solidFgAcc1" presStyleIdx="1" presStyleCnt="5"/>
      <dgm:spPr/>
    </dgm:pt>
    <dgm:pt modelId="{AFAB20E8-0EFD-4795-9B9F-C20A32CBF9EE}" type="pres">
      <dgm:prSet presAssocID="{45F288B1-61F8-44E1-B328-03FA4D40FB9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7E00F-5BCD-447A-ABFF-02F99C4851C6}" type="pres">
      <dgm:prSet presAssocID="{45F288B1-61F8-44E1-B328-03FA4D40FB9B}" presName="accent_3" presStyleCnt="0"/>
      <dgm:spPr/>
    </dgm:pt>
    <dgm:pt modelId="{33EAFB9B-E2C9-49CE-A002-2C0FDABA3486}" type="pres">
      <dgm:prSet presAssocID="{45F288B1-61F8-44E1-B328-03FA4D40FB9B}" presName="accentRepeatNode" presStyleLbl="solidFgAcc1" presStyleIdx="2" presStyleCnt="5"/>
      <dgm:spPr/>
    </dgm:pt>
    <dgm:pt modelId="{2A3E2FCF-1556-4302-A5DF-72890CF1B665}" type="pres">
      <dgm:prSet presAssocID="{476C4694-EE4D-4847-A120-4CFD52CA32A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FCF861-31D3-47E3-8532-D7B2E2D767E2}" type="pres">
      <dgm:prSet presAssocID="{476C4694-EE4D-4847-A120-4CFD52CA32A8}" presName="accent_4" presStyleCnt="0"/>
      <dgm:spPr/>
    </dgm:pt>
    <dgm:pt modelId="{E6556B6F-282B-43F8-B982-EF3FE6E09B3F}" type="pres">
      <dgm:prSet presAssocID="{476C4694-EE4D-4847-A120-4CFD52CA32A8}" presName="accentRepeatNode" presStyleLbl="solidFgAcc1" presStyleIdx="3" presStyleCnt="5"/>
      <dgm:spPr/>
    </dgm:pt>
    <dgm:pt modelId="{6D083FC5-0B07-4AA4-84C9-88997939ECFE}" type="pres">
      <dgm:prSet presAssocID="{347E42D0-F97E-49D1-92F4-17BCC38A815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31C63-F693-40F9-B984-8772CEAF3BFC}" type="pres">
      <dgm:prSet presAssocID="{347E42D0-F97E-49D1-92F4-17BCC38A8157}" presName="accent_5" presStyleCnt="0"/>
      <dgm:spPr/>
    </dgm:pt>
    <dgm:pt modelId="{BDA7D6E2-3328-4C6B-9A97-804734124D9D}" type="pres">
      <dgm:prSet presAssocID="{347E42D0-F97E-49D1-92F4-17BCC38A8157}" presName="accentRepeatNode" presStyleLbl="solidFgAcc1" presStyleIdx="4" presStyleCnt="5"/>
      <dgm:spPr/>
    </dgm:pt>
  </dgm:ptLst>
  <dgm:cxnLst>
    <dgm:cxn modelId="{8AEFB2CE-EB20-FB4E-8BBB-D9EB5E08E02F}" type="presOf" srcId="{45F288B1-61F8-44E1-B328-03FA4D40FB9B}" destId="{AFAB20E8-0EFD-4795-9B9F-C20A32CBF9EE}" srcOrd="0" destOrd="0" presId="urn:microsoft.com/office/officeart/2008/layout/VerticalCurvedList"/>
    <dgm:cxn modelId="{8C854B8C-E87B-E941-9F4B-B18C48802378}" type="presOf" srcId="{476C4694-EE4D-4847-A120-4CFD52CA32A8}" destId="{2A3E2FCF-1556-4302-A5DF-72890CF1B665}" srcOrd="0" destOrd="0" presId="urn:microsoft.com/office/officeart/2008/layout/VerticalCurvedList"/>
    <dgm:cxn modelId="{27D4C5F9-D736-BA4C-A4F9-4F7FF2914447}" type="presOf" srcId="{B576CC38-6215-4DF5-921F-B905400BB84E}" destId="{5AA5768C-FA34-4468-A743-59AB97F79C3B}" srcOrd="0" destOrd="0" presId="urn:microsoft.com/office/officeart/2008/layout/VerticalCurvedList"/>
    <dgm:cxn modelId="{4A9F7599-F6CB-BA41-A757-A8516E771085}" type="presOf" srcId="{55A6089A-D12D-4986-9DE5-33BD129D7D11}" destId="{300F3F24-6E0A-4DE3-82A0-2999D314124F}" srcOrd="0" destOrd="0" presId="urn:microsoft.com/office/officeart/2008/layout/VerticalCurvedList"/>
    <dgm:cxn modelId="{245B7C5D-4C33-C04D-8418-1C2617500C16}" type="presOf" srcId="{347E42D0-F97E-49D1-92F4-17BCC38A8157}" destId="{6D083FC5-0B07-4AA4-84C9-88997939ECFE}" srcOrd="0" destOrd="0" presId="urn:microsoft.com/office/officeart/2008/layout/VerticalCurvedList"/>
    <dgm:cxn modelId="{5E32D04A-0041-E847-B91F-433EE5E466A8}" type="presOf" srcId="{D726AFB6-3F11-4BDE-BFA1-577D20D47742}" destId="{6B2D97DC-8F47-4E47-AE4C-7A9C184A2DA2}" srcOrd="0" destOrd="0" presId="urn:microsoft.com/office/officeart/2008/layout/VerticalCurvedList"/>
    <dgm:cxn modelId="{C5B7C329-F276-4E2C-A566-DAD419AD5120}" srcId="{FF620122-271F-436B-BA4D-447032677B71}" destId="{476C4694-EE4D-4847-A120-4CFD52CA32A8}" srcOrd="3" destOrd="0" parTransId="{708E285B-F250-4C79-8796-234874932C59}" sibTransId="{774FD5F8-12B0-4F88-8CF3-B478FDC15E8D}"/>
    <dgm:cxn modelId="{74669F57-B89C-4156-B0F6-864AD253C53E}" srcId="{FF620122-271F-436B-BA4D-447032677B71}" destId="{45F288B1-61F8-44E1-B328-03FA4D40FB9B}" srcOrd="2" destOrd="0" parTransId="{AC3FDC43-5DC6-49CC-B464-8F431C3C60EC}" sibTransId="{4E5503EE-7596-4EBD-90BE-608844684DBB}"/>
    <dgm:cxn modelId="{FA054071-F106-4C8A-9376-3B7266F617F8}" srcId="{FF620122-271F-436B-BA4D-447032677B71}" destId="{55A6089A-D12D-4986-9DE5-33BD129D7D11}" srcOrd="1" destOrd="0" parTransId="{16F896AE-C71B-4A19-839D-C020F76528C6}" sibTransId="{292CB052-5A62-479D-B216-034B9E1DB00C}"/>
    <dgm:cxn modelId="{1F9F4B35-83C2-4E37-981D-518A301029B7}" srcId="{FF620122-271F-436B-BA4D-447032677B71}" destId="{347E42D0-F97E-49D1-92F4-17BCC38A8157}" srcOrd="4" destOrd="0" parTransId="{6A6D969B-B361-4A40-B119-DE5D79AAF316}" sibTransId="{93F5784B-E061-41B6-B635-DBF0E869313C}"/>
    <dgm:cxn modelId="{40EA1931-F497-344A-8628-EBE2E6039F54}" type="presOf" srcId="{FF620122-271F-436B-BA4D-447032677B71}" destId="{7D4FA283-105D-4028-B3AB-33A35D14013B}" srcOrd="0" destOrd="0" presId="urn:microsoft.com/office/officeart/2008/layout/VerticalCurvedList"/>
    <dgm:cxn modelId="{C4D5B629-3D10-4595-A118-580A4E71051A}" srcId="{FF620122-271F-436B-BA4D-447032677B71}" destId="{B576CC38-6215-4DF5-921F-B905400BB84E}" srcOrd="0" destOrd="0" parTransId="{E98F8859-2783-4E28-BFAF-984169352F15}" sibTransId="{D726AFB6-3F11-4BDE-BFA1-577D20D47742}"/>
    <dgm:cxn modelId="{A8D56B17-919D-EB46-A325-ABBEECCEF9DD}" type="presParOf" srcId="{7D4FA283-105D-4028-B3AB-33A35D14013B}" destId="{42BBCD02-EB6A-4272-B2C9-AD691CE7AEA8}" srcOrd="0" destOrd="0" presId="urn:microsoft.com/office/officeart/2008/layout/VerticalCurvedList"/>
    <dgm:cxn modelId="{69ACF62D-5733-CC4B-B00B-AC51B5335297}" type="presParOf" srcId="{42BBCD02-EB6A-4272-B2C9-AD691CE7AEA8}" destId="{EE502ACE-BB68-4A29-A7E8-DF203E6C5DAD}" srcOrd="0" destOrd="0" presId="urn:microsoft.com/office/officeart/2008/layout/VerticalCurvedList"/>
    <dgm:cxn modelId="{D5BC1FEE-ED2D-1D4C-85FE-4293B06FBC0D}" type="presParOf" srcId="{EE502ACE-BB68-4A29-A7E8-DF203E6C5DAD}" destId="{708D1BD7-DF2C-4C8C-A65D-CC3D2D8EA190}" srcOrd="0" destOrd="0" presId="urn:microsoft.com/office/officeart/2008/layout/VerticalCurvedList"/>
    <dgm:cxn modelId="{55B8FCC5-2246-4D48-9F49-C0568F37544F}" type="presParOf" srcId="{EE502ACE-BB68-4A29-A7E8-DF203E6C5DAD}" destId="{6B2D97DC-8F47-4E47-AE4C-7A9C184A2DA2}" srcOrd="1" destOrd="0" presId="urn:microsoft.com/office/officeart/2008/layout/VerticalCurvedList"/>
    <dgm:cxn modelId="{A5E6F810-5AD1-2149-AA23-B1A366FEC84F}" type="presParOf" srcId="{EE502ACE-BB68-4A29-A7E8-DF203E6C5DAD}" destId="{08B1EB24-CD1F-4FD2-B6C9-47C27E6214E2}" srcOrd="2" destOrd="0" presId="urn:microsoft.com/office/officeart/2008/layout/VerticalCurvedList"/>
    <dgm:cxn modelId="{BBF5F817-3F4D-D84B-B17F-ACCA63C9BBAF}" type="presParOf" srcId="{EE502ACE-BB68-4A29-A7E8-DF203E6C5DAD}" destId="{239E3403-EEEA-42DB-8E52-ABD175D2D942}" srcOrd="3" destOrd="0" presId="urn:microsoft.com/office/officeart/2008/layout/VerticalCurvedList"/>
    <dgm:cxn modelId="{0F53C4C8-823B-FF44-93DA-459F37093C55}" type="presParOf" srcId="{42BBCD02-EB6A-4272-B2C9-AD691CE7AEA8}" destId="{5AA5768C-FA34-4468-A743-59AB97F79C3B}" srcOrd="1" destOrd="0" presId="urn:microsoft.com/office/officeart/2008/layout/VerticalCurvedList"/>
    <dgm:cxn modelId="{C1535C6B-10D7-A342-AF52-9F1706207268}" type="presParOf" srcId="{42BBCD02-EB6A-4272-B2C9-AD691CE7AEA8}" destId="{C50F94BD-1948-4E3A-88AF-BE735664E461}" srcOrd="2" destOrd="0" presId="urn:microsoft.com/office/officeart/2008/layout/VerticalCurvedList"/>
    <dgm:cxn modelId="{F4B47835-4712-3544-893F-54B653F09CF8}" type="presParOf" srcId="{C50F94BD-1948-4E3A-88AF-BE735664E461}" destId="{3E38A87C-E65D-4CD5-B972-E6DAAD5A183D}" srcOrd="0" destOrd="0" presId="urn:microsoft.com/office/officeart/2008/layout/VerticalCurvedList"/>
    <dgm:cxn modelId="{B24A292F-2673-F446-A0A6-46E64EC41C65}" type="presParOf" srcId="{42BBCD02-EB6A-4272-B2C9-AD691CE7AEA8}" destId="{300F3F24-6E0A-4DE3-82A0-2999D314124F}" srcOrd="3" destOrd="0" presId="urn:microsoft.com/office/officeart/2008/layout/VerticalCurvedList"/>
    <dgm:cxn modelId="{FF5A3CE9-ABED-234F-8D38-56EACF89784E}" type="presParOf" srcId="{42BBCD02-EB6A-4272-B2C9-AD691CE7AEA8}" destId="{2D35EB63-35BE-4486-9CEE-124440179712}" srcOrd="4" destOrd="0" presId="urn:microsoft.com/office/officeart/2008/layout/VerticalCurvedList"/>
    <dgm:cxn modelId="{E6B8B5DC-318B-0C4C-A7EF-AF34AE2CC3EE}" type="presParOf" srcId="{2D35EB63-35BE-4486-9CEE-124440179712}" destId="{B214F71E-96F5-496E-A159-E19D82C6CC0B}" srcOrd="0" destOrd="0" presId="urn:microsoft.com/office/officeart/2008/layout/VerticalCurvedList"/>
    <dgm:cxn modelId="{B1446776-AB9C-2A41-8996-016DAF928912}" type="presParOf" srcId="{42BBCD02-EB6A-4272-B2C9-AD691CE7AEA8}" destId="{AFAB20E8-0EFD-4795-9B9F-C20A32CBF9EE}" srcOrd="5" destOrd="0" presId="urn:microsoft.com/office/officeart/2008/layout/VerticalCurvedList"/>
    <dgm:cxn modelId="{2CB1763C-FEC8-674B-BD8B-A0A1BD2548B8}" type="presParOf" srcId="{42BBCD02-EB6A-4272-B2C9-AD691CE7AEA8}" destId="{6DF7E00F-5BCD-447A-ABFF-02F99C4851C6}" srcOrd="6" destOrd="0" presId="urn:microsoft.com/office/officeart/2008/layout/VerticalCurvedList"/>
    <dgm:cxn modelId="{376924BB-0C13-B64D-BF5B-5BFCD95FFD63}" type="presParOf" srcId="{6DF7E00F-5BCD-447A-ABFF-02F99C4851C6}" destId="{33EAFB9B-E2C9-49CE-A002-2C0FDABA3486}" srcOrd="0" destOrd="0" presId="urn:microsoft.com/office/officeart/2008/layout/VerticalCurvedList"/>
    <dgm:cxn modelId="{C79CE43D-47B7-B34E-B72C-185604D357F2}" type="presParOf" srcId="{42BBCD02-EB6A-4272-B2C9-AD691CE7AEA8}" destId="{2A3E2FCF-1556-4302-A5DF-72890CF1B665}" srcOrd="7" destOrd="0" presId="urn:microsoft.com/office/officeart/2008/layout/VerticalCurvedList"/>
    <dgm:cxn modelId="{D6850629-6584-E042-8AB2-A7DEE2465617}" type="presParOf" srcId="{42BBCD02-EB6A-4272-B2C9-AD691CE7AEA8}" destId="{6EFCF861-31D3-47E3-8532-D7B2E2D767E2}" srcOrd="8" destOrd="0" presId="urn:microsoft.com/office/officeart/2008/layout/VerticalCurvedList"/>
    <dgm:cxn modelId="{F492F2E1-DC64-9C47-BEB2-8695FD4D208B}" type="presParOf" srcId="{6EFCF861-31D3-47E3-8532-D7B2E2D767E2}" destId="{E6556B6F-282B-43F8-B982-EF3FE6E09B3F}" srcOrd="0" destOrd="0" presId="urn:microsoft.com/office/officeart/2008/layout/VerticalCurvedList"/>
    <dgm:cxn modelId="{F854A21F-3152-3C4C-B271-5A3A904633F4}" type="presParOf" srcId="{42BBCD02-EB6A-4272-B2C9-AD691CE7AEA8}" destId="{6D083FC5-0B07-4AA4-84C9-88997939ECFE}" srcOrd="9" destOrd="0" presId="urn:microsoft.com/office/officeart/2008/layout/VerticalCurvedList"/>
    <dgm:cxn modelId="{4173A194-7488-514B-B276-9AA18E1D8426}" type="presParOf" srcId="{42BBCD02-EB6A-4272-B2C9-AD691CE7AEA8}" destId="{14D31C63-F693-40F9-B984-8772CEAF3BFC}" srcOrd="10" destOrd="0" presId="urn:microsoft.com/office/officeart/2008/layout/VerticalCurvedList"/>
    <dgm:cxn modelId="{4D66B1BB-2F09-0544-BE13-9224700A6371}" type="presParOf" srcId="{14D31C63-F693-40F9-B984-8772CEAF3BFC}" destId="{BDA7D6E2-3328-4C6B-9A97-804734124D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D97DC-8F47-4E47-AE4C-7A9C184A2DA2}">
      <dsp:nvSpPr>
        <dsp:cNvPr id="0" name=""/>
        <dsp:cNvSpPr/>
      </dsp:nvSpPr>
      <dsp:spPr>
        <a:xfrm>
          <a:off x="-4549434" y="-697581"/>
          <a:ext cx="5419476" cy="5419476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A5768C-FA34-4468-A743-59AB97F79C3B}">
      <dsp:nvSpPr>
        <dsp:cNvPr id="0" name=""/>
        <dsp:cNvSpPr/>
      </dsp:nvSpPr>
      <dsp:spPr>
        <a:xfrm>
          <a:off x="380870" y="251439"/>
          <a:ext cx="7679869" cy="503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Where can You &amp; I get Data?</a:t>
          </a:r>
          <a:endParaRPr lang="en-US" sz="2300" kern="1200" dirty="0"/>
        </a:p>
      </dsp:txBody>
      <dsp:txXfrm>
        <a:off x="380870" y="251439"/>
        <a:ext cx="7679869" cy="503200"/>
      </dsp:txXfrm>
    </dsp:sp>
    <dsp:sp modelId="{3E38A87C-E65D-4CD5-B972-E6DAAD5A183D}">
      <dsp:nvSpPr>
        <dsp:cNvPr id="0" name=""/>
        <dsp:cNvSpPr/>
      </dsp:nvSpPr>
      <dsp:spPr>
        <a:xfrm>
          <a:off x="66370" y="188539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F3F24-6E0A-4DE3-82A0-2999D314124F}">
      <dsp:nvSpPr>
        <dsp:cNvPr id="0" name=""/>
        <dsp:cNvSpPr/>
      </dsp:nvSpPr>
      <dsp:spPr>
        <a:xfrm>
          <a:off x="741449" y="1005997"/>
          <a:ext cx="7319290" cy="503200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Which Graphics are best for our data?</a:t>
          </a:r>
          <a:endParaRPr lang="en-US" sz="2300" kern="1200" dirty="0"/>
        </a:p>
      </dsp:txBody>
      <dsp:txXfrm>
        <a:off x="741449" y="1005997"/>
        <a:ext cx="7319290" cy="503200"/>
      </dsp:txXfrm>
    </dsp:sp>
    <dsp:sp modelId="{B214F71E-96F5-496E-A159-E19D82C6CC0B}">
      <dsp:nvSpPr>
        <dsp:cNvPr id="0" name=""/>
        <dsp:cNvSpPr/>
      </dsp:nvSpPr>
      <dsp:spPr>
        <a:xfrm>
          <a:off x="426949" y="943097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B20E8-0EFD-4795-9B9F-C20A32CBF9EE}">
      <dsp:nvSpPr>
        <dsp:cNvPr id="0" name=""/>
        <dsp:cNvSpPr/>
      </dsp:nvSpPr>
      <dsp:spPr>
        <a:xfrm>
          <a:off x="852117" y="1760556"/>
          <a:ext cx="7208622" cy="50320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What software should I use?</a:t>
          </a:r>
          <a:endParaRPr lang="en-US" sz="2300" kern="1200"/>
        </a:p>
      </dsp:txBody>
      <dsp:txXfrm>
        <a:off x="852117" y="1760556"/>
        <a:ext cx="7208622" cy="503200"/>
      </dsp:txXfrm>
    </dsp:sp>
    <dsp:sp modelId="{33EAFB9B-E2C9-49CE-A002-2C0FDABA3486}">
      <dsp:nvSpPr>
        <dsp:cNvPr id="0" name=""/>
        <dsp:cNvSpPr/>
      </dsp:nvSpPr>
      <dsp:spPr>
        <a:xfrm>
          <a:off x="537617" y="1697656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E2FCF-1556-4302-A5DF-72890CF1B665}">
      <dsp:nvSpPr>
        <dsp:cNvPr id="0" name=""/>
        <dsp:cNvSpPr/>
      </dsp:nvSpPr>
      <dsp:spPr>
        <a:xfrm>
          <a:off x="741449" y="2515115"/>
          <a:ext cx="7319290" cy="503200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What should I include in my Poster/Presentation for SRC</a:t>
          </a:r>
          <a:endParaRPr lang="en-US" sz="2300" kern="1200"/>
        </a:p>
      </dsp:txBody>
      <dsp:txXfrm>
        <a:off x="741449" y="2515115"/>
        <a:ext cx="7319290" cy="503200"/>
      </dsp:txXfrm>
    </dsp:sp>
    <dsp:sp modelId="{E6556B6F-282B-43F8-B982-EF3FE6E09B3F}">
      <dsp:nvSpPr>
        <dsp:cNvPr id="0" name=""/>
        <dsp:cNvSpPr/>
      </dsp:nvSpPr>
      <dsp:spPr>
        <a:xfrm>
          <a:off x="426949" y="2452215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83FC5-0B07-4AA4-84C9-88997939ECFE}">
      <dsp:nvSpPr>
        <dsp:cNvPr id="0" name=""/>
        <dsp:cNvSpPr/>
      </dsp:nvSpPr>
      <dsp:spPr>
        <a:xfrm>
          <a:off x="380870" y="3269673"/>
          <a:ext cx="7679869" cy="5032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How do I evaluate data visualization?</a:t>
          </a:r>
          <a:endParaRPr lang="en-US" sz="2300" kern="1200"/>
        </a:p>
      </dsp:txBody>
      <dsp:txXfrm>
        <a:off x="380870" y="3269673"/>
        <a:ext cx="7679869" cy="503200"/>
      </dsp:txXfrm>
    </dsp:sp>
    <dsp:sp modelId="{BDA7D6E2-3328-4C6B-9A97-804734124D9D}">
      <dsp:nvSpPr>
        <dsp:cNvPr id="0" name=""/>
        <dsp:cNvSpPr/>
      </dsp:nvSpPr>
      <dsp:spPr>
        <a:xfrm>
          <a:off x="66370" y="3206773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42302-4B10-4647-AA66-CD313EE73E52}">
      <dsp:nvSpPr>
        <dsp:cNvPr id="0" name=""/>
        <dsp:cNvSpPr/>
      </dsp:nvSpPr>
      <dsp:spPr>
        <a:xfrm>
          <a:off x="0" y="719535"/>
          <a:ext cx="2028825" cy="51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Visual.ly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0" y="719535"/>
        <a:ext cx="2028825" cy="514800"/>
      </dsp:txXfrm>
    </dsp:sp>
    <dsp:sp modelId="{8F3C6D00-2D89-4CCC-B3A0-274702385E52}">
      <dsp:nvSpPr>
        <dsp:cNvPr id="0" name=""/>
        <dsp:cNvSpPr/>
      </dsp:nvSpPr>
      <dsp:spPr>
        <a:xfrm>
          <a:off x="2028824" y="695403"/>
          <a:ext cx="405765" cy="563062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47B93-1A73-42AA-B199-09F0CD0753AF}">
      <dsp:nvSpPr>
        <dsp:cNvPr id="0" name=""/>
        <dsp:cNvSpPr/>
      </dsp:nvSpPr>
      <dsp:spPr>
        <a:xfrm>
          <a:off x="2596895" y="695403"/>
          <a:ext cx="5518404" cy="5630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1" kern="1200" dirty="0" smtClean="0"/>
            <a:t>“the study of data in a visual way”</a:t>
          </a:r>
          <a:endParaRPr lang="en-US" sz="2600" b="1" kern="1200" dirty="0"/>
        </a:p>
      </dsp:txBody>
      <dsp:txXfrm>
        <a:off x="2596895" y="695403"/>
        <a:ext cx="5518404" cy="563062"/>
      </dsp:txXfrm>
    </dsp:sp>
    <dsp:sp modelId="{9AB65A63-2A21-4E40-ACDB-7C782EB0022B}">
      <dsp:nvSpPr>
        <dsp:cNvPr id="0" name=""/>
        <dsp:cNvSpPr/>
      </dsp:nvSpPr>
      <dsp:spPr>
        <a:xfrm>
          <a:off x="0" y="1392787"/>
          <a:ext cx="2026843" cy="868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hlinkClick xmlns:r="http://schemas.openxmlformats.org/officeDocument/2006/relationships" r:id="rId2"/>
            </a:rPr>
            <a:t>Information IS Beautiful</a:t>
          </a:r>
          <a:endParaRPr lang="en-US" sz="2600" b="1" kern="1200" dirty="0"/>
        </a:p>
      </dsp:txBody>
      <dsp:txXfrm>
        <a:off x="0" y="1392787"/>
        <a:ext cx="2026843" cy="868725"/>
      </dsp:txXfrm>
    </dsp:sp>
    <dsp:sp modelId="{F8A2C21B-8D47-48B2-8886-5B0D031EB010}">
      <dsp:nvSpPr>
        <dsp:cNvPr id="0" name=""/>
        <dsp:cNvSpPr/>
      </dsp:nvSpPr>
      <dsp:spPr>
        <a:xfrm>
          <a:off x="2026843" y="1352066"/>
          <a:ext cx="405368" cy="950167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343E0A-51F1-4D38-9BF5-4D5DE8876E44}">
      <dsp:nvSpPr>
        <dsp:cNvPr id="0" name=""/>
        <dsp:cNvSpPr/>
      </dsp:nvSpPr>
      <dsp:spPr>
        <a:xfrm>
          <a:off x="2594359" y="1352066"/>
          <a:ext cx="5513014" cy="950167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1" kern="1200" dirty="0" smtClean="0"/>
            <a:t>More than analysis, more than illustration</a:t>
          </a:r>
          <a:r>
            <a:rPr lang="en-US" sz="2600" kern="1200" dirty="0" smtClean="0"/>
            <a:t> </a:t>
          </a:r>
          <a:endParaRPr lang="en-US" sz="2600" kern="1200" dirty="0"/>
        </a:p>
      </dsp:txBody>
      <dsp:txXfrm>
        <a:off x="2594359" y="1352066"/>
        <a:ext cx="5513014" cy="950167"/>
      </dsp:txXfrm>
    </dsp:sp>
    <dsp:sp modelId="{98C57158-FDF4-4D34-8B7A-79913EC222DE}">
      <dsp:nvSpPr>
        <dsp:cNvPr id="0" name=""/>
        <dsp:cNvSpPr/>
      </dsp:nvSpPr>
      <dsp:spPr>
        <a:xfrm>
          <a:off x="0" y="2604971"/>
          <a:ext cx="2026843" cy="51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hlinkClick xmlns:r="http://schemas.openxmlformats.org/officeDocument/2006/relationships" r:id="rId3"/>
            </a:rPr>
            <a:t>Gapminder</a:t>
          </a:r>
          <a:endParaRPr lang="en-US" sz="2600" kern="1200" dirty="0"/>
        </a:p>
      </dsp:txBody>
      <dsp:txXfrm>
        <a:off x="0" y="2604971"/>
        <a:ext cx="2026843" cy="514800"/>
      </dsp:txXfrm>
    </dsp:sp>
    <dsp:sp modelId="{BCC38978-665C-4035-BCBF-1F7549266B37}">
      <dsp:nvSpPr>
        <dsp:cNvPr id="0" name=""/>
        <dsp:cNvSpPr/>
      </dsp:nvSpPr>
      <dsp:spPr>
        <a:xfrm>
          <a:off x="2026843" y="2395834"/>
          <a:ext cx="405368" cy="933075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D0F7A-5FDF-436E-A807-745DEE7D2C1B}">
      <dsp:nvSpPr>
        <dsp:cNvPr id="0" name=""/>
        <dsp:cNvSpPr/>
      </dsp:nvSpPr>
      <dsp:spPr>
        <a:xfrm>
          <a:off x="2594359" y="2395834"/>
          <a:ext cx="5513014" cy="93307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1" kern="1200" dirty="0" smtClean="0"/>
            <a:t>Can complement text or be self-contained</a:t>
          </a:r>
          <a:r>
            <a:rPr lang="en-US" sz="2600" kern="1200" dirty="0" smtClean="0"/>
            <a:t> </a:t>
          </a:r>
          <a:endParaRPr lang="en-US" sz="2600" kern="1200" dirty="0"/>
        </a:p>
      </dsp:txBody>
      <dsp:txXfrm>
        <a:off x="2594359" y="2395834"/>
        <a:ext cx="5513014" cy="9330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6F69B-6508-4B64-ACA3-C1FB00F3B50F}">
      <dsp:nvSpPr>
        <dsp:cNvPr id="0" name=""/>
        <dsp:cNvSpPr/>
      </dsp:nvSpPr>
      <dsp:spPr>
        <a:xfrm>
          <a:off x="4979" y="573315"/>
          <a:ext cx="1765797" cy="13181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http://</a:t>
          </a:r>
          <a:r>
            <a:rPr lang="en-US" sz="1400" b="1" kern="12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www.google.com/publicdata/directory</a:t>
          </a:r>
          <a:r>
            <a:rPr lang="en-US" sz="1400" b="1" kern="1200" dirty="0" smtClean="0">
              <a:solidFill>
                <a:schemeClr val="tx1"/>
              </a:solidFill>
            </a:rPr>
            <a:t>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5864" y="604200"/>
        <a:ext cx="1704027" cy="1287245"/>
      </dsp:txXfrm>
    </dsp:sp>
    <dsp:sp modelId="{F3A2EE64-737D-4EBA-9FF6-146717C608A2}">
      <dsp:nvSpPr>
        <dsp:cNvPr id="0" name=""/>
        <dsp:cNvSpPr/>
      </dsp:nvSpPr>
      <dsp:spPr>
        <a:xfrm>
          <a:off x="4979" y="1891446"/>
          <a:ext cx="1765797" cy="5667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Google Public Data Explorer</a:t>
          </a:r>
          <a:endParaRPr lang="en-US" sz="1600" kern="1200" dirty="0"/>
        </a:p>
      </dsp:txBody>
      <dsp:txXfrm>
        <a:off x="4979" y="1891446"/>
        <a:ext cx="1243519" cy="566796"/>
      </dsp:txXfrm>
    </dsp:sp>
    <dsp:sp modelId="{BA8A66FE-2140-49A3-93BC-C21E47F02BE8}">
      <dsp:nvSpPr>
        <dsp:cNvPr id="0" name=""/>
        <dsp:cNvSpPr/>
      </dsp:nvSpPr>
      <dsp:spPr>
        <a:xfrm>
          <a:off x="1298450" y="1981477"/>
          <a:ext cx="618029" cy="618029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63E73-C212-4B77-97CB-085FC3ED1666}">
      <dsp:nvSpPr>
        <dsp:cNvPr id="0" name=""/>
        <dsp:cNvSpPr/>
      </dsp:nvSpPr>
      <dsp:spPr>
        <a:xfrm>
          <a:off x="2069592" y="573315"/>
          <a:ext cx="1765797" cy="13181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>
              <a:hlinkClick xmlns:r="http://schemas.openxmlformats.org/officeDocument/2006/relationships" r:id="rId2"/>
            </a:rPr>
            <a:t>http:/census.gov   </a:t>
          </a:r>
          <a:endParaRPr lang="en-US" sz="1600" kern="1200" dirty="0"/>
        </a:p>
      </dsp:txBody>
      <dsp:txXfrm>
        <a:off x="2100477" y="604200"/>
        <a:ext cx="1704027" cy="1287245"/>
      </dsp:txXfrm>
    </dsp:sp>
    <dsp:sp modelId="{BCEE260B-966D-4767-944E-ED54A9465D9C}">
      <dsp:nvSpPr>
        <dsp:cNvPr id="0" name=""/>
        <dsp:cNvSpPr/>
      </dsp:nvSpPr>
      <dsp:spPr>
        <a:xfrm>
          <a:off x="2069592" y="1891446"/>
          <a:ext cx="1765797" cy="566796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Census</a:t>
          </a:r>
          <a:endParaRPr lang="en-US" sz="1600" kern="1200" dirty="0"/>
        </a:p>
      </dsp:txBody>
      <dsp:txXfrm>
        <a:off x="2069592" y="1891446"/>
        <a:ext cx="1243519" cy="566796"/>
      </dsp:txXfrm>
    </dsp:sp>
    <dsp:sp modelId="{FF8C015E-AF4C-40FF-8FFA-273147F90CD4}">
      <dsp:nvSpPr>
        <dsp:cNvPr id="0" name=""/>
        <dsp:cNvSpPr/>
      </dsp:nvSpPr>
      <dsp:spPr>
        <a:xfrm>
          <a:off x="3363064" y="1981477"/>
          <a:ext cx="618029" cy="618029"/>
        </a:xfrm>
        <a:prstGeom prst="ellipse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9C756-B292-4919-A977-FA7EEBB99A1A}">
      <dsp:nvSpPr>
        <dsp:cNvPr id="0" name=""/>
        <dsp:cNvSpPr/>
      </dsp:nvSpPr>
      <dsp:spPr>
        <a:xfrm>
          <a:off x="4134206" y="573315"/>
          <a:ext cx="1765797" cy="13181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hlinkClick xmlns:r="http://schemas.openxmlformats.org/officeDocument/2006/relationships" r:id="rId3"/>
            </a:rPr>
            <a:t>http://gapminder.org</a:t>
          </a:r>
          <a:endParaRPr lang="en-US" sz="1400" kern="1200" dirty="0"/>
        </a:p>
      </dsp:txBody>
      <dsp:txXfrm>
        <a:off x="4165091" y="604200"/>
        <a:ext cx="1704027" cy="1287245"/>
      </dsp:txXfrm>
    </dsp:sp>
    <dsp:sp modelId="{FDF3A79A-90AC-4619-93C1-776EEAE43833}">
      <dsp:nvSpPr>
        <dsp:cNvPr id="0" name=""/>
        <dsp:cNvSpPr/>
      </dsp:nvSpPr>
      <dsp:spPr>
        <a:xfrm>
          <a:off x="4134206" y="1891446"/>
          <a:ext cx="1765797" cy="566796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Gapminder</a:t>
          </a:r>
          <a:endParaRPr lang="en-US" sz="1600" kern="1200" dirty="0"/>
        </a:p>
      </dsp:txBody>
      <dsp:txXfrm>
        <a:off x="4134206" y="1891446"/>
        <a:ext cx="1243519" cy="566796"/>
      </dsp:txXfrm>
    </dsp:sp>
    <dsp:sp modelId="{86249B19-B3FB-4B32-9C62-2441D2B332BA}">
      <dsp:nvSpPr>
        <dsp:cNvPr id="0" name=""/>
        <dsp:cNvSpPr/>
      </dsp:nvSpPr>
      <dsp:spPr>
        <a:xfrm>
          <a:off x="5427677" y="1981477"/>
          <a:ext cx="618029" cy="618029"/>
        </a:xfrm>
        <a:prstGeom prst="ellipse">
          <a:avLst/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828325-FBED-496C-A714-6415ECF33276}">
      <dsp:nvSpPr>
        <dsp:cNvPr id="0" name=""/>
        <dsp:cNvSpPr/>
      </dsp:nvSpPr>
      <dsp:spPr>
        <a:xfrm>
          <a:off x="6198819" y="573315"/>
          <a:ext cx="1765797" cy="13181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hlinkClick xmlns:r="http://schemas.openxmlformats.org/officeDocument/2006/relationships" r:id="rId4"/>
            </a:rPr>
            <a:t>https://watson.analytics.ibmcloud.com</a:t>
          </a:r>
          <a:endParaRPr lang="en-US" sz="1400" kern="1200" dirty="0"/>
        </a:p>
      </dsp:txBody>
      <dsp:txXfrm>
        <a:off x="6229704" y="604200"/>
        <a:ext cx="1704027" cy="1287245"/>
      </dsp:txXfrm>
    </dsp:sp>
    <dsp:sp modelId="{7C81EBC2-CA8C-4E59-83CE-CB17578F0DB6}">
      <dsp:nvSpPr>
        <dsp:cNvPr id="0" name=""/>
        <dsp:cNvSpPr/>
      </dsp:nvSpPr>
      <dsp:spPr>
        <a:xfrm>
          <a:off x="6198819" y="1891446"/>
          <a:ext cx="1765797" cy="566796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Watson Analytics</a:t>
          </a:r>
          <a:endParaRPr lang="en-US" sz="1600" kern="1200" dirty="0"/>
        </a:p>
      </dsp:txBody>
      <dsp:txXfrm>
        <a:off x="6198819" y="1891446"/>
        <a:ext cx="1243519" cy="566796"/>
      </dsp:txXfrm>
    </dsp:sp>
    <dsp:sp modelId="{24EA42E1-D721-49BA-8891-7B600C8F3011}">
      <dsp:nvSpPr>
        <dsp:cNvPr id="0" name=""/>
        <dsp:cNvSpPr/>
      </dsp:nvSpPr>
      <dsp:spPr>
        <a:xfrm>
          <a:off x="7492291" y="1981477"/>
          <a:ext cx="618029" cy="618029"/>
        </a:xfrm>
        <a:prstGeom prst="ellipse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9298C-52DD-4E13-852D-39193AE82D4A}">
      <dsp:nvSpPr>
        <dsp:cNvPr id="0" name=""/>
        <dsp:cNvSpPr/>
      </dsp:nvSpPr>
      <dsp:spPr>
        <a:xfrm>
          <a:off x="0" y="1964"/>
          <a:ext cx="81153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DDA64-AEE2-4336-9398-F0ADD7498897}">
      <dsp:nvSpPr>
        <dsp:cNvPr id="0" name=""/>
        <dsp:cNvSpPr/>
      </dsp:nvSpPr>
      <dsp:spPr>
        <a:xfrm>
          <a:off x="0" y="1964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Visual Elements (create a focal point)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1964"/>
        <a:ext cx="8115300" cy="670063"/>
      </dsp:txXfrm>
    </dsp:sp>
    <dsp:sp modelId="{13734730-7280-4352-8ED7-386653B7809A}">
      <dsp:nvSpPr>
        <dsp:cNvPr id="0" name=""/>
        <dsp:cNvSpPr/>
      </dsp:nvSpPr>
      <dsp:spPr>
        <a:xfrm>
          <a:off x="0" y="672028"/>
          <a:ext cx="8115300" cy="0"/>
        </a:xfrm>
        <a:prstGeom prst="line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C1AEA-170E-4D2B-A857-29752561777F}">
      <dsp:nvSpPr>
        <dsp:cNvPr id="0" name=""/>
        <dsp:cNvSpPr/>
      </dsp:nvSpPr>
      <dsp:spPr>
        <a:xfrm>
          <a:off x="0" y="672028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Typography (text and how it looks.. avoid default, and keep it simple)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672028"/>
        <a:ext cx="8115300" cy="670063"/>
      </dsp:txXfrm>
    </dsp:sp>
    <dsp:sp modelId="{60D16F17-4E63-4777-9430-A788ABBF9CCE}">
      <dsp:nvSpPr>
        <dsp:cNvPr id="0" name=""/>
        <dsp:cNvSpPr/>
      </dsp:nvSpPr>
      <dsp:spPr>
        <a:xfrm>
          <a:off x="0" y="1342092"/>
          <a:ext cx="8115300" cy="0"/>
        </a:xfrm>
        <a:prstGeom prst="line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5E1BE-8565-4D20-8733-9EF0BCCC5FCE}">
      <dsp:nvSpPr>
        <dsp:cNvPr id="0" name=""/>
        <dsp:cNvSpPr/>
      </dsp:nvSpPr>
      <dsp:spPr>
        <a:xfrm>
          <a:off x="0" y="1342092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Space (negative space…white spaces)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1342092"/>
        <a:ext cx="8115300" cy="670063"/>
      </dsp:txXfrm>
    </dsp:sp>
    <dsp:sp modelId="{6973D6B3-4DD4-46D9-8E50-2F9BF3B7D520}">
      <dsp:nvSpPr>
        <dsp:cNvPr id="0" name=""/>
        <dsp:cNvSpPr/>
      </dsp:nvSpPr>
      <dsp:spPr>
        <a:xfrm>
          <a:off x="0" y="2012156"/>
          <a:ext cx="8115300" cy="0"/>
        </a:xfrm>
        <a:prstGeom prst="line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EC32E-3308-41C8-8601-1B7955A0E585}">
      <dsp:nvSpPr>
        <dsp:cNvPr id="0" name=""/>
        <dsp:cNvSpPr/>
      </dsp:nvSpPr>
      <dsp:spPr>
        <a:xfrm>
          <a:off x="0" y="2012156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Design flow: top to bottom , left to right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2012156"/>
        <a:ext cx="8115300" cy="670063"/>
      </dsp:txXfrm>
    </dsp:sp>
    <dsp:sp modelId="{2DE1797D-1F3E-493D-9E3A-3DC60131EBBB}">
      <dsp:nvSpPr>
        <dsp:cNvPr id="0" name=""/>
        <dsp:cNvSpPr/>
      </dsp:nvSpPr>
      <dsp:spPr>
        <a:xfrm>
          <a:off x="0" y="2682220"/>
          <a:ext cx="8115300" cy="0"/>
        </a:xfrm>
        <a:prstGeom prst="line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104F6-C78F-4E1A-AA2C-F25691738FD8}">
      <dsp:nvSpPr>
        <dsp:cNvPr id="0" name=""/>
        <dsp:cNvSpPr/>
      </dsp:nvSpPr>
      <dsp:spPr>
        <a:xfrm>
          <a:off x="0" y="2682220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Colors: check colorblindness: </a:t>
          </a:r>
          <a:r>
            <a:rPr lang="en-US" sz="2200" b="0" kern="1200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http://www.vischeck.com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2682220"/>
        <a:ext cx="8115300" cy="670063"/>
      </dsp:txXfrm>
    </dsp:sp>
    <dsp:sp modelId="{C75B1557-08FA-4DF3-9B2E-EC270EC3D7AA}">
      <dsp:nvSpPr>
        <dsp:cNvPr id="0" name=""/>
        <dsp:cNvSpPr/>
      </dsp:nvSpPr>
      <dsp:spPr>
        <a:xfrm>
          <a:off x="0" y="3352284"/>
          <a:ext cx="8115300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E21FF-DA08-43C0-AE2C-CD2C41BF9A19}">
      <dsp:nvSpPr>
        <dsp:cNvPr id="0" name=""/>
        <dsp:cNvSpPr/>
      </dsp:nvSpPr>
      <dsp:spPr>
        <a:xfrm>
          <a:off x="0" y="3352284"/>
          <a:ext cx="8115300" cy="670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chemeClr val="bg1"/>
              </a:solidFill>
            </a:rPr>
            <a:t>Designing for Web or Print (RGB vs CMYK)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0" y="3352284"/>
        <a:ext cx="8115300" cy="6700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37D38-8AB6-4229-B963-13EEC9281393}">
      <dsp:nvSpPr>
        <dsp:cNvPr id="0" name=""/>
        <dsp:cNvSpPr/>
      </dsp:nvSpPr>
      <dsp:spPr>
        <a:xfrm>
          <a:off x="0" y="0"/>
          <a:ext cx="6248781" cy="8207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000000"/>
              </a:solidFill>
            </a:rPr>
            <a:t>Begin with learning objectives/goals</a:t>
          </a:r>
          <a:endParaRPr lang="en-US" sz="2100" kern="1200" dirty="0">
            <a:solidFill>
              <a:srgbClr val="000000"/>
            </a:solidFill>
          </a:endParaRPr>
        </a:p>
      </dsp:txBody>
      <dsp:txXfrm>
        <a:off x="24040" y="24040"/>
        <a:ext cx="5267047" cy="772714"/>
      </dsp:txXfrm>
    </dsp:sp>
    <dsp:sp modelId="{BC45039E-C1D2-4EB4-B173-92D276CDC79A}">
      <dsp:nvSpPr>
        <dsp:cNvPr id="0" name=""/>
        <dsp:cNvSpPr/>
      </dsp:nvSpPr>
      <dsp:spPr>
        <a:xfrm>
          <a:off x="466629" y="934793"/>
          <a:ext cx="6248781" cy="8207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000000"/>
              </a:solidFill>
            </a:rPr>
            <a:t>Develop design specs for final project</a:t>
          </a:r>
          <a:endParaRPr lang="en-US" sz="2100" kern="1200" dirty="0">
            <a:solidFill>
              <a:srgbClr val="000000"/>
            </a:solidFill>
          </a:endParaRPr>
        </a:p>
      </dsp:txBody>
      <dsp:txXfrm>
        <a:off x="490669" y="958833"/>
        <a:ext cx="5200555" cy="772714"/>
      </dsp:txXfrm>
    </dsp:sp>
    <dsp:sp modelId="{1E029743-CC3A-43C5-B780-78E6D5706D92}">
      <dsp:nvSpPr>
        <dsp:cNvPr id="0" name=""/>
        <dsp:cNvSpPr/>
      </dsp:nvSpPr>
      <dsp:spPr>
        <a:xfrm>
          <a:off x="933259" y="1869586"/>
          <a:ext cx="6248781" cy="8207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smtClean="0">
              <a:solidFill>
                <a:srgbClr val="000000"/>
              </a:solidFill>
            </a:rPr>
            <a:t>Break project into series of discrete tasks</a:t>
          </a:r>
          <a:endParaRPr lang="en-US" sz="2100" kern="1200">
            <a:solidFill>
              <a:srgbClr val="000000"/>
            </a:solidFill>
          </a:endParaRPr>
        </a:p>
      </dsp:txBody>
      <dsp:txXfrm>
        <a:off x="957299" y="1893626"/>
        <a:ext cx="5200555" cy="772714"/>
      </dsp:txXfrm>
    </dsp:sp>
    <dsp:sp modelId="{C31966CC-EC80-4669-9DED-19E7030B2D05}">
      <dsp:nvSpPr>
        <dsp:cNvPr id="0" name=""/>
        <dsp:cNvSpPr/>
      </dsp:nvSpPr>
      <dsp:spPr>
        <a:xfrm>
          <a:off x="1399889" y="2804379"/>
          <a:ext cx="6248781" cy="8207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000000"/>
              </a:solidFill>
            </a:rPr>
            <a:t>Set up milestones with deadlines &amp; regular check-ins to ensure your progress</a:t>
          </a:r>
          <a:endParaRPr lang="en-US" sz="2100" kern="1200" dirty="0">
            <a:solidFill>
              <a:srgbClr val="000000"/>
            </a:solidFill>
          </a:endParaRPr>
        </a:p>
      </dsp:txBody>
      <dsp:txXfrm>
        <a:off x="1423929" y="2828419"/>
        <a:ext cx="5200555" cy="772714"/>
      </dsp:txXfrm>
    </dsp:sp>
    <dsp:sp modelId="{EEAD3DEE-7C96-451F-992B-96ED73CA1B9E}">
      <dsp:nvSpPr>
        <dsp:cNvPr id="0" name=""/>
        <dsp:cNvSpPr/>
      </dsp:nvSpPr>
      <dsp:spPr>
        <a:xfrm>
          <a:off x="1866518" y="3739172"/>
          <a:ext cx="6248781" cy="8207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smtClean="0">
              <a:solidFill>
                <a:srgbClr val="000000"/>
              </a:solidFill>
            </a:rPr>
            <a:t>Critique! Critique! Critique!</a:t>
          </a:r>
          <a:endParaRPr lang="en-US" sz="2100" kern="1200">
            <a:solidFill>
              <a:srgbClr val="000000"/>
            </a:solidFill>
          </a:endParaRPr>
        </a:p>
      </dsp:txBody>
      <dsp:txXfrm>
        <a:off x="1890558" y="3763212"/>
        <a:ext cx="5200555" cy="772714"/>
      </dsp:txXfrm>
    </dsp:sp>
    <dsp:sp modelId="{839652D9-6E07-4168-8AA0-95AAFEFBD220}">
      <dsp:nvSpPr>
        <dsp:cNvPr id="0" name=""/>
        <dsp:cNvSpPr/>
      </dsp:nvSpPr>
      <dsp:spPr>
        <a:xfrm>
          <a:off x="5715264" y="599635"/>
          <a:ext cx="533516" cy="533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solidFill>
              <a:srgbClr val="000000"/>
            </a:solidFill>
          </a:endParaRPr>
        </a:p>
      </dsp:txBody>
      <dsp:txXfrm>
        <a:off x="5835305" y="599635"/>
        <a:ext cx="293434" cy="401471"/>
      </dsp:txXfrm>
    </dsp:sp>
    <dsp:sp modelId="{2FC8B786-715E-40B7-B4C4-084B29172AE6}">
      <dsp:nvSpPr>
        <dsp:cNvPr id="0" name=""/>
        <dsp:cNvSpPr/>
      </dsp:nvSpPr>
      <dsp:spPr>
        <a:xfrm>
          <a:off x="6181894" y="1534428"/>
          <a:ext cx="533516" cy="533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solidFill>
              <a:srgbClr val="000000"/>
            </a:solidFill>
          </a:endParaRPr>
        </a:p>
      </dsp:txBody>
      <dsp:txXfrm>
        <a:off x="6301935" y="1534428"/>
        <a:ext cx="293434" cy="401471"/>
      </dsp:txXfrm>
    </dsp:sp>
    <dsp:sp modelId="{EC0DEA82-ABE7-4FA7-B6F0-B697A482DAEF}">
      <dsp:nvSpPr>
        <dsp:cNvPr id="0" name=""/>
        <dsp:cNvSpPr/>
      </dsp:nvSpPr>
      <dsp:spPr>
        <a:xfrm>
          <a:off x="6648524" y="2455542"/>
          <a:ext cx="533516" cy="533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solidFill>
              <a:srgbClr val="000000"/>
            </a:solidFill>
          </a:endParaRPr>
        </a:p>
      </dsp:txBody>
      <dsp:txXfrm>
        <a:off x="6768565" y="2455542"/>
        <a:ext cx="293434" cy="401471"/>
      </dsp:txXfrm>
    </dsp:sp>
    <dsp:sp modelId="{AF4F92CB-925D-4340-8CC8-9CB247B7C0C0}">
      <dsp:nvSpPr>
        <dsp:cNvPr id="0" name=""/>
        <dsp:cNvSpPr/>
      </dsp:nvSpPr>
      <dsp:spPr>
        <a:xfrm>
          <a:off x="7115154" y="3399455"/>
          <a:ext cx="533516" cy="533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>
            <a:solidFill>
              <a:srgbClr val="000000"/>
            </a:solidFill>
          </a:endParaRPr>
        </a:p>
      </dsp:txBody>
      <dsp:txXfrm>
        <a:off x="7235195" y="3399455"/>
        <a:ext cx="293434" cy="4014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31A0A-BAE1-4668-9B62-4D566F323221}">
      <dsp:nvSpPr>
        <dsp:cNvPr id="0" name=""/>
        <dsp:cNvSpPr/>
      </dsp:nvSpPr>
      <dsp:spPr>
        <a:xfrm>
          <a:off x="0" y="0"/>
          <a:ext cx="8115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D0BC5-1A88-4E37-9062-C8EA24DA6A6A}">
      <dsp:nvSpPr>
        <dsp:cNvPr id="0" name=""/>
        <dsp:cNvSpPr/>
      </dsp:nvSpPr>
      <dsp:spPr>
        <a:xfrm>
          <a:off x="0" y="0"/>
          <a:ext cx="1623060" cy="201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rgbClr val="FFFFFF"/>
              </a:solidFill>
            </a:rPr>
            <a:t>General</a:t>
          </a:r>
          <a:endParaRPr lang="en-US" sz="3300" kern="1200" dirty="0">
            <a:solidFill>
              <a:srgbClr val="FFFFFF"/>
            </a:solidFill>
          </a:endParaRPr>
        </a:p>
      </dsp:txBody>
      <dsp:txXfrm>
        <a:off x="0" y="0"/>
        <a:ext cx="1623060" cy="2012156"/>
      </dsp:txXfrm>
    </dsp:sp>
    <dsp:sp modelId="{60392836-B540-4F4F-BB4D-DC6A40CBCB73}">
      <dsp:nvSpPr>
        <dsp:cNvPr id="0" name=""/>
        <dsp:cNvSpPr/>
      </dsp:nvSpPr>
      <dsp:spPr>
        <a:xfrm>
          <a:off x="1744789" y="31439"/>
          <a:ext cx="3124390" cy="628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R, STATA, SAS, Excel</a:t>
          </a:r>
          <a:endParaRPr lang="en-US" sz="1400" kern="1200" dirty="0">
            <a:solidFill>
              <a:srgbClr val="FFFFFF"/>
            </a:solidFill>
          </a:endParaRPr>
        </a:p>
      </dsp:txBody>
      <dsp:txXfrm>
        <a:off x="1744789" y="31439"/>
        <a:ext cx="3124390" cy="628798"/>
      </dsp:txXfrm>
    </dsp:sp>
    <dsp:sp modelId="{333D95D4-3BB2-4436-A94F-37D7D02598ED}">
      <dsp:nvSpPr>
        <dsp:cNvPr id="0" name=""/>
        <dsp:cNvSpPr/>
      </dsp:nvSpPr>
      <dsp:spPr>
        <a:xfrm>
          <a:off x="1623060" y="660238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5D0B0-2CD4-4AF1-9EF3-F1DA0A798325}">
      <dsp:nvSpPr>
        <dsp:cNvPr id="0" name=""/>
        <dsp:cNvSpPr/>
      </dsp:nvSpPr>
      <dsp:spPr>
        <a:xfrm>
          <a:off x="1744789" y="691678"/>
          <a:ext cx="3124390" cy="628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Adobe Illustrator</a:t>
          </a:r>
          <a:endParaRPr lang="en-US" sz="1400" kern="1200">
            <a:solidFill>
              <a:srgbClr val="FFFFFF"/>
            </a:solidFill>
          </a:endParaRPr>
        </a:p>
      </dsp:txBody>
      <dsp:txXfrm>
        <a:off x="1744789" y="691678"/>
        <a:ext cx="3124390" cy="628798"/>
      </dsp:txXfrm>
    </dsp:sp>
    <dsp:sp modelId="{7FF86463-CF7A-4FC4-99CD-EB74230152BC}">
      <dsp:nvSpPr>
        <dsp:cNvPr id="0" name=""/>
        <dsp:cNvSpPr/>
      </dsp:nvSpPr>
      <dsp:spPr>
        <a:xfrm>
          <a:off x="1623060" y="1320477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7C99A-F766-4532-B410-773FE236B59C}">
      <dsp:nvSpPr>
        <dsp:cNvPr id="0" name=""/>
        <dsp:cNvSpPr/>
      </dsp:nvSpPr>
      <dsp:spPr>
        <a:xfrm>
          <a:off x="1744789" y="1351917"/>
          <a:ext cx="3124390" cy="628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</a:rPr>
            <a:t>Microsoft Word</a:t>
          </a:r>
          <a:endParaRPr lang="en-US" sz="1400" kern="1200" dirty="0">
            <a:solidFill>
              <a:srgbClr val="FFFFFF"/>
            </a:solidFill>
          </a:endParaRPr>
        </a:p>
      </dsp:txBody>
      <dsp:txXfrm>
        <a:off x="1744789" y="1351917"/>
        <a:ext cx="3124390" cy="628798"/>
      </dsp:txXfrm>
    </dsp:sp>
    <dsp:sp modelId="{17B56635-8E8E-4436-AB18-C550B15C00DF}">
      <dsp:nvSpPr>
        <dsp:cNvPr id="0" name=""/>
        <dsp:cNvSpPr/>
      </dsp:nvSpPr>
      <dsp:spPr>
        <a:xfrm>
          <a:off x="1623060" y="1980716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F0069-27D4-4D75-8B3A-583AA66FDB1D}">
      <dsp:nvSpPr>
        <dsp:cNvPr id="0" name=""/>
        <dsp:cNvSpPr/>
      </dsp:nvSpPr>
      <dsp:spPr>
        <a:xfrm>
          <a:off x="0" y="2012156"/>
          <a:ext cx="81153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191C7-B8FA-4B1E-940C-FFC762FEC27D}">
      <dsp:nvSpPr>
        <dsp:cNvPr id="0" name=""/>
        <dsp:cNvSpPr/>
      </dsp:nvSpPr>
      <dsp:spPr>
        <a:xfrm>
          <a:off x="0" y="2012156"/>
          <a:ext cx="1623060" cy="201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rgbClr val="FFFFFF"/>
              </a:solidFill>
            </a:rPr>
            <a:t>Open source</a:t>
          </a:r>
          <a:endParaRPr lang="en-US" sz="3300" kern="1200" dirty="0">
            <a:solidFill>
              <a:srgbClr val="FFFFFF"/>
            </a:solidFill>
          </a:endParaRPr>
        </a:p>
      </dsp:txBody>
      <dsp:txXfrm>
        <a:off x="0" y="2012156"/>
        <a:ext cx="1623060" cy="2012156"/>
      </dsp:txXfrm>
    </dsp:sp>
    <dsp:sp modelId="{F04D7FDF-6486-4F39-855B-814623128E4C}">
      <dsp:nvSpPr>
        <dsp:cNvPr id="0" name=""/>
        <dsp:cNvSpPr/>
      </dsp:nvSpPr>
      <dsp:spPr>
        <a:xfrm>
          <a:off x="1744789" y="2027999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Google Public Data Explorer</a:t>
          </a:r>
          <a:endParaRPr lang="en-US" sz="1400" kern="1200" dirty="0">
            <a:solidFill>
              <a:srgbClr val="FFFFFF"/>
            </a:solidFill>
          </a:endParaRPr>
        </a:p>
      </dsp:txBody>
      <dsp:txXfrm>
        <a:off x="1744789" y="2027999"/>
        <a:ext cx="3124390" cy="316855"/>
      </dsp:txXfrm>
    </dsp:sp>
    <dsp:sp modelId="{27AE8262-417E-4BCE-B33B-324BFBDE4553}">
      <dsp:nvSpPr>
        <dsp:cNvPr id="0" name=""/>
        <dsp:cNvSpPr/>
      </dsp:nvSpPr>
      <dsp:spPr>
        <a:xfrm>
          <a:off x="4990909" y="2027999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rgbClr val="FFFFFF"/>
              </a:solidFill>
              <a:hlinkClick xmlns:r="http://schemas.openxmlformats.org/officeDocument/2006/relationships" r:id="rId1"/>
            </a:rPr>
            <a:t>https://www.google.com/publicdata/directory</a:t>
          </a:r>
          <a:endParaRPr lang="en-US" sz="900" kern="1200">
            <a:solidFill>
              <a:srgbClr val="FFFFFF"/>
            </a:solidFill>
          </a:endParaRPr>
        </a:p>
      </dsp:txBody>
      <dsp:txXfrm>
        <a:off x="4990909" y="2027999"/>
        <a:ext cx="3124390" cy="316855"/>
      </dsp:txXfrm>
    </dsp:sp>
    <dsp:sp modelId="{192AA5FA-D134-40A2-8AB8-3D22F345D082}">
      <dsp:nvSpPr>
        <dsp:cNvPr id="0" name=""/>
        <dsp:cNvSpPr/>
      </dsp:nvSpPr>
      <dsp:spPr>
        <a:xfrm>
          <a:off x="1623060" y="2344854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C9497B-FD9E-4A85-BBF2-576F8EBD3070}">
      <dsp:nvSpPr>
        <dsp:cNvPr id="0" name=""/>
        <dsp:cNvSpPr/>
      </dsp:nvSpPr>
      <dsp:spPr>
        <a:xfrm>
          <a:off x="1744789" y="2360697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</a:rPr>
            <a:t>Many Eyes</a:t>
          </a:r>
          <a:endParaRPr lang="en-US" sz="1400" kern="1200" dirty="0">
            <a:solidFill>
              <a:srgbClr val="FFFFFF"/>
            </a:solidFill>
          </a:endParaRPr>
        </a:p>
      </dsp:txBody>
      <dsp:txXfrm>
        <a:off x="1744789" y="2360697"/>
        <a:ext cx="3124390" cy="316855"/>
      </dsp:txXfrm>
    </dsp:sp>
    <dsp:sp modelId="{D18FD803-1D4D-4977-BA0F-3DBD1432A7BD}">
      <dsp:nvSpPr>
        <dsp:cNvPr id="0" name=""/>
        <dsp:cNvSpPr/>
      </dsp:nvSpPr>
      <dsp:spPr>
        <a:xfrm>
          <a:off x="4990909" y="2360697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rgbClr val="FFFFFF"/>
              </a:solidFill>
              <a:hlinkClick xmlns:r="http://schemas.openxmlformats.org/officeDocument/2006/relationships" r:id="rId2"/>
            </a:rPr>
            <a:t>http://www-958.ibm.com/software/analytics/manyeyes/</a:t>
          </a:r>
          <a:endParaRPr lang="en-US" sz="900" kern="1200" dirty="0">
            <a:solidFill>
              <a:srgbClr val="FFFFFF"/>
            </a:solidFill>
          </a:endParaRPr>
        </a:p>
      </dsp:txBody>
      <dsp:txXfrm>
        <a:off x="4990909" y="2360697"/>
        <a:ext cx="3124390" cy="316855"/>
      </dsp:txXfrm>
    </dsp:sp>
    <dsp:sp modelId="{DC8F80C6-469D-49ED-9763-716F429DCC80}">
      <dsp:nvSpPr>
        <dsp:cNvPr id="0" name=""/>
        <dsp:cNvSpPr/>
      </dsp:nvSpPr>
      <dsp:spPr>
        <a:xfrm>
          <a:off x="1623060" y="2677553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F3F86-7878-40C8-9B80-67A0827481AD}">
      <dsp:nvSpPr>
        <dsp:cNvPr id="0" name=""/>
        <dsp:cNvSpPr/>
      </dsp:nvSpPr>
      <dsp:spPr>
        <a:xfrm>
          <a:off x="1744789" y="2693396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FF"/>
              </a:solidFill>
            </a:rPr>
            <a:t>Tableau</a:t>
          </a:r>
          <a:r>
            <a:rPr lang="en-US" sz="1400" kern="1200" dirty="0" smtClean="0">
              <a:solidFill>
                <a:srgbClr val="FFFFFF"/>
              </a:solidFill>
            </a:rPr>
            <a:t> </a:t>
          </a:r>
          <a:endParaRPr lang="en-US" sz="1400" kern="1200" dirty="0">
            <a:solidFill>
              <a:srgbClr val="FFFFFF"/>
            </a:solidFill>
          </a:endParaRPr>
        </a:p>
      </dsp:txBody>
      <dsp:txXfrm>
        <a:off x="1744789" y="2693396"/>
        <a:ext cx="3124390" cy="316855"/>
      </dsp:txXfrm>
    </dsp:sp>
    <dsp:sp modelId="{838E69F2-1F10-4CE1-B962-E0E8CF3AFEB2}">
      <dsp:nvSpPr>
        <dsp:cNvPr id="0" name=""/>
        <dsp:cNvSpPr/>
      </dsp:nvSpPr>
      <dsp:spPr>
        <a:xfrm>
          <a:off x="4990909" y="2693396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rgbClr val="FFFFFF"/>
              </a:solidFill>
              <a:hlinkClick xmlns:r="http://schemas.openxmlformats.org/officeDocument/2006/relationships" r:id="rId3"/>
            </a:rPr>
            <a:t>http://www.tableausoftware.com/</a:t>
          </a:r>
          <a:r>
            <a:rPr lang="en-US" sz="900" b="1" kern="1200" dirty="0" smtClean="0">
              <a:solidFill>
                <a:srgbClr val="FFFFFF"/>
              </a:solidFill>
            </a:rPr>
            <a:t> </a:t>
          </a:r>
          <a:endParaRPr lang="en-US" sz="900" kern="1200" dirty="0">
            <a:solidFill>
              <a:srgbClr val="FFFFFF"/>
            </a:solidFill>
          </a:endParaRPr>
        </a:p>
      </dsp:txBody>
      <dsp:txXfrm>
        <a:off x="4990909" y="2693396"/>
        <a:ext cx="3124390" cy="316855"/>
      </dsp:txXfrm>
    </dsp:sp>
    <dsp:sp modelId="{A73D572D-EBDF-464E-93C3-71BD39054FA9}">
      <dsp:nvSpPr>
        <dsp:cNvPr id="0" name=""/>
        <dsp:cNvSpPr/>
      </dsp:nvSpPr>
      <dsp:spPr>
        <a:xfrm>
          <a:off x="1623060" y="3010251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FEC22-C705-49E8-AC5C-18C5FE548000}">
      <dsp:nvSpPr>
        <dsp:cNvPr id="0" name=""/>
        <dsp:cNvSpPr/>
      </dsp:nvSpPr>
      <dsp:spPr>
        <a:xfrm>
          <a:off x="1744789" y="3026094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StatSilk/StatPlanet (maps)</a:t>
          </a:r>
          <a:endParaRPr lang="en-US" sz="1400" kern="1200">
            <a:solidFill>
              <a:srgbClr val="FFFFFF"/>
            </a:solidFill>
          </a:endParaRPr>
        </a:p>
      </dsp:txBody>
      <dsp:txXfrm>
        <a:off x="1744789" y="3026094"/>
        <a:ext cx="3124390" cy="316855"/>
      </dsp:txXfrm>
    </dsp:sp>
    <dsp:sp modelId="{1AC02D3C-EF87-44C8-B6EB-89F7DC5004A6}">
      <dsp:nvSpPr>
        <dsp:cNvPr id="0" name=""/>
        <dsp:cNvSpPr/>
      </dsp:nvSpPr>
      <dsp:spPr>
        <a:xfrm>
          <a:off x="4990909" y="3026094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rgbClr val="FFFFFF"/>
              </a:solidFill>
              <a:hlinkClick xmlns:r="http://schemas.openxmlformats.org/officeDocument/2006/relationships" r:id="rId4"/>
            </a:rPr>
            <a:t>http://www.statsilk.com/</a:t>
          </a:r>
          <a:endParaRPr lang="en-US" sz="900" kern="1200">
            <a:solidFill>
              <a:srgbClr val="FFFFFF"/>
            </a:solidFill>
          </a:endParaRPr>
        </a:p>
      </dsp:txBody>
      <dsp:txXfrm>
        <a:off x="4990909" y="3026094"/>
        <a:ext cx="3124390" cy="316855"/>
      </dsp:txXfrm>
    </dsp:sp>
    <dsp:sp modelId="{BE3FE354-5F1E-46FA-A804-543A3AF7FFF1}">
      <dsp:nvSpPr>
        <dsp:cNvPr id="0" name=""/>
        <dsp:cNvSpPr/>
      </dsp:nvSpPr>
      <dsp:spPr>
        <a:xfrm>
          <a:off x="1623060" y="3342950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B5CB9-83C2-4353-B3C3-25864056623B}">
      <dsp:nvSpPr>
        <dsp:cNvPr id="0" name=""/>
        <dsp:cNvSpPr/>
      </dsp:nvSpPr>
      <dsp:spPr>
        <a:xfrm>
          <a:off x="1744789" y="3358793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Gapminder</a:t>
          </a:r>
          <a:endParaRPr lang="en-US" sz="1400" kern="1200">
            <a:solidFill>
              <a:srgbClr val="FFFFFF"/>
            </a:solidFill>
          </a:endParaRPr>
        </a:p>
      </dsp:txBody>
      <dsp:txXfrm>
        <a:off x="1744789" y="3358793"/>
        <a:ext cx="3124390" cy="316855"/>
      </dsp:txXfrm>
    </dsp:sp>
    <dsp:sp modelId="{53DFC1C3-91D3-4030-923B-7BA32494F300}">
      <dsp:nvSpPr>
        <dsp:cNvPr id="0" name=""/>
        <dsp:cNvSpPr/>
      </dsp:nvSpPr>
      <dsp:spPr>
        <a:xfrm>
          <a:off x="4990909" y="3358793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rgbClr val="FFFFFF"/>
              </a:solidFill>
              <a:hlinkClick xmlns:r="http://schemas.openxmlformats.org/officeDocument/2006/relationships" r:id="rId5"/>
            </a:rPr>
            <a:t>http://www.gapminder.org/</a:t>
          </a:r>
          <a:endParaRPr lang="en-US" sz="900" kern="1200">
            <a:solidFill>
              <a:srgbClr val="FFFFFF"/>
            </a:solidFill>
          </a:endParaRPr>
        </a:p>
      </dsp:txBody>
      <dsp:txXfrm>
        <a:off x="4990909" y="3358793"/>
        <a:ext cx="3124390" cy="316855"/>
      </dsp:txXfrm>
    </dsp:sp>
    <dsp:sp modelId="{538A3C44-DBFB-4109-BF8F-337F08EF8D87}">
      <dsp:nvSpPr>
        <dsp:cNvPr id="0" name=""/>
        <dsp:cNvSpPr/>
      </dsp:nvSpPr>
      <dsp:spPr>
        <a:xfrm>
          <a:off x="1623060" y="3675648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943891-D605-4B94-B082-8F749FC06CD2}">
      <dsp:nvSpPr>
        <dsp:cNvPr id="0" name=""/>
        <dsp:cNvSpPr/>
      </dsp:nvSpPr>
      <dsp:spPr>
        <a:xfrm>
          <a:off x="1744789" y="3691491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solidFill>
                <a:srgbClr val="FFFFFF"/>
              </a:solidFill>
            </a:rPr>
            <a:t>Visual.ly</a:t>
          </a:r>
          <a:endParaRPr lang="en-US" sz="1400" kern="1200">
            <a:solidFill>
              <a:srgbClr val="FFFFFF"/>
            </a:solidFill>
          </a:endParaRPr>
        </a:p>
      </dsp:txBody>
      <dsp:txXfrm>
        <a:off x="1744789" y="3691491"/>
        <a:ext cx="3124390" cy="316855"/>
      </dsp:txXfrm>
    </dsp:sp>
    <dsp:sp modelId="{B1093099-C82B-4353-8BFE-988586E078E7}">
      <dsp:nvSpPr>
        <dsp:cNvPr id="0" name=""/>
        <dsp:cNvSpPr/>
      </dsp:nvSpPr>
      <dsp:spPr>
        <a:xfrm>
          <a:off x="4990909" y="3691491"/>
          <a:ext cx="3124390" cy="31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smtClean="0">
              <a:solidFill>
                <a:srgbClr val="FFFFFF"/>
              </a:solidFill>
              <a:hlinkClick xmlns:r="http://schemas.openxmlformats.org/officeDocument/2006/relationships" r:id="rId6"/>
            </a:rPr>
            <a:t>http://visual.ly/</a:t>
          </a:r>
          <a:endParaRPr lang="en-US" sz="900" kern="1200">
            <a:solidFill>
              <a:srgbClr val="FFFFFF"/>
            </a:solidFill>
          </a:endParaRPr>
        </a:p>
      </dsp:txBody>
      <dsp:txXfrm>
        <a:off x="4990909" y="3691491"/>
        <a:ext cx="3124390" cy="316855"/>
      </dsp:txXfrm>
    </dsp:sp>
    <dsp:sp modelId="{DE744690-6565-4CFE-9F8A-A03151683DD8}">
      <dsp:nvSpPr>
        <dsp:cNvPr id="0" name=""/>
        <dsp:cNvSpPr/>
      </dsp:nvSpPr>
      <dsp:spPr>
        <a:xfrm>
          <a:off x="1623060" y="4008347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D97DC-8F47-4E47-AE4C-7A9C184A2DA2}">
      <dsp:nvSpPr>
        <dsp:cNvPr id="0" name=""/>
        <dsp:cNvSpPr/>
      </dsp:nvSpPr>
      <dsp:spPr>
        <a:xfrm>
          <a:off x="-4549434" y="-697581"/>
          <a:ext cx="5419476" cy="5419476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A5768C-FA34-4468-A743-59AB97F79C3B}">
      <dsp:nvSpPr>
        <dsp:cNvPr id="0" name=""/>
        <dsp:cNvSpPr/>
      </dsp:nvSpPr>
      <dsp:spPr>
        <a:xfrm>
          <a:off x="380870" y="251439"/>
          <a:ext cx="7679869" cy="503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Where can You &amp; I get Data?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380870" y="251439"/>
        <a:ext cx="7679869" cy="503200"/>
      </dsp:txXfrm>
    </dsp:sp>
    <dsp:sp modelId="{3E38A87C-E65D-4CD5-B972-E6DAAD5A183D}">
      <dsp:nvSpPr>
        <dsp:cNvPr id="0" name=""/>
        <dsp:cNvSpPr/>
      </dsp:nvSpPr>
      <dsp:spPr>
        <a:xfrm>
          <a:off x="66370" y="188539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F3F24-6E0A-4DE3-82A0-2999D314124F}">
      <dsp:nvSpPr>
        <dsp:cNvPr id="0" name=""/>
        <dsp:cNvSpPr/>
      </dsp:nvSpPr>
      <dsp:spPr>
        <a:xfrm>
          <a:off x="741449" y="1005997"/>
          <a:ext cx="7319290" cy="503200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</a:rPr>
            <a:t>Which Graphics are best for our data?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741449" y="1005997"/>
        <a:ext cx="7319290" cy="503200"/>
      </dsp:txXfrm>
    </dsp:sp>
    <dsp:sp modelId="{B214F71E-96F5-496E-A159-E19D82C6CC0B}">
      <dsp:nvSpPr>
        <dsp:cNvPr id="0" name=""/>
        <dsp:cNvSpPr/>
      </dsp:nvSpPr>
      <dsp:spPr>
        <a:xfrm>
          <a:off x="426949" y="943097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B20E8-0EFD-4795-9B9F-C20A32CBF9EE}">
      <dsp:nvSpPr>
        <dsp:cNvPr id="0" name=""/>
        <dsp:cNvSpPr/>
      </dsp:nvSpPr>
      <dsp:spPr>
        <a:xfrm>
          <a:off x="852117" y="1760556"/>
          <a:ext cx="7208622" cy="50320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>
              <a:solidFill>
                <a:schemeClr val="tx1"/>
              </a:solidFill>
            </a:rPr>
            <a:t>What software should I use?</a:t>
          </a:r>
          <a:endParaRPr lang="en-US" sz="2300" kern="1200">
            <a:solidFill>
              <a:schemeClr val="tx1"/>
            </a:solidFill>
          </a:endParaRPr>
        </a:p>
      </dsp:txBody>
      <dsp:txXfrm>
        <a:off x="852117" y="1760556"/>
        <a:ext cx="7208622" cy="503200"/>
      </dsp:txXfrm>
    </dsp:sp>
    <dsp:sp modelId="{33EAFB9B-E2C9-49CE-A002-2C0FDABA3486}">
      <dsp:nvSpPr>
        <dsp:cNvPr id="0" name=""/>
        <dsp:cNvSpPr/>
      </dsp:nvSpPr>
      <dsp:spPr>
        <a:xfrm>
          <a:off x="537617" y="1697656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E2FCF-1556-4302-A5DF-72890CF1B665}">
      <dsp:nvSpPr>
        <dsp:cNvPr id="0" name=""/>
        <dsp:cNvSpPr/>
      </dsp:nvSpPr>
      <dsp:spPr>
        <a:xfrm>
          <a:off x="741449" y="2515115"/>
          <a:ext cx="7319290" cy="503200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>
              <a:solidFill>
                <a:schemeClr val="tx1"/>
              </a:solidFill>
            </a:rPr>
            <a:t>What should I include in my Poster/Presentation for SRC</a:t>
          </a:r>
          <a:endParaRPr lang="en-US" sz="2300" kern="1200">
            <a:solidFill>
              <a:schemeClr val="tx1"/>
            </a:solidFill>
          </a:endParaRPr>
        </a:p>
      </dsp:txBody>
      <dsp:txXfrm>
        <a:off x="741449" y="2515115"/>
        <a:ext cx="7319290" cy="503200"/>
      </dsp:txXfrm>
    </dsp:sp>
    <dsp:sp modelId="{E6556B6F-282B-43F8-B982-EF3FE6E09B3F}">
      <dsp:nvSpPr>
        <dsp:cNvPr id="0" name=""/>
        <dsp:cNvSpPr/>
      </dsp:nvSpPr>
      <dsp:spPr>
        <a:xfrm>
          <a:off x="426949" y="2452215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83FC5-0B07-4AA4-84C9-88997939ECFE}">
      <dsp:nvSpPr>
        <dsp:cNvPr id="0" name=""/>
        <dsp:cNvSpPr/>
      </dsp:nvSpPr>
      <dsp:spPr>
        <a:xfrm>
          <a:off x="380870" y="3269673"/>
          <a:ext cx="7679869" cy="5032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9415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>
              <a:solidFill>
                <a:schemeClr val="tx1"/>
              </a:solidFill>
            </a:rPr>
            <a:t>How do I evaluate data visualization?</a:t>
          </a:r>
          <a:endParaRPr lang="en-US" sz="2300" kern="1200">
            <a:solidFill>
              <a:schemeClr val="tx1"/>
            </a:solidFill>
          </a:endParaRPr>
        </a:p>
      </dsp:txBody>
      <dsp:txXfrm>
        <a:off x="380870" y="3269673"/>
        <a:ext cx="7679869" cy="503200"/>
      </dsp:txXfrm>
    </dsp:sp>
    <dsp:sp modelId="{BDA7D6E2-3328-4C6B-9A97-804734124D9D}">
      <dsp:nvSpPr>
        <dsp:cNvPr id="0" name=""/>
        <dsp:cNvSpPr/>
      </dsp:nvSpPr>
      <dsp:spPr>
        <a:xfrm>
          <a:off x="66370" y="3206773"/>
          <a:ext cx="629000" cy="629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latin typeface="Arial" pitchFamily="34" charset="0"/>
                <a:cs typeface="Arial" pitchFamily="34" charset="0"/>
              </a:rPr>
              <a:t>© Duarte Design, Inc. 2009</a:t>
            </a:r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7EAF2-1DE3-4AC2-BC82-3EF63BED9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9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A8ED9-A90F-43A0-A471-4F79F54F87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© Duarte Design, Inc.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Relationship Id="rId3" Type="http://schemas.openxmlformats.org/officeDocument/2006/relationships/hyperlink" Target="http://www.vischeck.com/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</a:t>
            </a:r>
            <a:r>
              <a:rPr lang="en-US" baseline="0" dirty="0" smtClean="0"/>
              <a:t> you will undoubtedly find favor with the 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 rule</a:t>
            </a:r>
            <a:r>
              <a:rPr lang="en-US" baseline="0" dirty="0" smtClean="0"/>
              <a:t> is: Spread ideas and move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 audience didn’t show</a:t>
            </a:r>
            <a:r>
              <a:rPr lang="en-US" baseline="0" dirty="0" smtClean="0"/>
              <a:t> up to read your 60 page on screen dissertation.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They’re there to see you.  To</a:t>
            </a:r>
            <a:r>
              <a:rPr lang="en-US" baseline="0" dirty="0" smtClean="0"/>
              <a:t> be inspired by your message…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witness the quality of your</a:t>
            </a:r>
            <a:r>
              <a:rPr lang="en-US" baseline="0" dirty="0" smtClean="0"/>
              <a:t> thought.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are not giving</a:t>
            </a:r>
            <a:r>
              <a:rPr lang="en-US" baseline="0" dirty="0" smtClean="0"/>
              <a:t> your presentation to have another meeting.  You are there to covey </a:t>
            </a:r>
            <a:r>
              <a:rPr lang="en-US" u="sng" baseline="0" dirty="0" smtClean="0"/>
              <a:t>meaning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consider including imagery that powerfully illustrates</a:t>
            </a:r>
            <a:r>
              <a:rPr lang="en-US" baseline="0" dirty="0" smtClean="0"/>
              <a:t> your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 moving images can inspire in a way</a:t>
            </a:r>
            <a:r>
              <a:rPr lang="en-US" baseline="0" dirty="0" smtClean="0"/>
              <a:t> that static slides cannot.  A slow moving animation creates a sense of nostalgia.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sequential</a:t>
            </a:r>
            <a:r>
              <a:rPr lang="en-US" baseline="0" dirty="0" smtClean="0"/>
              <a:t> build adds a sense of suspense.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 thought-provoking</a:t>
            </a:r>
            <a:r>
              <a:rPr lang="en-US" baseline="0" dirty="0" smtClean="0"/>
              <a:t> video moves your audience in a way that can change not only minds, but hearts.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next rule is: Help them see what you</a:t>
            </a:r>
            <a:r>
              <a:rPr lang="en-US" baseline="0" dirty="0" smtClean="0"/>
              <a:t> are saying.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Half of the people in your audience are verbal thinkers</a:t>
            </a:r>
            <a:r>
              <a:rPr lang="en-US" baseline="0" dirty="0" smtClean="0"/>
              <a:t> and the other half are visual.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Combining</a:t>
            </a:r>
            <a:r>
              <a:rPr lang="en-US" baseline="0" dirty="0" smtClean="0"/>
              <a:t> minimal text with meaningful visuals means that you’ll reach everyone.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Brainstorm graphics that will</a:t>
            </a:r>
            <a:r>
              <a:rPr lang="en-US" baseline="0" dirty="0" smtClean="0"/>
              <a:t> effectively communicate your message…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replace those words with a picture, chart or diagram.  Then apply a consistent treatment to your graphics to give your whole presentation a unified look so that your audience</a:t>
            </a:r>
            <a:r>
              <a:rPr lang="en-US" baseline="0" dirty="0" smtClean="0"/>
              <a:t> is attracted to, rather than distracted from, your message.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Rule number 4: Practice design, not decoration.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tempting as it is to fill your slides with stuff, often de-decorating</a:t>
            </a:r>
            <a:r>
              <a:rPr lang="en-US" baseline="0" dirty="0" smtClean="0"/>
              <a:t> is the best policy.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writer or designer</a:t>
            </a:r>
            <a:r>
              <a:rPr lang="en-US" baseline="0" dirty="0" smtClean="0"/>
              <a:t> will tell you that 90% of the creative process…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…is destructive.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you have a main point?  Consider putting just one </a:t>
            </a:r>
            <a:r>
              <a:rPr lang="en-US" baseline="0" dirty="0" smtClean="0"/>
              <a:t>word on the slide by itself.  Want them to remember a few items?  Don’t show everything at once.  Instead, show one item at a time.  Have a picture that expresses your idea?  Scale that picture so that it fills the slide.  Have a quote that says it all?  Let it say it and remove everything else.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Presentations are a powerful communication medium.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last rule is: Cultivate healthy relationships (with</a:t>
            </a:r>
            <a:r>
              <a:rPr lang="en-US" baseline="0" dirty="0" smtClean="0"/>
              <a:t> your slides and your audience)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Letting go is hard,</a:t>
            </a:r>
            <a:r>
              <a:rPr lang="en-US" baseline="0" dirty="0" smtClean="0"/>
              <a:t> we know.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don’t hide behind your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Breaking your dependence</a:t>
            </a:r>
            <a:r>
              <a:rPr lang="en-US" baseline="0" dirty="0" smtClean="0"/>
              <a:t> on your slides can do a world of good for your relationship with your audience.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 the amount of text to a few key</a:t>
            </a:r>
            <a:r>
              <a:rPr lang="en-US" baseline="0" dirty="0" smtClean="0"/>
              <a:t> words.  Put the rest into your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practice,</a:t>
            </a:r>
            <a:r>
              <a:rPr lang="en-US" baseline="0" dirty="0" smtClean="0"/>
              <a:t> practice, practice.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Thinking</a:t>
            </a:r>
            <a:r>
              <a:rPr lang="en-US" baseline="0" dirty="0" smtClean="0"/>
              <a:t> of your slides as digital scenery,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you</a:t>
            </a:r>
            <a:r>
              <a:rPr lang="en-US" baseline="0" dirty="0" smtClean="0"/>
              <a:t> to connect eye-to-eye with your audience in a meaningful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there are the rules.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 question remains—Why go to all this trouble?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Along the way we’ve discovered Five</a:t>
            </a:r>
            <a:r>
              <a:rPr lang="en-US" baseline="0" dirty="0" smtClean="0"/>
              <a:t> Rules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not do it the way you are used to?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answer is simple.  Because everyone</a:t>
            </a:r>
            <a:r>
              <a:rPr lang="en-US" baseline="0" dirty="0" smtClean="0"/>
              <a:t> else does it that way, too.  You need to stand apart and be different.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you apply these rules,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keep the audience’s needs top of mind,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</a:t>
            </a:r>
            <a:r>
              <a:rPr lang="en-US" baseline="0" dirty="0" smtClean="0"/>
              <a:t> presentation will not only hold their attention,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also change the world.</a:t>
            </a:r>
            <a:r>
              <a:rPr lang="en-US" baseline="0" dirty="0" smtClean="0"/>
              <a:t> (Well, at least your part of the world.)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997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I am going to answer some of these questions, at the very least try to give some tips that will help you answer these questions.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40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Visual.ly: both the visual representation of data and the study of presentation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(The best definition I have seen through the web is from Visual.ly which is the study of) of data in a visual way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analysis, more than illustration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(both)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complement text or be self-contained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(informational to draw your conclusion, or the author would like to only present his  conclusion)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Examples: hand waving, charts/graph. Maps, infographics, interactive data visualizations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850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 elements (create a focal point)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Typography (text and how it looks.. avoid default, and keep it simple)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 (negative space…white spaces)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flow: top to bottom , left to right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Colors: check colorblindness: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http://www.vischeck.com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Designing for Web or Print (RGB vs CMYK)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47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…five simple rules for creating</a:t>
            </a:r>
            <a:r>
              <a:rPr lang="en-US" baseline="0" dirty="0" smtClean="0"/>
              <a:t> world-changing presentations.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I am going to answer some of these questions, at the very least try to give some tips that will help you answer these questions.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BDD04-D9D5-49D5-8499-33A75775374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83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rule is:</a:t>
            </a:r>
            <a:r>
              <a:rPr lang="en-US" baseline="0" dirty="0" smtClean="0"/>
              <a:t> Treat your audience as 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 audience</a:t>
            </a:r>
            <a:r>
              <a:rPr lang="en-US" baseline="0" dirty="0" smtClean="0"/>
              <a:t> deserves to be treated like royalty.  Design a presentation that meets their needs, not just yours.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Audiences want to know what you can do for them, why they should adopt</a:t>
            </a:r>
            <a:r>
              <a:rPr lang="en-US" baseline="0" dirty="0" smtClean="0"/>
              <a:t> your view, and the steps they need to follow to take 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them those things in a clear, easily understandable way…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1024" y="2130425"/>
            <a:ext cx="4067175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024" y="3886200"/>
            <a:ext cx="338137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46.png"/><Relationship Id="rId17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jpeg"/><Relationship Id="rId12" Type="http://schemas.openxmlformats.org/officeDocument/2006/relationships/image" Target="../media/image67.jpeg"/><Relationship Id="rId13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png"/><Relationship Id="rId5" Type="http://schemas.openxmlformats.org/officeDocument/2006/relationships/hyperlink" Target="mailto:Leyla.zhuhadar@wku.edu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6.jpeg"/><Relationship Id="rId6" Type="http://schemas.openxmlformats.org/officeDocument/2006/relationships/image" Target="../media/image56.jpe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20" Type="http://schemas.openxmlformats.org/officeDocument/2006/relationships/image" Target="../media/image94.png"/><Relationship Id="rId21" Type="http://schemas.openxmlformats.org/officeDocument/2006/relationships/image" Target="../media/image95.emf"/><Relationship Id="rId10" Type="http://schemas.openxmlformats.org/officeDocument/2006/relationships/image" Target="../media/image84.emf"/><Relationship Id="rId11" Type="http://schemas.openxmlformats.org/officeDocument/2006/relationships/image" Target="../media/image85.jpeg"/><Relationship Id="rId12" Type="http://schemas.openxmlformats.org/officeDocument/2006/relationships/image" Target="../media/image86.jpeg"/><Relationship Id="rId13" Type="http://schemas.openxmlformats.org/officeDocument/2006/relationships/image" Target="../media/image87.png"/><Relationship Id="rId14" Type="http://schemas.openxmlformats.org/officeDocument/2006/relationships/image" Target="../media/image88.png"/><Relationship Id="rId15" Type="http://schemas.openxmlformats.org/officeDocument/2006/relationships/image" Target="../media/image89.png"/><Relationship Id="rId16" Type="http://schemas.openxmlformats.org/officeDocument/2006/relationships/image" Target="../media/image90.emf"/><Relationship Id="rId17" Type="http://schemas.openxmlformats.org/officeDocument/2006/relationships/image" Target="../media/image91.png"/><Relationship Id="rId18" Type="http://schemas.openxmlformats.org/officeDocument/2006/relationships/image" Target="../media/image92.emf"/><Relationship Id="rId19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png"/><Relationship Id="rId12" Type="http://schemas.openxmlformats.org/officeDocument/2006/relationships/image" Target="../media/image109.png"/><Relationship Id="rId13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e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14" Type="http://schemas.openxmlformats.org/officeDocument/2006/relationships/image" Target="../media/image123.png"/><Relationship Id="rId15" Type="http://schemas.openxmlformats.org/officeDocument/2006/relationships/image" Target="../media/image124.png"/><Relationship Id="rId16" Type="http://schemas.openxmlformats.org/officeDocument/2006/relationships/image" Target="../media/image125.png"/><Relationship Id="rId17" Type="http://schemas.openxmlformats.org/officeDocument/2006/relationships/image" Target="../media/image126.png"/><Relationship Id="rId18" Type="http://schemas.openxmlformats.org/officeDocument/2006/relationships/image" Target="../media/image127.png"/><Relationship Id="rId19" Type="http://schemas.openxmlformats.org/officeDocument/2006/relationships/image" Target="../media/image128.png"/><Relationship Id="rId50" Type="http://schemas.openxmlformats.org/officeDocument/2006/relationships/image" Target="../media/image159.png"/><Relationship Id="rId51" Type="http://schemas.openxmlformats.org/officeDocument/2006/relationships/image" Target="../media/image160.png"/><Relationship Id="rId52" Type="http://schemas.openxmlformats.org/officeDocument/2006/relationships/image" Target="../media/image161.png"/><Relationship Id="rId53" Type="http://schemas.openxmlformats.org/officeDocument/2006/relationships/image" Target="../media/image162.png"/><Relationship Id="rId54" Type="http://schemas.openxmlformats.org/officeDocument/2006/relationships/image" Target="../media/image163.png"/><Relationship Id="rId55" Type="http://schemas.openxmlformats.org/officeDocument/2006/relationships/image" Target="../media/image164.png"/><Relationship Id="rId56" Type="http://schemas.openxmlformats.org/officeDocument/2006/relationships/image" Target="../media/image165.png"/><Relationship Id="rId57" Type="http://schemas.openxmlformats.org/officeDocument/2006/relationships/image" Target="../media/image166.png"/><Relationship Id="rId40" Type="http://schemas.openxmlformats.org/officeDocument/2006/relationships/image" Target="../media/image149.png"/><Relationship Id="rId41" Type="http://schemas.openxmlformats.org/officeDocument/2006/relationships/image" Target="../media/image150.png"/><Relationship Id="rId42" Type="http://schemas.openxmlformats.org/officeDocument/2006/relationships/image" Target="../media/image151.png"/><Relationship Id="rId43" Type="http://schemas.openxmlformats.org/officeDocument/2006/relationships/image" Target="../media/image152.png"/><Relationship Id="rId44" Type="http://schemas.openxmlformats.org/officeDocument/2006/relationships/image" Target="../media/image153.png"/><Relationship Id="rId45" Type="http://schemas.openxmlformats.org/officeDocument/2006/relationships/image" Target="../media/image154.png"/><Relationship Id="rId46" Type="http://schemas.openxmlformats.org/officeDocument/2006/relationships/image" Target="../media/image155.png"/><Relationship Id="rId47" Type="http://schemas.openxmlformats.org/officeDocument/2006/relationships/image" Target="../media/image156.png"/><Relationship Id="rId48" Type="http://schemas.openxmlformats.org/officeDocument/2006/relationships/image" Target="../media/image157.png"/><Relationship Id="rId49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3.png"/><Relationship Id="rId4" Type="http://schemas.openxmlformats.org/officeDocument/2006/relationships/image" Target="../media/image112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9" Type="http://schemas.openxmlformats.org/officeDocument/2006/relationships/image" Target="../media/image118.png"/><Relationship Id="rId30" Type="http://schemas.openxmlformats.org/officeDocument/2006/relationships/image" Target="../media/image139.png"/><Relationship Id="rId31" Type="http://schemas.openxmlformats.org/officeDocument/2006/relationships/image" Target="../media/image140.png"/><Relationship Id="rId32" Type="http://schemas.openxmlformats.org/officeDocument/2006/relationships/image" Target="../media/image141.png"/><Relationship Id="rId33" Type="http://schemas.openxmlformats.org/officeDocument/2006/relationships/image" Target="../media/image142.png"/><Relationship Id="rId34" Type="http://schemas.openxmlformats.org/officeDocument/2006/relationships/image" Target="../media/image143.png"/><Relationship Id="rId35" Type="http://schemas.openxmlformats.org/officeDocument/2006/relationships/image" Target="../media/image144.png"/><Relationship Id="rId36" Type="http://schemas.openxmlformats.org/officeDocument/2006/relationships/image" Target="../media/image145.png"/><Relationship Id="rId37" Type="http://schemas.openxmlformats.org/officeDocument/2006/relationships/image" Target="../media/image146.png"/><Relationship Id="rId38" Type="http://schemas.openxmlformats.org/officeDocument/2006/relationships/image" Target="../media/image147.png"/><Relationship Id="rId39" Type="http://schemas.openxmlformats.org/officeDocument/2006/relationships/image" Target="../media/image148.png"/><Relationship Id="rId20" Type="http://schemas.openxmlformats.org/officeDocument/2006/relationships/image" Target="../media/image129.png"/><Relationship Id="rId21" Type="http://schemas.openxmlformats.org/officeDocument/2006/relationships/image" Target="../media/image130.png"/><Relationship Id="rId22" Type="http://schemas.openxmlformats.org/officeDocument/2006/relationships/image" Target="../media/image131.png"/><Relationship Id="rId23" Type="http://schemas.openxmlformats.org/officeDocument/2006/relationships/image" Target="../media/image132.png"/><Relationship Id="rId24" Type="http://schemas.openxmlformats.org/officeDocument/2006/relationships/image" Target="../media/image133.png"/><Relationship Id="rId25" Type="http://schemas.openxmlformats.org/officeDocument/2006/relationships/image" Target="../media/image134.png"/><Relationship Id="rId26" Type="http://schemas.openxmlformats.org/officeDocument/2006/relationships/image" Target="../media/image135.png"/><Relationship Id="rId27" Type="http://schemas.openxmlformats.org/officeDocument/2006/relationships/image" Target="../media/image136.png"/><Relationship Id="rId28" Type="http://schemas.openxmlformats.org/officeDocument/2006/relationships/image" Target="../media/image137.png"/><Relationship Id="rId29" Type="http://schemas.openxmlformats.org/officeDocument/2006/relationships/image" Target="../media/image138.png"/><Relationship Id="rId10" Type="http://schemas.openxmlformats.org/officeDocument/2006/relationships/image" Target="../media/image119.png"/><Relationship Id="rId11" Type="http://schemas.openxmlformats.org/officeDocument/2006/relationships/image" Target="../media/image120.png"/><Relationship Id="rId12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67.jpeg"/><Relationship Id="rId5" Type="http://schemas.openxmlformats.org/officeDocument/2006/relationships/image" Target="../media/image168.jpeg"/><Relationship Id="rId6" Type="http://schemas.openxmlformats.org/officeDocument/2006/relationships/image" Target="../media/image169.jpeg"/><Relationship Id="rId7" Type="http://schemas.openxmlformats.org/officeDocument/2006/relationships/image" Target="../media/image170.jpeg"/><Relationship Id="rId8" Type="http://schemas.openxmlformats.org/officeDocument/2006/relationships/image" Target="../media/image171.jpeg"/><Relationship Id="rId9" Type="http://schemas.openxmlformats.org/officeDocument/2006/relationships/image" Target="../media/image172.png"/><Relationship Id="rId10" Type="http://schemas.openxmlformats.org/officeDocument/2006/relationships/image" Target="../media/image173.png"/><Relationship Id="rId11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3.png"/><Relationship Id="rId12" Type="http://schemas.openxmlformats.org/officeDocument/2006/relationships/image" Target="../media/image184.png"/><Relationship Id="rId13" Type="http://schemas.openxmlformats.org/officeDocument/2006/relationships/image" Target="../media/image185.png"/><Relationship Id="rId14" Type="http://schemas.openxmlformats.org/officeDocument/2006/relationships/image" Target="../media/image186.png"/><Relationship Id="rId15" Type="http://schemas.openxmlformats.org/officeDocument/2006/relationships/image" Target="../media/image187.png"/><Relationship Id="rId16" Type="http://schemas.openxmlformats.org/officeDocument/2006/relationships/image" Target="../media/image188.png"/><Relationship Id="rId17" Type="http://schemas.openxmlformats.org/officeDocument/2006/relationships/image" Target="../media/image189.png"/><Relationship Id="rId18" Type="http://schemas.openxmlformats.org/officeDocument/2006/relationships/image" Target="../media/image190.png"/><Relationship Id="rId19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7" Type="http://schemas.openxmlformats.org/officeDocument/2006/relationships/image" Target="../media/image179.png"/><Relationship Id="rId8" Type="http://schemas.openxmlformats.org/officeDocument/2006/relationships/image" Target="../media/image180.png"/><Relationship Id="rId9" Type="http://schemas.openxmlformats.org/officeDocument/2006/relationships/image" Target="../media/image181.png"/><Relationship Id="rId10" Type="http://schemas.openxmlformats.org/officeDocument/2006/relationships/image" Target="../media/image18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94.jpeg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213.png"/><Relationship Id="rId6" Type="http://schemas.openxmlformats.org/officeDocument/2006/relationships/image" Target="../media/image214.png"/><Relationship Id="rId7" Type="http://schemas.openxmlformats.org/officeDocument/2006/relationships/hyperlink" Target="http://www.informationisbeautiful.net/" TargetMode="Externa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hyperlink" Target="http://designyoutrust.com/2009/04/50-great-examples-of-infographic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oo.gl/JNM0HH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3.png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74" y="1774088"/>
            <a:ext cx="938121" cy="76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10"/>
          <p:cNvSpPr txBox="1">
            <a:spLocks noChangeArrowheads="1"/>
          </p:cNvSpPr>
          <p:nvPr/>
        </p:nvSpPr>
        <p:spPr bwMode="auto">
          <a:xfrm>
            <a:off x="4651638" y="3590698"/>
            <a:ext cx="4004736" cy="264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prstTxWarp prst="textNoShape">
              <a:avLst/>
            </a:prstTxWarp>
            <a:noAutofit/>
          </a:bodyPr>
          <a:lstStyle/>
          <a:p>
            <a:pPr>
              <a:lnSpc>
                <a:spcPct val="114000"/>
              </a:lnSpc>
            </a:pPr>
            <a:r>
              <a:rPr lang="en-US" sz="2200" dirty="0" smtClean="0">
                <a:solidFill>
                  <a:prstClr val="white"/>
                </a:solidFill>
                <a:latin typeface="Arial" pitchFamily="34" charset="0"/>
                <a:ea typeface="Arial" charset="0"/>
                <a:cs typeface="Arial" pitchFamily="34" charset="0"/>
              </a:rPr>
              <a:t/>
            </a:r>
            <a:br>
              <a:rPr lang="en-US" sz="2200" dirty="0" smtClean="0">
                <a:solidFill>
                  <a:prstClr val="white"/>
                </a:solidFill>
                <a:latin typeface="Arial" pitchFamily="34" charset="0"/>
                <a:ea typeface="Arial" charset="0"/>
                <a:cs typeface="Arial" pitchFamily="34" charset="0"/>
              </a:rPr>
            </a:br>
            <a:endParaRPr lang="en-US" sz="2200" dirty="0">
              <a:solidFill>
                <a:srgbClr val="08CFEE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013036" y="1194735"/>
            <a:ext cx="9448800" cy="182509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ata Visualization</a:t>
            </a:r>
            <a:endParaRPr lang="en-US" sz="2800" dirty="0">
              <a:solidFill>
                <a:schemeClr val="tx1"/>
              </a:solidFill>
              <a:latin typeface="Abadi MT Condensed Extra Bold"/>
              <a:cs typeface="Abadi MT Condensed Extra Bol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1384300" y="1057275"/>
            <a:ext cx="4445000" cy="3333750"/>
            <a:chOff x="1384300" y="1057275"/>
            <a:chExt cx="4445000" cy="3333750"/>
          </a:xfrm>
        </p:grpSpPr>
        <p:sp>
          <p:nvSpPr>
            <p:cNvPr id="76" name="Rectangle 75"/>
            <p:cNvSpPr/>
            <p:nvPr/>
          </p:nvSpPr>
          <p:spPr bwMode="auto">
            <a:xfrm>
              <a:off x="1384300" y="1057275"/>
              <a:ext cx="4445000" cy="3333750"/>
            </a:xfrm>
            <a:prstGeom prst="rect">
              <a:avLst/>
            </a:prstGeom>
            <a:noFill/>
            <a:ln w="17780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>
                <a:solidFill>
                  <a:schemeClr val="lt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492249" y="1154339"/>
              <a:ext cx="4232275" cy="314143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6662" y="1099569"/>
            <a:ext cx="2903538" cy="5409214"/>
          </a:xfrm>
          <a:prstGeom prst="rect">
            <a:avLst/>
          </a:prstGeom>
          <a:effectLst>
            <a:outerShdw blurRad="50800" dist="1270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79" name="Rectangle 78"/>
          <p:cNvSpPr/>
          <p:nvPr/>
        </p:nvSpPr>
        <p:spPr>
          <a:xfrm>
            <a:off x="2924562" y="1616155"/>
            <a:ext cx="136447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smtClean="0">
                <a:ln w="18415" cmpd="sng">
                  <a:solidFill>
                    <a:srgbClr val="FFFFFF">
                      <a:alpha val="72000"/>
                    </a:srgbClr>
                  </a:solidFill>
                  <a:prstDash val="solid"/>
                </a:ln>
                <a:solidFill>
                  <a:srgbClr val="FFFFFF">
                    <a:alpha val="42000"/>
                  </a:srgbClr>
                </a:solidFill>
                <a:effectLst>
                  <a:glow rad="88900">
                    <a:schemeClr val="bg1">
                      <a:alpha val="21000"/>
                    </a:schemeClr>
                  </a:glow>
                </a:effectLst>
                <a:latin typeface="Arial Black" pitchFamily="34" charset="0"/>
              </a:rPr>
              <a:t>$</a:t>
            </a:r>
            <a:endParaRPr lang="en-US" sz="13800" cap="none" spc="0">
              <a:ln w="18415" cmpd="sng">
                <a:solidFill>
                  <a:srgbClr val="FFFFFF">
                    <a:alpha val="72000"/>
                  </a:srgbClr>
                </a:solidFill>
                <a:prstDash val="solid"/>
              </a:ln>
              <a:solidFill>
                <a:srgbClr val="FFFFFF">
                  <a:alpha val="42000"/>
                </a:srgbClr>
              </a:solidFill>
              <a:effectLst>
                <a:glow rad="88900">
                  <a:schemeClr val="bg1">
                    <a:alpha val="21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80" name="Left-Right Arrow 79"/>
          <p:cNvSpPr/>
          <p:nvPr/>
        </p:nvSpPr>
        <p:spPr bwMode="auto">
          <a:xfrm>
            <a:off x="2565515" y="2160939"/>
            <a:ext cx="2082570" cy="1126422"/>
          </a:xfrm>
          <a:prstGeom prst="leftRightArrow">
            <a:avLst/>
          </a:prstGeom>
          <a:solidFill>
            <a:schemeClr val="bg1">
              <a:alpha val="42000"/>
            </a:schemeClr>
          </a:solidFill>
          <a:ln w="22225" cap="flat" cmpd="sng" algn="ctr">
            <a:solidFill>
              <a:schemeClr val="bg1">
                <a:alpha val="72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bg1">
                <a:alpha val="21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2721950" y="1839301"/>
            <a:ext cx="1769701" cy="1769698"/>
            <a:chOff x="2162822" y="1563395"/>
            <a:chExt cx="1019176" cy="1019174"/>
          </a:xfrm>
        </p:grpSpPr>
        <p:sp>
          <p:nvSpPr>
            <p:cNvPr id="82" name="Donut 81"/>
            <p:cNvSpPr/>
            <p:nvPr/>
          </p:nvSpPr>
          <p:spPr bwMode="auto">
            <a:xfrm>
              <a:off x="2162822" y="1563395"/>
              <a:ext cx="1019176" cy="1019174"/>
            </a:xfrm>
            <a:prstGeom prst="donut">
              <a:avLst>
                <a:gd name="adj" fmla="val 8203"/>
              </a:avLst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2639073" y="1731669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2639073" y="2392069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2956573" y="2039645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2296173" y="2039645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2639073" y="2039645"/>
              <a:ext cx="66675" cy="66675"/>
            </a:xfrm>
            <a:prstGeom prst="ellips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8" name="Isosceles Triangle 87"/>
            <p:cNvSpPr/>
            <p:nvPr/>
          </p:nvSpPr>
          <p:spPr bwMode="auto">
            <a:xfrm>
              <a:off x="2648599" y="1839618"/>
              <a:ext cx="45719" cy="242889"/>
            </a:xfrm>
            <a:prstGeom prst="triangl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sp>
          <p:nvSpPr>
            <p:cNvPr id="89" name="Isosceles Triangle 88"/>
            <p:cNvSpPr/>
            <p:nvPr/>
          </p:nvSpPr>
          <p:spPr bwMode="auto">
            <a:xfrm rot="5400000">
              <a:off x="2778498" y="1948567"/>
              <a:ext cx="45719" cy="242889"/>
            </a:xfrm>
            <a:prstGeom prst="triangle">
              <a:avLst/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610055" y="1936155"/>
            <a:ext cx="1993490" cy="1575991"/>
            <a:chOff x="2222507" y="3062796"/>
            <a:chExt cx="1066799" cy="843378"/>
          </a:xfrm>
        </p:grpSpPr>
        <p:sp>
          <p:nvSpPr>
            <p:cNvPr id="91" name="Half Frame 90"/>
            <p:cNvSpPr/>
            <p:nvPr/>
          </p:nvSpPr>
          <p:spPr bwMode="auto">
            <a:xfrm rot="16200000">
              <a:off x="2334218" y="2951085"/>
              <a:ext cx="843378" cy="1066799"/>
            </a:xfrm>
            <a:prstGeom prst="halfFrame">
              <a:avLst>
                <a:gd name="adj1" fmla="val 5519"/>
                <a:gd name="adj2" fmla="val 5642"/>
              </a:avLst>
            </a:pr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>
                <a:latin typeface="Arial" charset="0"/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2460165" y="3062800"/>
              <a:ext cx="781050" cy="816747"/>
              <a:chOff x="2460165" y="3062800"/>
              <a:chExt cx="781050" cy="816747"/>
            </a:xfrm>
          </p:grpSpPr>
          <p:cxnSp>
            <p:nvCxnSpPr>
              <p:cNvPr id="99" name="Straight Connector 98"/>
              <p:cNvCxnSpPr/>
              <p:nvPr/>
            </p:nvCxnSpPr>
            <p:spPr bwMode="auto">
              <a:xfrm rot="5400000">
                <a:off x="2051793" y="3471172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 rot="5400000">
                <a:off x="2247055" y="3471173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/>
              <p:cNvCxnSpPr/>
              <p:nvPr/>
            </p:nvCxnSpPr>
            <p:spPr bwMode="auto">
              <a:xfrm rot="5400000">
                <a:off x="2442318" y="3471174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Straight Connector 101"/>
              <p:cNvCxnSpPr/>
              <p:nvPr/>
            </p:nvCxnSpPr>
            <p:spPr bwMode="auto">
              <a:xfrm rot="5400000">
                <a:off x="2637580" y="3471175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 rot="5400000">
                <a:off x="2832843" y="3471176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3" name="Group 92"/>
            <p:cNvGrpSpPr/>
            <p:nvPr/>
          </p:nvGrpSpPr>
          <p:grpSpPr>
            <a:xfrm rot="5400000">
              <a:off x="2451090" y="2905509"/>
              <a:ext cx="585788" cy="979407"/>
              <a:chOff x="2655427" y="3062801"/>
              <a:chExt cx="585788" cy="816746"/>
            </a:xfrm>
          </p:grpSpPr>
          <p:cxnSp>
            <p:nvCxnSpPr>
              <p:cNvPr id="95" name="Straight Connector 94"/>
              <p:cNvCxnSpPr/>
              <p:nvPr/>
            </p:nvCxnSpPr>
            <p:spPr bwMode="auto">
              <a:xfrm rot="5400000">
                <a:off x="2247055" y="3471173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 rot="5400000">
                <a:off x="2442318" y="3471174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 rot="5400000">
                <a:off x="2637580" y="3471175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 rot="5400000">
                <a:off x="2832843" y="3471176"/>
                <a:ext cx="816743" cy="0"/>
              </a:xfrm>
              <a:prstGeom prst="line">
                <a:avLst/>
              </a:prstGeom>
              <a:solidFill>
                <a:schemeClr val="tx2">
                  <a:alpha val="42000"/>
                </a:schemeClr>
              </a:solidFill>
              <a:ln w="22225" cap="flat" cmpd="sng" algn="ctr">
                <a:solidFill>
                  <a:schemeClr val="bg1">
                    <a:alpha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4" name="Lightning Bolt 49"/>
            <p:cNvSpPr/>
            <p:nvPr/>
          </p:nvSpPr>
          <p:spPr bwMode="auto">
            <a:xfrm rot="16200000">
              <a:off x="2441809" y="3013307"/>
              <a:ext cx="647263" cy="895321"/>
            </a:xfrm>
            <a:custGeom>
              <a:avLst/>
              <a:gdLst>
                <a:gd name="connsiteX0" fmla="*/ 8472 w 21600"/>
                <a:gd name="connsiteY0" fmla="*/ 0 h 21600"/>
                <a:gd name="connsiteX1" fmla="*/ 12860 w 21600"/>
                <a:gd name="connsiteY1" fmla="*/ 6080 h 21600"/>
                <a:gd name="connsiteX2" fmla="*/ 11050 w 21600"/>
                <a:gd name="connsiteY2" fmla="*/ 6797 h 21600"/>
                <a:gd name="connsiteX3" fmla="*/ 16577 w 21600"/>
                <a:gd name="connsiteY3" fmla="*/ 12007 h 21600"/>
                <a:gd name="connsiteX4" fmla="*/ 14767 w 21600"/>
                <a:gd name="connsiteY4" fmla="*/ 12877 h 21600"/>
                <a:gd name="connsiteX5" fmla="*/ 21600 w 21600"/>
                <a:gd name="connsiteY5" fmla="*/ 21600 h 21600"/>
                <a:gd name="connsiteX6" fmla="*/ 10012 w 21600"/>
                <a:gd name="connsiteY6" fmla="*/ 14915 h 21600"/>
                <a:gd name="connsiteX7" fmla="*/ 12222 w 21600"/>
                <a:gd name="connsiteY7" fmla="*/ 13987 h 21600"/>
                <a:gd name="connsiteX8" fmla="*/ 5022 w 21600"/>
                <a:gd name="connsiteY8" fmla="*/ 9705 h 21600"/>
                <a:gd name="connsiteX9" fmla="*/ 7602 w 21600"/>
                <a:gd name="connsiteY9" fmla="*/ 8382 h 21600"/>
                <a:gd name="connsiteX10" fmla="*/ 0 w 21600"/>
                <a:gd name="connsiteY10" fmla="*/ 3890 h 21600"/>
                <a:gd name="connsiteX11" fmla="*/ 8472 w 21600"/>
                <a:gd name="connsiteY11" fmla="*/ 0 h 21600"/>
                <a:gd name="connsiteX0" fmla="*/ 1477 w 21600"/>
                <a:gd name="connsiteY0" fmla="*/ 0 h 19599"/>
                <a:gd name="connsiteX1" fmla="*/ 12860 w 21600"/>
                <a:gd name="connsiteY1" fmla="*/ 4079 h 19599"/>
                <a:gd name="connsiteX2" fmla="*/ 11050 w 21600"/>
                <a:gd name="connsiteY2" fmla="*/ 4796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7602 w 21600"/>
                <a:gd name="connsiteY9" fmla="*/ 6381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12860 w 21600"/>
                <a:gd name="connsiteY1" fmla="*/ 4079 h 19599"/>
                <a:gd name="connsiteX2" fmla="*/ 11050 w 21600"/>
                <a:gd name="connsiteY2" fmla="*/ 4796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12860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6577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0006 h 19599"/>
                <a:gd name="connsiteX4" fmla="*/ 14767 w 21600"/>
                <a:gd name="connsiteY4" fmla="*/ 10876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0006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0012 w 21600"/>
                <a:gd name="connsiteY6" fmla="*/ 12914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0006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1730 w 21600"/>
                <a:gd name="connsiteY6" fmla="*/ 15026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1340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1730 w 21600"/>
                <a:gd name="connsiteY6" fmla="*/ 15026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1340 h 19599"/>
                <a:gd name="connsiteX4" fmla="*/ 14767 w 21600"/>
                <a:gd name="connsiteY4" fmla="*/ 13433 h 19599"/>
                <a:gd name="connsiteX5" fmla="*/ 21600 w 21600"/>
                <a:gd name="connsiteY5" fmla="*/ 19599 h 19599"/>
                <a:gd name="connsiteX6" fmla="*/ 11730 w 21600"/>
                <a:gd name="connsiteY6" fmla="*/ 15026 h 19599"/>
                <a:gd name="connsiteX7" fmla="*/ 12222 w 21600"/>
                <a:gd name="connsiteY7" fmla="*/ 11986 h 19599"/>
                <a:gd name="connsiteX8" fmla="*/ 5022 w 21600"/>
                <a:gd name="connsiteY8" fmla="*/ 7704 h 19599"/>
                <a:gd name="connsiteX9" fmla="*/ 5761 w 21600"/>
                <a:gd name="connsiteY9" fmla="*/ 4936 h 19599"/>
                <a:gd name="connsiteX10" fmla="*/ 0 w 21600"/>
                <a:gd name="connsiteY10" fmla="*/ 1889 h 19599"/>
                <a:gd name="connsiteX11" fmla="*/ 1477 w 21600"/>
                <a:gd name="connsiteY11" fmla="*/ 0 h 19599"/>
                <a:gd name="connsiteX0" fmla="*/ 1477 w 21600"/>
                <a:gd name="connsiteY0" fmla="*/ 0 h 19599"/>
                <a:gd name="connsiteX1" fmla="*/ 8687 w 21600"/>
                <a:gd name="connsiteY1" fmla="*/ 4079 h 19599"/>
                <a:gd name="connsiteX2" fmla="*/ 7736 w 21600"/>
                <a:gd name="connsiteY2" fmla="*/ 7353 h 19599"/>
                <a:gd name="connsiteX3" fmla="*/ 14000 w 21600"/>
                <a:gd name="connsiteY3" fmla="*/ 11340 h 19599"/>
                <a:gd name="connsiteX4" fmla="*/ 14767 w 21600"/>
                <a:gd name="connsiteY4" fmla="*/ 13433 h 19599"/>
                <a:gd name="connsiteX5" fmla="*/ 19443 w 21600"/>
                <a:gd name="connsiteY5" fmla="*/ 17487 h 19599"/>
                <a:gd name="connsiteX6" fmla="*/ 21600 w 21600"/>
                <a:gd name="connsiteY6" fmla="*/ 19599 h 19599"/>
                <a:gd name="connsiteX7" fmla="*/ 11730 w 21600"/>
                <a:gd name="connsiteY7" fmla="*/ 15026 h 19599"/>
                <a:gd name="connsiteX8" fmla="*/ 12222 w 21600"/>
                <a:gd name="connsiteY8" fmla="*/ 11986 h 19599"/>
                <a:gd name="connsiteX9" fmla="*/ 5022 w 21600"/>
                <a:gd name="connsiteY9" fmla="*/ 7704 h 19599"/>
                <a:gd name="connsiteX10" fmla="*/ 5761 w 21600"/>
                <a:gd name="connsiteY10" fmla="*/ 4936 h 19599"/>
                <a:gd name="connsiteX11" fmla="*/ 0 w 21600"/>
                <a:gd name="connsiteY11" fmla="*/ 1889 h 19599"/>
                <a:gd name="connsiteX12" fmla="*/ 1477 w 21600"/>
                <a:gd name="connsiteY12" fmla="*/ 0 h 19599"/>
                <a:gd name="connsiteX0" fmla="*/ 1477 w 22388"/>
                <a:gd name="connsiteY0" fmla="*/ 0 h 19599"/>
                <a:gd name="connsiteX1" fmla="*/ 8687 w 22388"/>
                <a:gd name="connsiteY1" fmla="*/ 4079 h 19599"/>
                <a:gd name="connsiteX2" fmla="*/ 7736 w 22388"/>
                <a:gd name="connsiteY2" fmla="*/ 7353 h 19599"/>
                <a:gd name="connsiteX3" fmla="*/ 14000 w 22388"/>
                <a:gd name="connsiteY3" fmla="*/ 11340 h 19599"/>
                <a:gd name="connsiteX4" fmla="*/ 14767 w 22388"/>
                <a:gd name="connsiteY4" fmla="*/ 13433 h 19599"/>
                <a:gd name="connsiteX5" fmla="*/ 22388 w 22388"/>
                <a:gd name="connsiteY5" fmla="*/ 17487 h 19599"/>
                <a:gd name="connsiteX6" fmla="*/ 21600 w 22388"/>
                <a:gd name="connsiteY6" fmla="*/ 19599 h 19599"/>
                <a:gd name="connsiteX7" fmla="*/ 11730 w 22388"/>
                <a:gd name="connsiteY7" fmla="*/ 15026 h 19599"/>
                <a:gd name="connsiteX8" fmla="*/ 12222 w 22388"/>
                <a:gd name="connsiteY8" fmla="*/ 11986 h 19599"/>
                <a:gd name="connsiteX9" fmla="*/ 5022 w 22388"/>
                <a:gd name="connsiteY9" fmla="*/ 7704 h 19599"/>
                <a:gd name="connsiteX10" fmla="*/ 5761 w 22388"/>
                <a:gd name="connsiteY10" fmla="*/ 4936 h 19599"/>
                <a:gd name="connsiteX11" fmla="*/ 0 w 22388"/>
                <a:gd name="connsiteY11" fmla="*/ 1889 h 19599"/>
                <a:gd name="connsiteX12" fmla="*/ 1477 w 22388"/>
                <a:gd name="connsiteY12" fmla="*/ 0 h 19599"/>
                <a:gd name="connsiteX0" fmla="*/ 0 w 26391"/>
                <a:gd name="connsiteY0" fmla="*/ 0 h 23670"/>
                <a:gd name="connsiteX1" fmla="*/ 12690 w 26391"/>
                <a:gd name="connsiteY1" fmla="*/ 8150 h 23670"/>
                <a:gd name="connsiteX2" fmla="*/ 11739 w 26391"/>
                <a:gd name="connsiteY2" fmla="*/ 11424 h 23670"/>
                <a:gd name="connsiteX3" fmla="*/ 18003 w 26391"/>
                <a:gd name="connsiteY3" fmla="*/ 15411 h 23670"/>
                <a:gd name="connsiteX4" fmla="*/ 18770 w 26391"/>
                <a:gd name="connsiteY4" fmla="*/ 17504 h 23670"/>
                <a:gd name="connsiteX5" fmla="*/ 26391 w 26391"/>
                <a:gd name="connsiteY5" fmla="*/ 21558 h 23670"/>
                <a:gd name="connsiteX6" fmla="*/ 25603 w 26391"/>
                <a:gd name="connsiteY6" fmla="*/ 23670 h 23670"/>
                <a:gd name="connsiteX7" fmla="*/ 15733 w 26391"/>
                <a:gd name="connsiteY7" fmla="*/ 19097 h 23670"/>
                <a:gd name="connsiteX8" fmla="*/ 16225 w 26391"/>
                <a:gd name="connsiteY8" fmla="*/ 16057 h 23670"/>
                <a:gd name="connsiteX9" fmla="*/ 9025 w 26391"/>
                <a:gd name="connsiteY9" fmla="*/ 11775 h 23670"/>
                <a:gd name="connsiteX10" fmla="*/ 9764 w 26391"/>
                <a:gd name="connsiteY10" fmla="*/ 9007 h 23670"/>
                <a:gd name="connsiteX11" fmla="*/ 4003 w 26391"/>
                <a:gd name="connsiteY11" fmla="*/ 5960 h 23670"/>
                <a:gd name="connsiteX12" fmla="*/ 0 w 26391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7702 w 27868"/>
                <a:gd name="connsiteY8" fmla="*/ 16057 h 23670"/>
                <a:gd name="connsiteX9" fmla="*/ 10502 w 27868"/>
                <a:gd name="connsiteY9" fmla="*/ 11775 h 23670"/>
                <a:gd name="connsiteX10" fmla="*/ 11241 w 27868"/>
                <a:gd name="connsiteY10" fmla="*/ 9007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7702 w 27868"/>
                <a:gd name="connsiteY8" fmla="*/ 16057 h 23670"/>
                <a:gd name="connsiteX9" fmla="*/ 10502 w 27868"/>
                <a:gd name="connsiteY9" fmla="*/ 1177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7702 w 27868"/>
                <a:gd name="connsiteY8" fmla="*/ 16057 h 23670"/>
                <a:gd name="connsiteX9" fmla="*/ 6776 w 27868"/>
                <a:gd name="connsiteY9" fmla="*/ 1038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17210 w 27868"/>
                <a:gd name="connsiteY7" fmla="*/ 19097 h 23670"/>
                <a:gd name="connsiteX8" fmla="*/ 14524 w 27868"/>
                <a:gd name="connsiteY8" fmla="*/ 16752 h 23670"/>
                <a:gd name="connsiteX9" fmla="*/ 6776 w 27868"/>
                <a:gd name="connsiteY9" fmla="*/ 1038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3670"/>
                <a:gd name="connsiteX1" fmla="*/ 14167 w 27868"/>
                <a:gd name="connsiteY1" fmla="*/ 8150 h 23670"/>
                <a:gd name="connsiteX2" fmla="*/ 13216 w 27868"/>
                <a:gd name="connsiteY2" fmla="*/ 11424 h 23670"/>
                <a:gd name="connsiteX3" fmla="*/ 19480 w 27868"/>
                <a:gd name="connsiteY3" fmla="*/ 15411 h 23670"/>
                <a:gd name="connsiteX4" fmla="*/ 20247 w 27868"/>
                <a:gd name="connsiteY4" fmla="*/ 17504 h 23670"/>
                <a:gd name="connsiteX5" fmla="*/ 27868 w 27868"/>
                <a:gd name="connsiteY5" fmla="*/ 21558 h 23670"/>
                <a:gd name="connsiteX6" fmla="*/ 27080 w 27868"/>
                <a:gd name="connsiteY6" fmla="*/ 23670 h 23670"/>
                <a:gd name="connsiteX7" fmla="*/ 9428 w 27868"/>
                <a:gd name="connsiteY7" fmla="*/ 18799 h 23670"/>
                <a:gd name="connsiteX8" fmla="*/ 14524 w 27868"/>
                <a:gd name="connsiteY8" fmla="*/ 16752 h 23670"/>
                <a:gd name="connsiteX9" fmla="*/ 6776 w 27868"/>
                <a:gd name="connsiteY9" fmla="*/ 10385 h 23670"/>
                <a:gd name="connsiteX10" fmla="*/ 9049 w 27868"/>
                <a:gd name="connsiteY10" fmla="*/ 7816 h 23670"/>
                <a:gd name="connsiteX11" fmla="*/ 0 w 27868"/>
                <a:gd name="connsiteY11" fmla="*/ 2187 h 23670"/>
                <a:gd name="connsiteX12" fmla="*/ 1477 w 27868"/>
                <a:gd name="connsiteY12" fmla="*/ 0 h 23670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13216 w 27868"/>
                <a:gd name="connsiteY2" fmla="*/ 11424 h 21558"/>
                <a:gd name="connsiteX3" fmla="*/ 19480 w 27868"/>
                <a:gd name="connsiteY3" fmla="*/ 15411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8722 w 27868"/>
                <a:gd name="connsiteY2" fmla="*/ 10530 h 21558"/>
                <a:gd name="connsiteX3" fmla="*/ 19480 w 27868"/>
                <a:gd name="connsiteY3" fmla="*/ 15411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10256 w 27868"/>
                <a:gd name="connsiteY2" fmla="*/ 10629 h 21558"/>
                <a:gd name="connsiteX3" fmla="*/ 19480 w 27868"/>
                <a:gd name="connsiteY3" fmla="*/ 15411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7868"/>
                <a:gd name="connsiteY0" fmla="*/ 0 h 22162"/>
                <a:gd name="connsiteX1" fmla="*/ 14167 w 27868"/>
                <a:gd name="connsiteY1" fmla="*/ 8150 h 22162"/>
                <a:gd name="connsiteX2" fmla="*/ 10256 w 27868"/>
                <a:gd name="connsiteY2" fmla="*/ 10629 h 22162"/>
                <a:gd name="connsiteX3" fmla="*/ 17069 w 27868"/>
                <a:gd name="connsiteY3" fmla="*/ 22162 h 22162"/>
                <a:gd name="connsiteX4" fmla="*/ 20247 w 27868"/>
                <a:gd name="connsiteY4" fmla="*/ 17504 h 22162"/>
                <a:gd name="connsiteX5" fmla="*/ 27868 w 27868"/>
                <a:gd name="connsiteY5" fmla="*/ 21558 h 22162"/>
                <a:gd name="connsiteX6" fmla="*/ 11297 w 27868"/>
                <a:gd name="connsiteY6" fmla="*/ 20791 h 22162"/>
                <a:gd name="connsiteX7" fmla="*/ 9428 w 27868"/>
                <a:gd name="connsiteY7" fmla="*/ 18799 h 22162"/>
                <a:gd name="connsiteX8" fmla="*/ 14524 w 27868"/>
                <a:gd name="connsiteY8" fmla="*/ 16752 h 22162"/>
                <a:gd name="connsiteX9" fmla="*/ 6776 w 27868"/>
                <a:gd name="connsiteY9" fmla="*/ 10385 h 22162"/>
                <a:gd name="connsiteX10" fmla="*/ 9049 w 27868"/>
                <a:gd name="connsiteY10" fmla="*/ 7816 h 22162"/>
                <a:gd name="connsiteX11" fmla="*/ 0 w 27868"/>
                <a:gd name="connsiteY11" fmla="*/ 2187 h 22162"/>
                <a:gd name="connsiteX12" fmla="*/ 1477 w 27868"/>
                <a:gd name="connsiteY12" fmla="*/ 0 h 22162"/>
                <a:gd name="connsiteX0" fmla="*/ 1477 w 27868"/>
                <a:gd name="connsiteY0" fmla="*/ 0 h 21558"/>
                <a:gd name="connsiteX1" fmla="*/ 14167 w 27868"/>
                <a:gd name="connsiteY1" fmla="*/ 8150 h 21558"/>
                <a:gd name="connsiteX2" fmla="*/ 10256 w 27868"/>
                <a:gd name="connsiteY2" fmla="*/ 10629 h 21558"/>
                <a:gd name="connsiteX3" fmla="*/ 16959 w 27868"/>
                <a:gd name="connsiteY3" fmla="*/ 17595 h 21558"/>
                <a:gd name="connsiteX4" fmla="*/ 20247 w 27868"/>
                <a:gd name="connsiteY4" fmla="*/ 17504 h 21558"/>
                <a:gd name="connsiteX5" fmla="*/ 27868 w 27868"/>
                <a:gd name="connsiteY5" fmla="*/ 21558 h 21558"/>
                <a:gd name="connsiteX6" fmla="*/ 11297 w 27868"/>
                <a:gd name="connsiteY6" fmla="*/ 20791 h 21558"/>
                <a:gd name="connsiteX7" fmla="*/ 9428 w 27868"/>
                <a:gd name="connsiteY7" fmla="*/ 18799 h 21558"/>
                <a:gd name="connsiteX8" fmla="*/ 14524 w 27868"/>
                <a:gd name="connsiteY8" fmla="*/ 16752 h 21558"/>
                <a:gd name="connsiteX9" fmla="*/ 6776 w 27868"/>
                <a:gd name="connsiteY9" fmla="*/ 10385 h 21558"/>
                <a:gd name="connsiteX10" fmla="*/ 9049 w 27868"/>
                <a:gd name="connsiteY10" fmla="*/ 7816 h 21558"/>
                <a:gd name="connsiteX11" fmla="*/ 0 w 27868"/>
                <a:gd name="connsiteY11" fmla="*/ 2187 h 21558"/>
                <a:gd name="connsiteX12" fmla="*/ 1477 w 27868"/>
                <a:gd name="connsiteY12" fmla="*/ 0 h 21558"/>
                <a:gd name="connsiteX0" fmla="*/ 1477 w 20247"/>
                <a:gd name="connsiteY0" fmla="*/ 0 h 20791"/>
                <a:gd name="connsiteX1" fmla="*/ 14167 w 20247"/>
                <a:gd name="connsiteY1" fmla="*/ 8150 h 20791"/>
                <a:gd name="connsiteX2" fmla="*/ 10256 w 20247"/>
                <a:gd name="connsiteY2" fmla="*/ 10629 h 20791"/>
                <a:gd name="connsiteX3" fmla="*/ 16959 w 20247"/>
                <a:gd name="connsiteY3" fmla="*/ 17595 h 20791"/>
                <a:gd name="connsiteX4" fmla="*/ 20247 w 20247"/>
                <a:gd name="connsiteY4" fmla="*/ 17504 h 20791"/>
                <a:gd name="connsiteX5" fmla="*/ 11297 w 20247"/>
                <a:gd name="connsiteY5" fmla="*/ 20791 h 20791"/>
                <a:gd name="connsiteX6" fmla="*/ 9428 w 20247"/>
                <a:gd name="connsiteY6" fmla="*/ 18799 h 20791"/>
                <a:gd name="connsiteX7" fmla="*/ 14524 w 20247"/>
                <a:gd name="connsiteY7" fmla="*/ 16752 h 20791"/>
                <a:gd name="connsiteX8" fmla="*/ 6776 w 20247"/>
                <a:gd name="connsiteY8" fmla="*/ 10385 h 20791"/>
                <a:gd name="connsiteX9" fmla="*/ 9049 w 20247"/>
                <a:gd name="connsiteY9" fmla="*/ 7816 h 20791"/>
                <a:gd name="connsiteX10" fmla="*/ 0 w 20247"/>
                <a:gd name="connsiteY10" fmla="*/ 2187 h 20791"/>
                <a:gd name="connsiteX11" fmla="*/ 1477 w 20247"/>
                <a:gd name="connsiteY11" fmla="*/ 0 h 20791"/>
                <a:gd name="connsiteX0" fmla="*/ 1477 w 16959"/>
                <a:gd name="connsiteY0" fmla="*/ 0 h 20791"/>
                <a:gd name="connsiteX1" fmla="*/ 14167 w 16959"/>
                <a:gd name="connsiteY1" fmla="*/ 8150 h 20791"/>
                <a:gd name="connsiteX2" fmla="*/ 10256 w 16959"/>
                <a:gd name="connsiteY2" fmla="*/ 10629 h 20791"/>
                <a:gd name="connsiteX3" fmla="*/ 16959 w 16959"/>
                <a:gd name="connsiteY3" fmla="*/ 17595 h 20791"/>
                <a:gd name="connsiteX4" fmla="*/ 11297 w 16959"/>
                <a:gd name="connsiteY4" fmla="*/ 20791 h 20791"/>
                <a:gd name="connsiteX5" fmla="*/ 9428 w 16959"/>
                <a:gd name="connsiteY5" fmla="*/ 18799 h 20791"/>
                <a:gd name="connsiteX6" fmla="*/ 14524 w 16959"/>
                <a:gd name="connsiteY6" fmla="*/ 16752 h 20791"/>
                <a:gd name="connsiteX7" fmla="*/ 6776 w 16959"/>
                <a:gd name="connsiteY7" fmla="*/ 10385 h 20791"/>
                <a:gd name="connsiteX8" fmla="*/ 9049 w 16959"/>
                <a:gd name="connsiteY8" fmla="*/ 7816 h 20791"/>
                <a:gd name="connsiteX9" fmla="*/ 0 w 16959"/>
                <a:gd name="connsiteY9" fmla="*/ 2187 h 20791"/>
                <a:gd name="connsiteX10" fmla="*/ 1477 w 16959"/>
                <a:gd name="connsiteY10" fmla="*/ 0 h 20791"/>
                <a:gd name="connsiteX0" fmla="*/ 1477 w 17507"/>
                <a:gd name="connsiteY0" fmla="*/ 0 h 20791"/>
                <a:gd name="connsiteX1" fmla="*/ 14167 w 17507"/>
                <a:gd name="connsiteY1" fmla="*/ 8150 h 20791"/>
                <a:gd name="connsiteX2" fmla="*/ 10256 w 17507"/>
                <a:gd name="connsiteY2" fmla="*/ 10629 h 20791"/>
                <a:gd name="connsiteX3" fmla="*/ 17507 w 17507"/>
                <a:gd name="connsiteY3" fmla="*/ 18091 h 20791"/>
                <a:gd name="connsiteX4" fmla="*/ 11297 w 17507"/>
                <a:gd name="connsiteY4" fmla="*/ 20791 h 20791"/>
                <a:gd name="connsiteX5" fmla="*/ 9428 w 17507"/>
                <a:gd name="connsiteY5" fmla="*/ 18799 h 20791"/>
                <a:gd name="connsiteX6" fmla="*/ 14524 w 17507"/>
                <a:gd name="connsiteY6" fmla="*/ 16752 h 20791"/>
                <a:gd name="connsiteX7" fmla="*/ 6776 w 17507"/>
                <a:gd name="connsiteY7" fmla="*/ 10385 h 20791"/>
                <a:gd name="connsiteX8" fmla="*/ 9049 w 17507"/>
                <a:gd name="connsiteY8" fmla="*/ 7816 h 20791"/>
                <a:gd name="connsiteX9" fmla="*/ 0 w 17507"/>
                <a:gd name="connsiteY9" fmla="*/ 2187 h 20791"/>
                <a:gd name="connsiteX10" fmla="*/ 1477 w 17507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256 w 18932"/>
                <a:gd name="connsiteY2" fmla="*/ 10629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776 w 18932"/>
                <a:gd name="connsiteY7" fmla="*/ 10385 h 20791"/>
                <a:gd name="connsiteX8" fmla="*/ 9049 w 18932"/>
                <a:gd name="connsiteY8" fmla="*/ 7816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256 w 18932"/>
                <a:gd name="connsiteY2" fmla="*/ 10629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776 w 18932"/>
                <a:gd name="connsiteY7" fmla="*/ 10385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804 w 18932"/>
                <a:gd name="connsiteY2" fmla="*/ 11225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776 w 18932"/>
                <a:gd name="connsiteY7" fmla="*/ 10385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804 w 18932"/>
                <a:gd name="connsiteY2" fmla="*/ 11225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7324 w 18932"/>
                <a:gd name="connsiteY7" fmla="*/ 10881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0791"/>
                <a:gd name="connsiteX1" fmla="*/ 14167 w 18932"/>
                <a:gd name="connsiteY1" fmla="*/ 8150 h 20791"/>
                <a:gd name="connsiteX2" fmla="*/ 10804 w 18932"/>
                <a:gd name="connsiteY2" fmla="*/ 11225 h 20791"/>
                <a:gd name="connsiteX3" fmla="*/ 18932 w 18932"/>
                <a:gd name="connsiteY3" fmla="*/ 17098 h 20791"/>
                <a:gd name="connsiteX4" fmla="*/ 11297 w 18932"/>
                <a:gd name="connsiteY4" fmla="*/ 20791 h 20791"/>
                <a:gd name="connsiteX5" fmla="*/ 9428 w 18932"/>
                <a:gd name="connsiteY5" fmla="*/ 18799 h 20791"/>
                <a:gd name="connsiteX6" fmla="*/ 14524 w 18932"/>
                <a:gd name="connsiteY6" fmla="*/ 16752 h 20791"/>
                <a:gd name="connsiteX7" fmla="*/ 6557 w 18932"/>
                <a:gd name="connsiteY7" fmla="*/ 11377 h 20791"/>
                <a:gd name="connsiteX8" fmla="*/ 9487 w 18932"/>
                <a:gd name="connsiteY8" fmla="*/ 8412 h 20791"/>
                <a:gd name="connsiteX9" fmla="*/ 0 w 18932"/>
                <a:gd name="connsiteY9" fmla="*/ 2187 h 20791"/>
                <a:gd name="connsiteX10" fmla="*/ 1477 w 18932"/>
                <a:gd name="connsiteY10" fmla="*/ 0 h 20791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9428 w 18932"/>
                <a:gd name="connsiteY5" fmla="*/ 18799 h 22280"/>
                <a:gd name="connsiteX6" fmla="*/ 14524 w 18932"/>
                <a:gd name="connsiteY6" fmla="*/ 16752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10195 w 18932"/>
                <a:gd name="connsiteY5" fmla="*/ 20090 h 22280"/>
                <a:gd name="connsiteX6" fmla="*/ 14524 w 18932"/>
                <a:gd name="connsiteY6" fmla="*/ 16752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10195 w 18932"/>
                <a:gd name="connsiteY5" fmla="*/ 20090 h 22280"/>
                <a:gd name="connsiteX6" fmla="*/ 14524 w 18932"/>
                <a:gd name="connsiteY6" fmla="*/ 17447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280"/>
                <a:gd name="connsiteX1" fmla="*/ 14167 w 18932"/>
                <a:gd name="connsiteY1" fmla="*/ 8150 h 22280"/>
                <a:gd name="connsiteX2" fmla="*/ 10804 w 18932"/>
                <a:gd name="connsiteY2" fmla="*/ 11225 h 22280"/>
                <a:gd name="connsiteX3" fmla="*/ 18932 w 18932"/>
                <a:gd name="connsiteY3" fmla="*/ 17098 h 22280"/>
                <a:gd name="connsiteX4" fmla="*/ 11845 w 18932"/>
                <a:gd name="connsiteY4" fmla="*/ 22280 h 22280"/>
                <a:gd name="connsiteX5" fmla="*/ 10195 w 18932"/>
                <a:gd name="connsiteY5" fmla="*/ 20090 h 22280"/>
                <a:gd name="connsiteX6" fmla="*/ 14414 w 18932"/>
                <a:gd name="connsiteY6" fmla="*/ 17050 h 22280"/>
                <a:gd name="connsiteX7" fmla="*/ 6557 w 18932"/>
                <a:gd name="connsiteY7" fmla="*/ 11377 h 22280"/>
                <a:gd name="connsiteX8" fmla="*/ 9487 w 18932"/>
                <a:gd name="connsiteY8" fmla="*/ 8412 h 22280"/>
                <a:gd name="connsiteX9" fmla="*/ 0 w 18932"/>
                <a:gd name="connsiteY9" fmla="*/ 2187 h 22280"/>
                <a:gd name="connsiteX10" fmla="*/ 1477 w 18932"/>
                <a:gd name="connsiteY10" fmla="*/ 0 h 22280"/>
                <a:gd name="connsiteX0" fmla="*/ 1477 w 18932"/>
                <a:gd name="connsiteY0" fmla="*/ 0 h 22876"/>
                <a:gd name="connsiteX1" fmla="*/ 14167 w 18932"/>
                <a:gd name="connsiteY1" fmla="*/ 8150 h 22876"/>
                <a:gd name="connsiteX2" fmla="*/ 10804 w 18932"/>
                <a:gd name="connsiteY2" fmla="*/ 11225 h 22876"/>
                <a:gd name="connsiteX3" fmla="*/ 18932 w 18932"/>
                <a:gd name="connsiteY3" fmla="*/ 17098 h 22876"/>
                <a:gd name="connsiteX4" fmla="*/ 12941 w 18932"/>
                <a:gd name="connsiteY4" fmla="*/ 22876 h 22876"/>
                <a:gd name="connsiteX5" fmla="*/ 10195 w 18932"/>
                <a:gd name="connsiteY5" fmla="*/ 20090 h 22876"/>
                <a:gd name="connsiteX6" fmla="*/ 14414 w 18932"/>
                <a:gd name="connsiteY6" fmla="*/ 17050 h 22876"/>
                <a:gd name="connsiteX7" fmla="*/ 6557 w 18932"/>
                <a:gd name="connsiteY7" fmla="*/ 11377 h 22876"/>
                <a:gd name="connsiteX8" fmla="*/ 9487 w 18932"/>
                <a:gd name="connsiteY8" fmla="*/ 8412 h 22876"/>
                <a:gd name="connsiteX9" fmla="*/ 0 w 18932"/>
                <a:gd name="connsiteY9" fmla="*/ 2187 h 22876"/>
                <a:gd name="connsiteX10" fmla="*/ 1477 w 18932"/>
                <a:gd name="connsiteY10" fmla="*/ 0 h 22876"/>
                <a:gd name="connsiteX0" fmla="*/ 1477 w 18932"/>
                <a:gd name="connsiteY0" fmla="*/ 0 h 22876"/>
                <a:gd name="connsiteX1" fmla="*/ 14167 w 18932"/>
                <a:gd name="connsiteY1" fmla="*/ 8150 h 22876"/>
                <a:gd name="connsiteX2" fmla="*/ 10804 w 18932"/>
                <a:gd name="connsiteY2" fmla="*/ 11225 h 22876"/>
                <a:gd name="connsiteX3" fmla="*/ 18932 w 18932"/>
                <a:gd name="connsiteY3" fmla="*/ 17098 h 22876"/>
                <a:gd name="connsiteX4" fmla="*/ 12941 w 18932"/>
                <a:gd name="connsiteY4" fmla="*/ 22876 h 22876"/>
                <a:gd name="connsiteX5" fmla="*/ 10743 w 18932"/>
                <a:gd name="connsiteY5" fmla="*/ 20686 h 22876"/>
                <a:gd name="connsiteX6" fmla="*/ 14414 w 18932"/>
                <a:gd name="connsiteY6" fmla="*/ 17050 h 22876"/>
                <a:gd name="connsiteX7" fmla="*/ 6557 w 18932"/>
                <a:gd name="connsiteY7" fmla="*/ 11377 h 22876"/>
                <a:gd name="connsiteX8" fmla="*/ 9487 w 18932"/>
                <a:gd name="connsiteY8" fmla="*/ 8412 h 22876"/>
                <a:gd name="connsiteX9" fmla="*/ 0 w 18932"/>
                <a:gd name="connsiteY9" fmla="*/ 2187 h 22876"/>
                <a:gd name="connsiteX10" fmla="*/ 1477 w 18932"/>
                <a:gd name="connsiteY10" fmla="*/ 0 h 22876"/>
                <a:gd name="connsiteX0" fmla="*/ 2025 w 18932"/>
                <a:gd name="connsiteY0" fmla="*/ 0 h 22876"/>
                <a:gd name="connsiteX1" fmla="*/ 14167 w 18932"/>
                <a:gd name="connsiteY1" fmla="*/ 8150 h 22876"/>
                <a:gd name="connsiteX2" fmla="*/ 10804 w 18932"/>
                <a:gd name="connsiteY2" fmla="*/ 11225 h 22876"/>
                <a:gd name="connsiteX3" fmla="*/ 18932 w 18932"/>
                <a:gd name="connsiteY3" fmla="*/ 17098 h 22876"/>
                <a:gd name="connsiteX4" fmla="*/ 12941 w 18932"/>
                <a:gd name="connsiteY4" fmla="*/ 22876 h 22876"/>
                <a:gd name="connsiteX5" fmla="*/ 10743 w 18932"/>
                <a:gd name="connsiteY5" fmla="*/ 20686 h 22876"/>
                <a:gd name="connsiteX6" fmla="*/ 14414 w 18932"/>
                <a:gd name="connsiteY6" fmla="*/ 17050 h 22876"/>
                <a:gd name="connsiteX7" fmla="*/ 6557 w 18932"/>
                <a:gd name="connsiteY7" fmla="*/ 11377 h 22876"/>
                <a:gd name="connsiteX8" fmla="*/ 9487 w 18932"/>
                <a:gd name="connsiteY8" fmla="*/ 8412 h 22876"/>
                <a:gd name="connsiteX9" fmla="*/ 0 w 18932"/>
                <a:gd name="connsiteY9" fmla="*/ 2187 h 22876"/>
                <a:gd name="connsiteX10" fmla="*/ 2025 w 18932"/>
                <a:gd name="connsiteY10" fmla="*/ 0 h 22876"/>
                <a:gd name="connsiteX0" fmla="*/ 1915 w 18932"/>
                <a:gd name="connsiteY0" fmla="*/ 0 h 23273"/>
                <a:gd name="connsiteX1" fmla="*/ 14167 w 18932"/>
                <a:gd name="connsiteY1" fmla="*/ 8547 h 23273"/>
                <a:gd name="connsiteX2" fmla="*/ 10804 w 18932"/>
                <a:gd name="connsiteY2" fmla="*/ 11622 h 23273"/>
                <a:gd name="connsiteX3" fmla="*/ 18932 w 18932"/>
                <a:gd name="connsiteY3" fmla="*/ 17495 h 23273"/>
                <a:gd name="connsiteX4" fmla="*/ 12941 w 18932"/>
                <a:gd name="connsiteY4" fmla="*/ 23273 h 23273"/>
                <a:gd name="connsiteX5" fmla="*/ 10743 w 18932"/>
                <a:gd name="connsiteY5" fmla="*/ 21083 h 23273"/>
                <a:gd name="connsiteX6" fmla="*/ 14414 w 18932"/>
                <a:gd name="connsiteY6" fmla="*/ 17447 h 23273"/>
                <a:gd name="connsiteX7" fmla="*/ 6557 w 18932"/>
                <a:gd name="connsiteY7" fmla="*/ 11774 h 23273"/>
                <a:gd name="connsiteX8" fmla="*/ 9487 w 18932"/>
                <a:gd name="connsiteY8" fmla="*/ 8809 h 23273"/>
                <a:gd name="connsiteX9" fmla="*/ 0 w 18932"/>
                <a:gd name="connsiteY9" fmla="*/ 2584 h 23273"/>
                <a:gd name="connsiteX10" fmla="*/ 1915 w 18932"/>
                <a:gd name="connsiteY10" fmla="*/ 0 h 23273"/>
                <a:gd name="connsiteX0" fmla="*/ 1915 w 18932"/>
                <a:gd name="connsiteY0" fmla="*/ 0 h 22777"/>
                <a:gd name="connsiteX1" fmla="*/ 14167 w 18932"/>
                <a:gd name="connsiteY1" fmla="*/ 8051 h 22777"/>
                <a:gd name="connsiteX2" fmla="*/ 10804 w 18932"/>
                <a:gd name="connsiteY2" fmla="*/ 11126 h 22777"/>
                <a:gd name="connsiteX3" fmla="*/ 18932 w 18932"/>
                <a:gd name="connsiteY3" fmla="*/ 16999 h 22777"/>
                <a:gd name="connsiteX4" fmla="*/ 12941 w 18932"/>
                <a:gd name="connsiteY4" fmla="*/ 22777 h 22777"/>
                <a:gd name="connsiteX5" fmla="*/ 10743 w 18932"/>
                <a:gd name="connsiteY5" fmla="*/ 20587 h 22777"/>
                <a:gd name="connsiteX6" fmla="*/ 14414 w 18932"/>
                <a:gd name="connsiteY6" fmla="*/ 16951 h 22777"/>
                <a:gd name="connsiteX7" fmla="*/ 6557 w 18932"/>
                <a:gd name="connsiteY7" fmla="*/ 11278 h 22777"/>
                <a:gd name="connsiteX8" fmla="*/ 9487 w 18932"/>
                <a:gd name="connsiteY8" fmla="*/ 8313 h 22777"/>
                <a:gd name="connsiteX9" fmla="*/ 0 w 18932"/>
                <a:gd name="connsiteY9" fmla="*/ 2088 h 22777"/>
                <a:gd name="connsiteX10" fmla="*/ 1915 w 18932"/>
                <a:gd name="connsiteY10" fmla="*/ 0 h 22777"/>
                <a:gd name="connsiteX0" fmla="*/ 1696 w 18932"/>
                <a:gd name="connsiteY0" fmla="*/ 0 h 23174"/>
                <a:gd name="connsiteX1" fmla="*/ 14167 w 18932"/>
                <a:gd name="connsiteY1" fmla="*/ 8448 h 23174"/>
                <a:gd name="connsiteX2" fmla="*/ 10804 w 18932"/>
                <a:gd name="connsiteY2" fmla="*/ 11523 h 23174"/>
                <a:gd name="connsiteX3" fmla="*/ 18932 w 18932"/>
                <a:gd name="connsiteY3" fmla="*/ 17396 h 23174"/>
                <a:gd name="connsiteX4" fmla="*/ 12941 w 18932"/>
                <a:gd name="connsiteY4" fmla="*/ 23174 h 23174"/>
                <a:gd name="connsiteX5" fmla="*/ 10743 w 18932"/>
                <a:gd name="connsiteY5" fmla="*/ 20984 h 23174"/>
                <a:gd name="connsiteX6" fmla="*/ 14414 w 18932"/>
                <a:gd name="connsiteY6" fmla="*/ 17348 h 23174"/>
                <a:gd name="connsiteX7" fmla="*/ 6557 w 18932"/>
                <a:gd name="connsiteY7" fmla="*/ 11675 h 23174"/>
                <a:gd name="connsiteX8" fmla="*/ 9487 w 18932"/>
                <a:gd name="connsiteY8" fmla="*/ 8710 h 23174"/>
                <a:gd name="connsiteX9" fmla="*/ 0 w 18932"/>
                <a:gd name="connsiteY9" fmla="*/ 2485 h 23174"/>
                <a:gd name="connsiteX10" fmla="*/ 1696 w 18932"/>
                <a:gd name="connsiteY10" fmla="*/ 0 h 23174"/>
                <a:gd name="connsiteX0" fmla="*/ 1696 w 18932"/>
                <a:gd name="connsiteY0" fmla="*/ 0 h 23174"/>
                <a:gd name="connsiteX1" fmla="*/ 13509 w 18932"/>
                <a:gd name="connsiteY1" fmla="*/ 8150 h 23174"/>
                <a:gd name="connsiteX2" fmla="*/ 10804 w 18932"/>
                <a:gd name="connsiteY2" fmla="*/ 11523 h 23174"/>
                <a:gd name="connsiteX3" fmla="*/ 18932 w 18932"/>
                <a:gd name="connsiteY3" fmla="*/ 17396 h 23174"/>
                <a:gd name="connsiteX4" fmla="*/ 12941 w 18932"/>
                <a:gd name="connsiteY4" fmla="*/ 23174 h 23174"/>
                <a:gd name="connsiteX5" fmla="*/ 10743 w 18932"/>
                <a:gd name="connsiteY5" fmla="*/ 20984 h 23174"/>
                <a:gd name="connsiteX6" fmla="*/ 14414 w 18932"/>
                <a:gd name="connsiteY6" fmla="*/ 17348 h 23174"/>
                <a:gd name="connsiteX7" fmla="*/ 6557 w 18932"/>
                <a:gd name="connsiteY7" fmla="*/ 11675 h 23174"/>
                <a:gd name="connsiteX8" fmla="*/ 9487 w 18932"/>
                <a:gd name="connsiteY8" fmla="*/ 8710 h 23174"/>
                <a:gd name="connsiteX9" fmla="*/ 0 w 18932"/>
                <a:gd name="connsiteY9" fmla="*/ 2485 h 23174"/>
                <a:gd name="connsiteX10" fmla="*/ 1696 w 18932"/>
                <a:gd name="connsiteY10" fmla="*/ 0 h 23174"/>
                <a:gd name="connsiteX0" fmla="*/ 1696 w 18932"/>
                <a:gd name="connsiteY0" fmla="*/ 0 h 23174"/>
                <a:gd name="connsiteX1" fmla="*/ 13838 w 18932"/>
                <a:gd name="connsiteY1" fmla="*/ 8249 h 23174"/>
                <a:gd name="connsiteX2" fmla="*/ 10804 w 18932"/>
                <a:gd name="connsiteY2" fmla="*/ 11523 h 23174"/>
                <a:gd name="connsiteX3" fmla="*/ 18932 w 18932"/>
                <a:gd name="connsiteY3" fmla="*/ 17396 h 23174"/>
                <a:gd name="connsiteX4" fmla="*/ 12941 w 18932"/>
                <a:gd name="connsiteY4" fmla="*/ 23174 h 23174"/>
                <a:gd name="connsiteX5" fmla="*/ 10743 w 18932"/>
                <a:gd name="connsiteY5" fmla="*/ 20984 h 23174"/>
                <a:gd name="connsiteX6" fmla="*/ 14414 w 18932"/>
                <a:gd name="connsiteY6" fmla="*/ 17348 h 23174"/>
                <a:gd name="connsiteX7" fmla="*/ 6557 w 18932"/>
                <a:gd name="connsiteY7" fmla="*/ 11675 h 23174"/>
                <a:gd name="connsiteX8" fmla="*/ 9487 w 18932"/>
                <a:gd name="connsiteY8" fmla="*/ 8710 h 23174"/>
                <a:gd name="connsiteX9" fmla="*/ 0 w 18932"/>
                <a:gd name="connsiteY9" fmla="*/ 2485 h 23174"/>
                <a:gd name="connsiteX10" fmla="*/ 1696 w 18932"/>
                <a:gd name="connsiteY10" fmla="*/ 0 h 23174"/>
                <a:gd name="connsiteX0" fmla="*/ 1696 w 18494"/>
                <a:gd name="connsiteY0" fmla="*/ 0 h 23174"/>
                <a:gd name="connsiteX1" fmla="*/ 13838 w 18494"/>
                <a:gd name="connsiteY1" fmla="*/ 8249 h 23174"/>
                <a:gd name="connsiteX2" fmla="*/ 10804 w 18494"/>
                <a:gd name="connsiteY2" fmla="*/ 11523 h 23174"/>
                <a:gd name="connsiteX3" fmla="*/ 18494 w 18494"/>
                <a:gd name="connsiteY3" fmla="*/ 17595 h 23174"/>
                <a:gd name="connsiteX4" fmla="*/ 12941 w 18494"/>
                <a:gd name="connsiteY4" fmla="*/ 23174 h 23174"/>
                <a:gd name="connsiteX5" fmla="*/ 10743 w 18494"/>
                <a:gd name="connsiteY5" fmla="*/ 20984 h 23174"/>
                <a:gd name="connsiteX6" fmla="*/ 14414 w 18494"/>
                <a:gd name="connsiteY6" fmla="*/ 17348 h 23174"/>
                <a:gd name="connsiteX7" fmla="*/ 6557 w 18494"/>
                <a:gd name="connsiteY7" fmla="*/ 11675 h 23174"/>
                <a:gd name="connsiteX8" fmla="*/ 9487 w 18494"/>
                <a:gd name="connsiteY8" fmla="*/ 8710 h 23174"/>
                <a:gd name="connsiteX9" fmla="*/ 0 w 18494"/>
                <a:gd name="connsiteY9" fmla="*/ 2485 h 23174"/>
                <a:gd name="connsiteX10" fmla="*/ 1696 w 18494"/>
                <a:gd name="connsiteY10" fmla="*/ 0 h 23174"/>
                <a:gd name="connsiteX0" fmla="*/ 1696 w 18494"/>
                <a:gd name="connsiteY0" fmla="*/ 0 h 23174"/>
                <a:gd name="connsiteX1" fmla="*/ 13838 w 18494"/>
                <a:gd name="connsiteY1" fmla="*/ 8249 h 23174"/>
                <a:gd name="connsiteX2" fmla="*/ 10804 w 18494"/>
                <a:gd name="connsiteY2" fmla="*/ 11523 h 23174"/>
                <a:gd name="connsiteX3" fmla="*/ 18494 w 18494"/>
                <a:gd name="connsiteY3" fmla="*/ 17297 h 23174"/>
                <a:gd name="connsiteX4" fmla="*/ 12941 w 18494"/>
                <a:gd name="connsiteY4" fmla="*/ 23174 h 23174"/>
                <a:gd name="connsiteX5" fmla="*/ 10743 w 18494"/>
                <a:gd name="connsiteY5" fmla="*/ 20984 h 23174"/>
                <a:gd name="connsiteX6" fmla="*/ 14414 w 18494"/>
                <a:gd name="connsiteY6" fmla="*/ 17348 h 23174"/>
                <a:gd name="connsiteX7" fmla="*/ 6557 w 18494"/>
                <a:gd name="connsiteY7" fmla="*/ 11675 h 23174"/>
                <a:gd name="connsiteX8" fmla="*/ 9487 w 18494"/>
                <a:gd name="connsiteY8" fmla="*/ 8710 h 23174"/>
                <a:gd name="connsiteX9" fmla="*/ 0 w 18494"/>
                <a:gd name="connsiteY9" fmla="*/ 2485 h 23174"/>
                <a:gd name="connsiteX10" fmla="*/ 1696 w 18494"/>
                <a:gd name="connsiteY10" fmla="*/ 0 h 23174"/>
                <a:gd name="connsiteX0" fmla="*/ 1696 w 18494"/>
                <a:gd name="connsiteY0" fmla="*/ 0 h 23174"/>
                <a:gd name="connsiteX1" fmla="*/ 13838 w 18494"/>
                <a:gd name="connsiteY1" fmla="*/ 8249 h 23174"/>
                <a:gd name="connsiteX2" fmla="*/ 10804 w 18494"/>
                <a:gd name="connsiteY2" fmla="*/ 11523 h 23174"/>
                <a:gd name="connsiteX3" fmla="*/ 18494 w 18494"/>
                <a:gd name="connsiteY3" fmla="*/ 17297 h 23174"/>
                <a:gd name="connsiteX4" fmla="*/ 12941 w 18494"/>
                <a:gd name="connsiteY4" fmla="*/ 23174 h 23174"/>
                <a:gd name="connsiteX5" fmla="*/ 11181 w 18494"/>
                <a:gd name="connsiteY5" fmla="*/ 21083 h 23174"/>
                <a:gd name="connsiteX6" fmla="*/ 14414 w 18494"/>
                <a:gd name="connsiteY6" fmla="*/ 17348 h 23174"/>
                <a:gd name="connsiteX7" fmla="*/ 6557 w 18494"/>
                <a:gd name="connsiteY7" fmla="*/ 11675 h 23174"/>
                <a:gd name="connsiteX8" fmla="*/ 9487 w 18494"/>
                <a:gd name="connsiteY8" fmla="*/ 8710 h 23174"/>
                <a:gd name="connsiteX9" fmla="*/ 0 w 18494"/>
                <a:gd name="connsiteY9" fmla="*/ 2485 h 23174"/>
                <a:gd name="connsiteX10" fmla="*/ 1696 w 18494"/>
                <a:gd name="connsiteY10" fmla="*/ 0 h 2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94" h="23174">
                  <a:moveTo>
                    <a:pt x="1696" y="0"/>
                  </a:moveTo>
                  <a:lnTo>
                    <a:pt x="13838" y="8249"/>
                  </a:lnTo>
                  <a:lnTo>
                    <a:pt x="10804" y="11523"/>
                  </a:lnTo>
                  <a:lnTo>
                    <a:pt x="18494" y="17297"/>
                  </a:lnTo>
                  <a:lnTo>
                    <a:pt x="12941" y="23174"/>
                  </a:lnTo>
                  <a:lnTo>
                    <a:pt x="11181" y="21083"/>
                  </a:lnTo>
                  <a:lnTo>
                    <a:pt x="14414" y="17348"/>
                  </a:lnTo>
                  <a:lnTo>
                    <a:pt x="6557" y="11675"/>
                  </a:lnTo>
                  <a:lnTo>
                    <a:pt x="9487" y="8710"/>
                  </a:lnTo>
                  <a:lnTo>
                    <a:pt x="0" y="2485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bg1">
                <a:alpha val="42000"/>
              </a:schemeClr>
            </a:solidFill>
            <a:ln w="22225" cap="flat" cmpd="sng" algn="ctr">
              <a:solidFill>
                <a:schemeClr val="bg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bg1">
                  <a:alpha val="21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baseline="-25000">
                <a:latin typeface="Arial" charset="0"/>
              </a:endParaRPr>
            </a:p>
          </p:txBody>
        </p:sp>
      </p:grpSp>
    </p:spTree>
  </p:cSld>
  <p:clrMapOvr>
    <a:masterClrMapping/>
  </p:clrMapOvr>
  <p:transition spd="slow" advClick="0" advTm="4200">
    <p:cut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2000" fill="hold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2000" fill="hold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xit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/>
          <p:bldP spid="79" grpId="1"/>
          <p:bldP spid="8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2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2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xit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/>
          <p:bldP spid="79" grpId="1"/>
          <p:bldP spid="80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4152901"/>
            <a:ext cx="2684462" cy="3429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96000"/>
              </a:srgbClr>
            </a:outerShdw>
            <a:softEdge rad="0"/>
          </a:effec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924301"/>
            <a:ext cx="2667000" cy="54102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543301"/>
            <a:ext cx="2971800" cy="48768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314701"/>
            <a:ext cx="3581400" cy="5181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8089">
            <a:off x="555002" y="3356815"/>
            <a:ext cx="1676400" cy="144780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4522" y="2841171"/>
            <a:ext cx="1905000" cy="144780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3" t="32222" r="53334" b="37778"/>
          <a:stretch>
            <a:fillRect/>
          </a:stretch>
        </p:blipFill>
        <p:spPr bwMode="auto">
          <a:xfrm>
            <a:off x="1878367" y="2133425"/>
            <a:ext cx="2362200" cy="2057400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842" y="3701141"/>
            <a:ext cx="1676400" cy="1143000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2250" y="743856"/>
            <a:ext cx="1905000" cy="1607457"/>
          </a:xfrm>
          <a:prstGeom prst="rect">
            <a:avLst/>
          </a:prstGeom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455" y="2714172"/>
            <a:ext cx="1752600" cy="685799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773" y="1915886"/>
            <a:ext cx="1752600" cy="841829"/>
          </a:xfrm>
          <a:prstGeom prst="rect">
            <a:avLst/>
          </a:prstGeom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343" y="609600"/>
            <a:ext cx="1752600" cy="1335314"/>
          </a:xfrm>
          <a:prstGeom prst="rect">
            <a:avLst/>
          </a:prstGeom>
        </p:spPr>
      </p:pic>
      <p:pic>
        <p:nvPicPr>
          <p:cNvPr id="37" name="Picture 9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7401" y="2336801"/>
            <a:ext cx="1752600" cy="685799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8373" y="1538515"/>
            <a:ext cx="1752600" cy="841829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5457" y="232229"/>
            <a:ext cx="1752600" cy="1335314"/>
          </a:xfrm>
          <a:prstGeom prst="rect">
            <a:avLst/>
          </a:prstGeom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9334" y="2336798"/>
            <a:ext cx="1905000" cy="798287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3222" y="3106056"/>
            <a:ext cx="1905000" cy="685800"/>
          </a:xfrm>
          <a:prstGeom prst="rect">
            <a:avLst/>
          </a:prstGeom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9223" y="-97973"/>
            <a:ext cx="1905000" cy="1607457"/>
          </a:xfrm>
          <a:prstGeom prst="rect">
            <a:avLst/>
          </a:prstGeom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4363" y="1494969"/>
            <a:ext cx="1905000" cy="798287"/>
          </a:xfrm>
          <a:prstGeom prst="rect">
            <a:avLst/>
          </a:prstGeom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877" y="2220685"/>
            <a:ext cx="1905000" cy="685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51246" y="1518082"/>
            <a:ext cx="2811447" cy="1012054"/>
            <a:chOff x="1651246" y="1518082"/>
            <a:chExt cx="2811447" cy="10120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793" y="1526911"/>
              <a:ext cx="1485900" cy="981075"/>
            </a:xfrm>
            <a:prstGeom prst="rect">
              <a:avLst/>
            </a:prstGeom>
            <a:noFill/>
            <a:effectLst>
              <a:outerShdw blurRad="76200" dist="76200" dir="6600000" algn="t" rotWithShape="0">
                <a:prstClr val="black">
                  <a:alpha val="35000"/>
                </a:prst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1651246" y="1518082"/>
              <a:ext cx="1491449" cy="10120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50919" y="1518082"/>
            <a:ext cx="2811447" cy="1012054"/>
            <a:chOff x="1651246" y="1518082"/>
            <a:chExt cx="2811447" cy="101205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793" y="1526911"/>
              <a:ext cx="1485900" cy="981075"/>
            </a:xfrm>
            <a:prstGeom prst="rect">
              <a:avLst/>
            </a:prstGeom>
            <a:noFill/>
            <a:effectLst>
              <a:outerShdw blurRad="76200" dist="76200" dir="6600000" algn="t" rotWithShape="0">
                <a:prstClr val="black">
                  <a:alpha val="35000"/>
                </a:prstClr>
              </a:outerShdw>
            </a:effectLst>
          </p:spPr>
        </p:pic>
        <p:sp>
          <p:nvSpPr>
            <p:cNvPr id="42" name="Rectangle 41"/>
            <p:cNvSpPr/>
            <p:nvPr/>
          </p:nvSpPr>
          <p:spPr>
            <a:xfrm>
              <a:off x="1651246" y="1518082"/>
              <a:ext cx="1491449" cy="10120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1315385" y="337134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01439" y="2351496"/>
            <a:ext cx="32816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SPREAD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3384" y="2862404"/>
            <a:ext cx="4886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IDEAS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30467" y="4313826"/>
            <a:ext cx="17956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87491" y="4313826"/>
            <a:ext cx="23743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MOVE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43384" y="4919008"/>
            <a:ext cx="424026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PEOPLE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382917" y="1647181"/>
            <a:ext cx="1838340" cy="1838340"/>
            <a:chOff x="1382917" y="1647181"/>
            <a:chExt cx="1838340" cy="1838340"/>
          </a:xfrm>
        </p:grpSpPr>
        <p:sp>
          <p:nvSpPr>
            <p:cNvPr id="20" name="Oval 19"/>
            <p:cNvSpPr/>
            <p:nvPr/>
          </p:nvSpPr>
          <p:spPr>
            <a:xfrm>
              <a:off x="1382917" y="164718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34" name="Group 4"/>
            <p:cNvGrpSpPr>
              <a:grpSpLocks/>
            </p:cNvGrpSpPr>
            <p:nvPr/>
          </p:nvGrpSpPr>
          <p:grpSpPr bwMode="auto">
            <a:xfrm>
              <a:off x="1417638" y="1676400"/>
              <a:ext cx="1755775" cy="1754188"/>
              <a:chOff x="1265381" y="2235198"/>
              <a:chExt cx="1754909" cy="1754909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65381" y="2235198"/>
                <a:ext cx="1754909" cy="175490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TextBox 20"/>
              <p:cNvSpPr txBox="1">
                <a:spLocks noChangeArrowheads="1"/>
              </p:cNvSpPr>
              <p:nvPr/>
            </p:nvSpPr>
            <p:spPr bwMode="auto">
              <a:xfrm>
                <a:off x="1749333" y="2362200"/>
                <a:ext cx="804632" cy="1431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700" b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00">
        <p:push dir="d"/>
      </p:transition>
    </mc:Choice>
    <mc:Fallback xmlns="">
      <p:transition spd="slow" advClick="0" advTm="580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50"/>
                            </p:stCondLst>
                            <p:childTnLst>
                              <p:par>
                                <p:cTn id="33" presetID="64" presetClass="path" presetSubtype="0" accel="45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4.44444E-6 L 3.88889E-6 -0.52593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4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8889E-6 -4.07356E-6 L -1.38889E-6 -0.52648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ccel="10714" decel="89286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8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4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38889E-6 -4.07356E-6 L -1.38889E-6 -0.52648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ccel="10714" decel="89286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2" dur="100" fill="hold"/>
                                        <p:tgtEl>
                                          <p:spTgt spid="40"/>
                                        </p:tgtEl>
                                      </p:cBhvr>
                                      <p:by x="6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93223" y="1060269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704975" y="1590675"/>
            <a:ext cx="4705350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76000"/>
                    <a:lumOff val="2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5" name="Group 64"/>
          <p:cNvGrpSpPr/>
          <p:nvPr/>
        </p:nvGrpSpPr>
        <p:grpSpPr>
          <a:xfrm>
            <a:off x="1714500" y="2105025"/>
            <a:ext cx="1447800" cy="571500"/>
            <a:chOff x="1714500" y="2105025"/>
            <a:chExt cx="1447800" cy="5715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714500" y="2105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714500" y="228600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14500" y="2486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1714501" y="267069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714500" y="2958465"/>
            <a:ext cx="1447800" cy="571500"/>
            <a:chOff x="1714500" y="2958465"/>
            <a:chExt cx="1447800" cy="5715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714500" y="2958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714500" y="31394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714500" y="3339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 flipV="1">
              <a:off x="1714501" y="35241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1714500" y="3834765"/>
            <a:ext cx="1447800" cy="571500"/>
            <a:chOff x="1714500" y="3834765"/>
            <a:chExt cx="1447800" cy="57150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1714500" y="3834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714500" y="40157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714500" y="4215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 flipV="1">
              <a:off x="1714501" y="44004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1714500" y="4741545"/>
            <a:ext cx="1447800" cy="571500"/>
            <a:chOff x="1714500" y="4741545"/>
            <a:chExt cx="1447800" cy="5715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714500" y="4741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1714500" y="492252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714500" y="5122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0800000" flipV="1">
              <a:off x="1714501" y="530721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3829050" y="2105025"/>
            <a:ext cx="1447800" cy="571500"/>
            <a:chOff x="1714500" y="2105025"/>
            <a:chExt cx="1447800" cy="571500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714500" y="2105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1714500" y="228600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714500" y="2486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10800000" flipV="1">
              <a:off x="1714501" y="267069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3829050" y="2958465"/>
            <a:ext cx="1447800" cy="571500"/>
            <a:chOff x="1714500" y="2958465"/>
            <a:chExt cx="1447800" cy="571500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1714500" y="2958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1714500" y="31394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714500" y="3339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10800000" flipV="1">
              <a:off x="1714501" y="35241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3829050" y="3834765"/>
            <a:ext cx="1447800" cy="571500"/>
            <a:chOff x="1714500" y="3834765"/>
            <a:chExt cx="1447800" cy="571500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1714500" y="3834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1714500" y="40157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714500" y="4215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10800000" flipV="1">
              <a:off x="1714501" y="44004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3829050" y="4741545"/>
            <a:ext cx="1447800" cy="571500"/>
            <a:chOff x="1714500" y="4741545"/>
            <a:chExt cx="1447800" cy="571500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1714500" y="4741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1714500" y="492252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1714500" y="5122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10800000" flipV="1">
              <a:off x="1714501" y="530721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5915025" y="2105025"/>
            <a:ext cx="1447800" cy="571500"/>
            <a:chOff x="1714500" y="2105025"/>
            <a:chExt cx="1447800" cy="571500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1714500" y="2105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1714500" y="228600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1714500" y="248602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10800000" flipV="1">
              <a:off x="1714501" y="267069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5915025" y="2958465"/>
            <a:ext cx="1447800" cy="571500"/>
            <a:chOff x="1714500" y="2958465"/>
            <a:chExt cx="1447800" cy="571500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1714500" y="2958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1714500" y="31394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1714500" y="33394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10800000" flipV="1">
              <a:off x="1714501" y="35241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5915025" y="3834765"/>
            <a:ext cx="1447800" cy="571500"/>
            <a:chOff x="1714500" y="3834765"/>
            <a:chExt cx="1447800" cy="571500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1714500" y="3834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1714500" y="401574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714500" y="421576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10800000" flipV="1">
              <a:off x="1714501" y="440043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5915025" y="4741545"/>
            <a:ext cx="1447800" cy="571500"/>
            <a:chOff x="1714500" y="4741545"/>
            <a:chExt cx="1447800" cy="571500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1714500" y="4741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1714500" y="4922520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1714500" y="5122545"/>
              <a:ext cx="1447800" cy="952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0800000" flipV="1">
              <a:off x="1714501" y="5307217"/>
              <a:ext cx="885825" cy="5828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627081" y="826166"/>
            <a:ext cx="27494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76" name="Text Box 15"/>
          <p:cNvSpPr txBox="1">
            <a:spLocks noChangeArrowheads="1"/>
          </p:cNvSpPr>
          <p:nvPr/>
        </p:nvSpPr>
        <p:spPr bwMode="auto">
          <a:xfrm>
            <a:off x="5576092" y="5437250"/>
            <a:ext cx="3889206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4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83" name="Text Box 22"/>
          <p:cNvSpPr txBox="1">
            <a:spLocks noChangeArrowheads="1"/>
          </p:cNvSpPr>
          <p:nvPr/>
        </p:nvSpPr>
        <p:spPr bwMode="auto">
          <a:xfrm>
            <a:off x="3010830" y="2752149"/>
            <a:ext cx="1750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86" name="Text Box 25"/>
          <p:cNvSpPr txBox="1">
            <a:spLocks noChangeArrowheads="1"/>
          </p:cNvSpPr>
          <p:nvPr/>
        </p:nvSpPr>
        <p:spPr bwMode="auto">
          <a:xfrm>
            <a:off x="6212125" y="1901256"/>
            <a:ext cx="1750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89" name="Text Box 28"/>
          <p:cNvSpPr txBox="1">
            <a:spLocks noChangeArrowheads="1"/>
          </p:cNvSpPr>
          <p:nvPr/>
        </p:nvSpPr>
        <p:spPr bwMode="auto">
          <a:xfrm>
            <a:off x="8196286" y="3545201"/>
            <a:ext cx="3614715" cy="1573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90" name="Text Box 29"/>
          <p:cNvSpPr txBox="1">
            <a:spLocks noChangeArrowheads="1"/>
          </p:cNvSpPr>
          <p:nvPr/>
        </p:nvSpPr>
        <p:spPr bwMode="auto">
          <a:xfrm>
            <a:off x="2244177" y="6088559"/>
            <a:ext cx="1750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93" name="Text Box 32"/>
          <p:cNvSpPr txBox="1">
            <a:spLocks noChangeArrowheads="1"/>
          </p:cNvSpPr>
          <p:nvPr/>
        </p:nvSpPr>
        <p:spPr bwMode="auto">
          <a:xfrm>
            <a:off x="-617612" y="-643582"/>
            <a:ext cx="3614715" cy="1573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BLAH</a:t>
            </a:r>
          </a:p>
        </p:txBody>
      </p:sp>
      <p:sp>
        <p:nvSpPr>
          <p:cNvPr id="138" name="Freeform 6"/>
          <p:cNvSpPr>
            <a:spLocks noEditPoints="1"/>
          </p:cNvSpPr>
          <p:nvPr/>
        </p:nvSpPr>
        <p:spPr bwMode="auto">
          <a:xfrm>
            <a:off x="605725" y="4620472"/>
            <a:ext cx="2198499" cy="795102"/>
          </a:xfrm>
          <a:custGeom>
            <a:avLst/>
            <a:gdLst/>
            <a:ahLst/>
            <a:cxnLst>
              <a:cxn ang="0">
                <a:pos x="409" y="11"/>
              </a:cxn>
              <a:cxn ang="0">
                <a:pos x="370" y="108"/>
              </a:cxn>
              <a:cxn ang="0">
                <a:pos x="250" y="114"/>
              </a:cxn>
              <a:cxn ang="0">
                <a:pos x="13" y="152"/>
              </a:cxn>
              <a:cxn ang="0">
                <a:pos x="112" y="77"/>
              </a:cxn>
              <a:cxn ang="0">
                <a:pos x="230" y="10"/>
              </a:cxn>
              <a:cxn ang="0">
                <a:pos x="306" y="113"/>
              </a:cxn>
              <a:cxn ang="0">
                <a:pos x="129" y="17"/>
              </a:cxn>
              <a:cxn ang="0">
                <a:pos x="335" y="31"/>
              </a:cxn>
              <a:cxn ang="0">
                <a:pos x="161" y="18"/>
              </a:cxn>
              <a:cxn ang="0">
                <a:pos x="237" y="31"/>
              </a:cxn>
              <a:cxn ang="0">
                <a:pos x="271" y="13"/>
              </a:cxn>
              <a:cxn ang="0">
                <a:pos x="395" y="14"/>
              </a:cxn>
              <a:cxn ang="0">
                <a:pos x="394" y="28"/>
              </a:cxn>
              <a:cxn ang="0">
                <a:pos x="414" y="50"/>
              </a:cxn>
              <a:cxn ang="0">
                <a:pos x="346" y="38"/>
              </a:cxn>
              <a:cxn ang="0">
                <a:pos x="265" y="40"/>
              </a:cxn>
              <a:cxn ang="0">
                <a:pos x="416" y="28"/>
              </a:cxn>
              <a:cxn ang="0">
                <a:pos x="75" y="30"/>
              </a:cxn>
              <a:cxn ang="0">
                <a:pos x="345" y="55"/>
              </a:cxn>
              <a:cxn ang="0">
                <a:pos x="83" y="40"/>
              </a:cxn>
              <a:cxn ang="0">
                <a:pos x="39" y="46"/>
              </a:cxn>
              <a:cxn ang="0">
                <a:pos x="47" y="57"/>
              </a:cxn>
              <a:cxn ang="0">
                <a:pos x="76" y="60"/>
              </a:cxn>
              <a:cxn ang="0">
                <a:pos x="326" y="86"/>
              </a:cxn>
              <a:cxn ang="0">
                <a:pos x="409" y="65"/>
              </a:cxn>
              <a:cxn ang="0">
                <a:pos x="167" y="58"/>
              </a:cxn>
              <a:cxn ang="0">
                <a:pos x="212" y="70"/>
              </a:cxn>
              <a:cxn ang="0">
                <a:pos x="44" y="62"/>
              </a:cxn>
              <a:cxn ang="0">
                <a:pos x="390" y="91"/>
              </a:cxn>
              <a:cxn ang="0">
                <a:pos x="61" y="70"/>
              </a:cxn>
              <a:cxn ang="0">
                <a:pos x="198" y="87"/>
              </a:cxn>
              <a:cxn ang="0">
                <a:pos x="320" y="78"/>
              </a:cxn>
              <a:cxn ang="0">
                <a:pos x="355" y="78"/>
              </a:cxn>
              <a:cxn ang="0">
                <a:pos x="120" y="77"/>
              </a:cxn>
              <a:cxn ang="0">
                <a:pos x="11" y="80"/>
              </a:cxn>
              <a:cxn ang="0">
                <a:pos x="412" y="92"/>
              </a:cxn>
              <a:cxn ang="0">
                <a:pos x="277" y="94"/>
              </a:cxn>
              <a:cxn ang="0">
                <a:pos x="67" y="88"/>
              </a:cxn>
              <a:cxn ang="0">
                <a:pos x="271" y="91"/>
              </a:cxn>
              <a:cxn ang="0">
                <a:pos x="344" y="95"/>
              </a:cxn>
              <a:cxn ang="0">
                <a:pos x="274" y="97"/>
              </a:cxn>
              <a:cxn ang="0">
                <a:pos x="86" y="99"/>
              </a:cxn>
              <a:cxn ang="0">
                <a:pos x="30" y="116"/>
              </a:cxn>
              <a:cxn ang="0">
                <a:pos x="222" y="100"/>
              </a:cxn>
              <a:cxn ang="0">
                <a:pos x="26" y="112"/>
              </a:cxn>
              <a:cxn ang="0">
                <a:pos x="9" y="104"/>
              </a:cxn>
              <a:cxn ang="0">
                <a:pos x="247" y="107"/>
              </a:cxn>
              <a:cxn ang="0">
                <a:pos x="185" y="103"/>
              </a:cxn>
              <a:cxn ang="0">
                <a:pos x="234" y="110"/>
              </a:cxn>
              <a:cxn ang="0">
                <a:pos x="320" y="108"/>
              </a:cxn>
              <a:cxn ang="0">
                <a:pos x="148" y="126"/>
              </a:cxn>
              <a:cxn ang="0">
                <a:pos x="111" y="140"/>
              </a:cxn>
              <a:cxn ang="0">
                <a:pos x="21" y="124"/>
              </a:cxn>
              <a:cxn ang="0">
                <a:pos x="333" y="131"/>
              </a:cxn>
              <a:cxn ang="0">
                <a:pos x="409" y="124"/>
              </a:cxn>
              <a:cxn ang="0">
                <a:pos x="48" y="146"/>
              </a:cxn>
              <a:cxn ang="0">
                <a:pos x="80" y="131"/>
              </a:cxn>
              <a:cxn ang="0">
                <a:pos x="301" y="129"/>
              </a:cxn>
              <a:cxn ang="0">
                <a:pos x="205" y="140"/>
              </a:cxn>
              <a:cxn ang="0">
                <a:pos x="9" y="135"/>
              </a:cxn>
              <a:cxn ang="0">
                <a:pos x="135" y="139"/>
              </a:cxn>
              <a:cxn ang="0">
                <a:pos x="62" y="147"/>
              </a:cxn>
            </a:cxnLst>
            <a:rect l="0" t="0" r="r" b="b"/>
            <a:pathLst>
              <a:path w="436" h="158">
                <a:moveTo>
                  <a:pt x="369" y="9"/>
                </a:moveTo>
                <a:cubicBezTo>
                  <a:pt x="371" y="27"/>
                  <a:pt x="366" y="41"/>
                  <a:pt x="362" y="56"/>
                </a:cubicBezTo>
                <a:cubicBezTo>
                  <a:pt x="361" y="59"/>
                  <a:pt x="364" y="58"/>
                  <a:pt x="364" y="61"/>
                </a:cubicBezTo>
                <a:cubicBezTo>
                  <a:pt x="364" y="65"/>
                  <a:pt x="360" y="64"/>
                  <a:pt x="360" y="68"/>
                </a:cubicBezTo>
                <a:cubicBezTo>
                  <a:pt x="365" y="67"/>
                  <a:pt x="372" y="67"/>
                  <a:pt x="377" y="66"/>
                </a:cubicBezTo>
                <a:cubicBezTo>
                  <a:pt x="380" y="50"/>
                  <a:pt x="385" y="28"/>
                  <a:pt x="384" y="8"/>
                </a:cubicBezTo>
                <a:cubicBezTo>
                  <a:pt x="389" y="3"/>
                  <a:pt x="394" y="8"/>
                  <a:pt x="398" y="10"/>
                </a:cubicBezTo>
                <a:cubicBezTo>
                  <a:pt x="404" y="11"/>
                  <a:pt x="401" y="5"/>
                  <a:pt x="406" y="6"/>
                </a:cubicBezTo>
                <a:cubicBezTo>
                  <a:pt x="410" y="6"/>
                  <a:pt x="410" y="8"/>
                  <a:pt x="409" y="11"/>
                </a:cubicBezTo>
                <a:cubicBezTo>
                  <a:pt x="418" y="13"/>
                  <a:pt x="430" y="11"/>
                  <a:pt x="436" y="15"/>
                </a:cubicBezTo>
                <a:cubicBezTo>
                  <a:pt x="435" y="36"/>
                  <a:pt x="426" y="49"/>
                  <a:pt x="422" y="68"/>
                </a:cubicBezTo>
                <a:cubicBezTo>
                  <a:pt x="420" y="82"/>
                  <a:pt x="419" y="95"/>
                  <a:pt x="418" y="112"/>
                </a:cubicBezTo>
                <a:cubicBezTo>
                  <a:pt x="417" y="125"/>
                  <a:pt x="414" y="140"/>
                  <a:pt x="416" y="151"/>
                </a:cubicBezTo>
                <a:cubicBezTo>
                  <a:pt x="410" y="154"/>
                  <a:pt x="407" y="150"/>
                  <a:pt x="403" y="148"/>
                </a:cubicBezTo>
                <a:cubicBezTo>
                  <a:pt x="398" y="147"/>
                  <a:pt x="393" y="150"/>
                  <a:pt x="391" y="147"/>
                </a:cubicBezTo>
                <a:cubicBezTo>
                  <a:pt x="382" y="147"/>
                  <a:pt x="374" y="154"/>
                  <a:pt x="366" y="152"/>
                </a:cubicBezTo>
                <a:cubicBezTo>
                  <a:pt x="364" y="143"/>
                  <a:pt x="369" y="138"/>
                  <a:pt x="370" y="131"/>
                </a:cubicBezTo>
                <a:cubicBezTo>
                  <a:pt x="370" y="124"/>
                  <a:pt x="368" y="118"/>
                  <a:pt x="370" y="108"/>
                </a:cubicBezTo>
                <a:cubicBezTo>
                  <a:pt x="367" y="104"/>
                  <a:pt x="360" y="104"/>
                  <a:pt x="353" y="103"/>
                </a:cubicBezTo>
                <a:cubicBezTo>
                  <a:pt x="348" y="115"/>
                  <a:pt x="353" y="134"/>
                  <a:pt x="348" y="144"/>
                </a:cubicBezTo>
                <a:cubicBezTo>
                  <a:pt x="343" y="144"/>
                  <a:pt x="339" y="143"/>
                  <a:pt x="337" y="138"/>
                </a:cubicBezTo>
                <a:cubicBezTo>
                  <a:pt x="332" y="138"/>
                  <a:pt x="328" y="136"/>
                  <a:pt x="323" y="136"/>
                </a:cubicBezTo>
                <a:cubicBezTo>
                  <a:pt x="319" y="136"/>
                  <a:pt x="314" y="140"/>
                  <a:pt x="313" y="136"/>
                </a:cubicBezTo>
                <a:cubicBezTo>
                  <a:pt x="312" y="139"/>
                  <a:pt x="310" y="141"/>
                  <a:pt x="307" y="142"/>
                </a:cubicBezTo>
                <a:cubicBezTo>
                  <a:pt x="297" y="142"/>
                  <a:pt x="286" y="139"/>
                  <a:pt x="277" y="140"/>
                </a:cubicBezTo>
                <a:cubicBezTo>
                  <a:pt x="272" y="141"/>
                  <a:pt x="268" y="144"/>
                  <a:pt x="263" y="143"/>
                </a:cubicBezTo>
                <a:cubicBezTo>
                  <a:pt x="256" y="135"/>
                  <a:pt x="259" y="116"/>
                  <a:pt x="250" y="114"/>
                </a:cubicBezTo>
                <a:cubicBezTo>
                  <a:pt x="241" y="113"/>
                  <a:pt x="240" y="127"/>
                  <a:pt x="231" y="129"/>
                </a:cubicBezTo>
                <a:cubicBezTo>
                  <a:pt x="232" y="137"/>
                  <a:pt x="234" y="151"/>
                  <a:pt x="232" y="158"/>
                </a:cubicBezTo>
                <a:cubicBezTo>
                  <a:pt x="230" y="158"/>
                  <a:pt x="228" y="158"/>
                  <a:pt x="226" y="158"/>
                </a:cubicBezTo>
                <a:cubicBezTo>
                  <a:pt x="224" y="157"/>
                  <a:pt x="225" y="153"/>
                  <a:pt x="225" y="151"/>
                </a:cubicBezTo>
                <a:cubicBezTo>
                  <a:pt x="191" y="146"/>
                  <a:pt x="165" y="144"/>
                  <a:pt x="128" y="146"/>
                </a:cubicBezTo>
                <a:cubicBezTo>
                  <a:pt x="124" y="146"/>
                  <a:pt x="124" y="143"/>
                  <a:pt x="121" y="143"/>
                </a:cubicBezTo>
                <a:cubicBezTo>
                  <a:pt x="116" y="145"/>
                  <a:pt x="112" y="146"/>
                  <a:pt x="109" y="149"/>
                </a:cubicBezTo>
                <a:cubicBezTo>
                  <a:pt x="90" y="150"/>
                  <a:pt x="73" y="153"/>
                  <a:pt x="55" y="153"/>
                </a:cubicBezTo>
                <a:cubicBezTo>
                  <a:pt x="40" y="152"/>
                  <a:pt x="25" y="146"/>
                  <a:pt x="13" y="152"/>
                </a:cubicBezTo>
                <a:cubicBezTo>
                  <a:pt x="7" y="149"/>
                  <a:pt x="4" y="150"/>
                  <a:pt x="0" y="146"/>
                </a:cubicBezTo>
                <a:cubicBezTo>
                  <a:pt x="2" y="138"/>
                  <a:pt x="4" y="125"/>
                  <a:pt x="1" y="118"/>
                </a:cubicBezTo>
                <a:cubicBezTo>
                  <a:pt x="6" y="105"/>
                  <a:pt x="2" y="80"/>
                  <a:pt x="3" y="62"/>
                </a:cubicBezTo>
                <a:cubicBezTo>
                  <a:pt x="3" y="56"/>
                  <a:pt x="6" y="51"/>
                  <a:pt x="3" y="46"/>
                </a:cubicBezTo>
                <a:cubicBezTo>
                  <a:pt x="8" y="41"/>
                  <a:pt x="8" y="32"/>
                  <a:pt x="6" y="25"/>
                </a:cubicBezTo>
                <a:cubicBezTo>
                  <a:pt x="38" y="14"/>
                  <a:pt x="90" y="8"/>
                  <a:pt x="93" y="48"/>
                </a:cubicBezTo>
                <a:cubicBezTo>
                  <a:pt x="94" y="57"/>
                  <a:pt x="91" y="61"/>
                  <a:pt x="87" y="69"/>
                </a:cubicBezTo>
                <a:cubicBezTo>
                  <a:pt x="91" y="72"/>
                  <a:pt x="92" y="66"/>
                  <a:pt x="96" y="67"/>
                </a:cubicBezTo>
                <a:cubicBezTo>
                  <a:pt x="99" y="73"/>
                  <a:pt x="108" y="73"/>
                  <a:pt x="112" y="77"/>
                </a:cubicBezTo>
                <a:cubicBezTo>
                  <a:pt x="119" y="58"/>
                  <a:pt x="114" y="22"/>
                  <a:pt x="126" y="6"/>
                </a:cubicBezTo>
                <a:cubicBezTo>
                  <a:pt x="144" y="8"/>
                  <a:pt x="163" y="6"/>
                  <a:pt x="182" y="9"/>
                </a:cubicBezTo>
                <a:cubicBezTo>
                  <a:pt x="187" y="15"/>
                  <a:pt x="182" y="26"/>
                  <a:pt x="180" y="35"/>
                </a:cubicBezTo>
                <a:cubicBezTo>
                  <a:pt x="175" y="55"/>
                  <a:pt x="171" y="80"/>
                  <a:pt x="167" y="101"/>
                </a:cubicBezTo>
                <a:cubicBezTo>
                  <a:pt x="169" y="103"/>
                  <a:pt x="171" y="97"/>
                  <a:pt x="173" y="97"/>
                </a:cubicBezTo>
                <a:cubicBezTo>
                  <a:pt x="177" y="100"/>
                  <a:pt x="180" y="98"/>
                  <a:pt x="185" y="97"/>
                </a:cubicBezTo>
                <a:cubicBezTo>
                  <a:pt x="192" y="84"/>
                  <a:pt x="200" y="70"/>
                  <a:pt x="207" y="57"/>
                </a:cubicBezTo>
                <a:cubicBezTo>
                  <a:pt x="214" y="43"/>
                  <a:pt x="220" y="29"/>
                  <a:pt x="229" y="17"/>
                </a:cubicBezTo>
                <a:cubicBezTo>
                  <a:pt x="229" y="14"/>
                  <a:pt x="228" y="12"/>
                  <a:pt x="230" y="10"/>
                </a:cubicBezTo>
                <a:cubicBezTo>
                  <a:pt x="235" y="7"/>
                  <a:pt x="238" y="10"/>
                  <a:pt x="242" y="10"/>
                </a:cubicBezTo>
                <a:cubicBezTo>
                  <a:pt x="258" y="9"/>
                  <a:pt x="279" y="0"/>
                  <a:pt x="285" y="13"/>
                </a:cubicBezTo>
                <a:cubicBezTo>
                  <a:pt x="285" y="14"/>
                  <a:pt x="286" y="17"/>
                  <a:pt x="286" y="16"/>
                </a:cubicBezTo>
                <a:cubicBezTo>
                  <a:pt x="289" y="35"/>
                  <a:pt x="293" y="62"/>
                  <a:pt x="299" y="80"/>
                </a:cubicBezTo>
                <a:cubicBezTo>
                  <a:pt x="299" y="81"/>
                  <a:pt x="301" y="80"/>
                  <a:pt x="301" y="82"/>
                </a:cubicBezTo>
                <a:cubicBezTo>
                  <a:pt x="303" y="83"/>
                  <a:pt x="302" y="85"/>
                  <a:pt x="301" y="86"/>
                </a:cubicBezTo>
                <a:cubicBezTo>
                  <a:pt x="301" y="89"/>
                  <a:pt x="306" y="86"/>
                  <a:pt x="305" y="89"/>
                </a:cubicBezTo>
                <a:cubicBezTo>
                  <a:pt x="306" y="92"/>
                  <a:pt x="304" y="93"/>
                  <a:pt x="303" y="97"/>
                </a:cubicBezTo>
                <a:cubicBezTo>
                  <a:pt x="303" y="102"/>
                  <a:pt x="307" y="108"/>
                  <a:pt x="306" y="113"/>
                </a:cubicBezTo>
                <a:cubicBezTo>
                  <a:pt x="310" y="112"/>
                  <a:pt x="312" y="109"/>
                  <a:pt x="314" y="107"/>
                </a:cubicBezTo>
                <a:cubicBezTo>
                  <a:pt x="312" y="104"/>
                  <a:pt x="309" y="104"/>
                  <a:pt x="308" y="102"/>
                </a:cubicBezTo>
                <a:cubicBezTo>
                  <a:pt x="312" y="90"/>
                  <a:pt x="312" y="74"/>
                  <a:pt x="314" y="59"/>
                </a:cubicBezTo>
                <a:cubicBezTo>
                  <a:pt x="315" y="48"/>
                  <a:pt x="320" y="38"/>
                  <a:pt x="316" y="29"/>
                </a:cubicBezTo>
                <a:cubicBezTo>
                  <a:pt x="322" y="26"/>
                  <a:pt x="318" y="12"/>
                  <a:pt x="323" y="7"/>
                </a:cubicBezTo>
                <a:cubicBezTo>
                  <a:pt x="333" y="8"/>
                  <a:pt x="340" y="6"/>
                  <a:pt x="349" y="8"/>
                </a:cubicBezTo>
                <a:cubicBezTo>
                  <a:pt x="350" y="7"/>
                  <a:pt x="350" y="5"/>
                  <a:pt x="351" y="4"/>
                </a:cubicBezTo>
                <a:cubicBezTo>
                  <a:pt x="357" y="7"/>
                  <a:pt x="363" y="6"/>
                  <a:pt x="369" y="9"/>
                </a:cubicBezTo>
                <a:close/>
                <a:moveTo>
                  <a:pt x="129" y="17"/>
                </a:moveTo>
                <a:cubicBezTo>
                  <a:pt x="128" y="16"/>
                  <a:pt x="131" y="13"/>
                  <a:pt x="129" y="12"/>
                </a:cubicBezTo>
                <a:cubicBezTo>
                  <a:pt x="127" y="13"/>
                  <a:pt x="124" y="17"/>
                  <a:pt x="129" y="17"/>
                </a:cubicBezTo>
                <a:close/>
                <a:moveTo>
                  <a:pt x="130" y="26"/>
                </a:moveTo>
                <a:cubicBezTo>
                  <a:pt x="134" y="23"/>
                  <a:pt x="142" y="16"/>
                  <a:pt x="139" y="12"/>
                </a:cubicBezTo>
                <a:cubicBezTo>
                  <a:pt x="135" y="16"/>
                  <a:pt x="132" y="21"/>
                  <a:pt x="130" y="26"/>
                </a:cubicBezTo>
                <a:close/>
                <a:moveTo>
                  <a:pt x="324" y="33"/>
                </a:moveTo>
                <a:cubicBezTo>
                  <a:pt x="333" y="28"/>
                  <a:pt x="339" y="20"/>
                  <a:pt x="345" y="12"/>
                </a:cubicBezTo>
                <a:cubicBezTo>
                  <a:pt x="334" y="15"/>
                  <a:pt x="329" y="25"/>
                  <a:pt x="324" y="33"/>
                </a:cubicBezTo>
                <a:close/>
                <a:moveTo>
                  <a:pt x="335" y="31"/>
                </a:moveTo>
                <a:cubicBezTo>
                  <a:pt x="337" y="31"/>
                  <a:pt x="337" y="29"/>
                  <a:pt x="340" y="30"/>
                </a:cubicBezTo>
                <a:cubicBezTo>
                  <a:pt x="342" y="23"/>
                  <a:pt x="354" y="19"/>
                  <a:pt x="353" y="12"/>
                </a:cubicBezTo>
                <a:cubicBezTo>
                  <a:pt x="348" y="19"/>
                  <a:pt x="341" y="25"/>
                  <a:pt x="335" y="31"/>
                </a:cubicBezTo>
                <a:close/>
                <a:moveTo>
                  <a:pt x="142" y="22"/>
                </a:moveTo>
                <a:cubicBezTo>
                  <a:pt x="136" y="29"/>
                  <a:pt x="129" y="35"/>
                  <a:pt x="127" y="41"/>
                </a:cubicBezTo>
                <a:cubicBezTo>
                  <a:pt x="130" y="40"/>
                  <a:pt x="132" y="35"/>
                  <a:pt x="136" y="37"/>
                </a:cubicBezTo>
                <a:cubicBezTo>
                  <a:pt x="142" y="28"/>
                  <a:pt x="152" y="24"/>
                  <a:pt x="156" y="13"/>
                </a:cubicBezTo>
                <a:cubicBezTo>
                  <a:pt x="149" y="12"/>
                  <a:pt x="146" y="18"/>
                  <a:pt x="142" y="22"/>
                </a:cubicBezTo>
                <a:close/>
                <a:moveTo>
                  <a:pt x="161" y="18"/>
                </a:moveTo>
                <a:cubicBezTo>
                  <a:pt x="157" y="21"/>
                  <a:pt x="154" y="26"/>
                  <a:pt x="150" y="31"/>
                </a:cubicBezTo>
                <a:cubicBezTo>
                  <a:pt x="146" y="35"/>
                  <a:pt x="139" y="38"/>
                  <a:pt x="139" y="43"/>
                </a:cubicBezTo>
                <a:cubicBezTo>
                  <a:pt x="140" y="40"/>
                  <a:pt x="144" y="39"/>
                  <a:pt x="147" y="38"/>
                </a:cubicBezTo>
                <a:cubicBezTo>
                  <a:pt x="154" y="30"/>
                  <a:pt x="160" y="20"/>
                  <a:pt x="170" y="14"/>
                </a:cubicBezTo>
                <a:cubicBezTo>
                  <a:pt x="173" y="14"/>
                  <a:pt x="170" y="19"/>
                  <a:pt x="174" y="18"/>
                </a:cubicBezTo>
                <a:cubicBezTo>
                  <a:pt x="177" y="13"/>
                  <a:pt x="168" y="13"/>
                  <a:pt x="162" y="13"/>
                </a:cubicBezTo>
                <a:cubicBezTo>
                  <a:pt x="163" y="16"/>
                  <a:pt x="161" y="16"/>
                  <a:pt x="161" y="18"/>
                </a:cubicBezTo>
                <a:close/>
                <a:moveTo>
                  <a:pt x="251" y="14"/>
                </a:moveTo>
                <a:cubicBezTo>
                  <a:pt x="245" y="19"/>
                  <a:pt x="242" y="26"/>
                  <a:pt x="237" y="31"/>
                </a:cubicBezTo>
                <a:cubicBezTo>
                  <a:pt x="234" y="34"/>
                  <a:pt x="227" y="36"/>
                  <a:pt x="228" y="42"/>
                </a:cubicBezTo>
                <a:cubicBezTo>
                  <a:pt x="231" y="42"/>
                  <a:pt x="233" y="38"/>
                  <a:pt x="236" y="35"/>
                </a:cubicBezTo>
                <a:cubicBezTo>
                  <a:pt x="242" y="30"/>
                  <a:pt x="248" y="26"/>
                  <a:pt x="253" y="21"/>
                </a:cubicBezTo>
                <a:cubicBezTo>
                  <a:pt x="254" y="19"/>
                  <a:pt x="259" y="13"/>
                  <a:pt x="256" y="13"/>
                </a:cubicBezTo>
                <a:cubicBezTo>
                  <a:pt x="255" y="15"/>
                  <a:pt x="253" y="14"/>
                  <a:pt x="251" y="14"/>
                </a:cubicBezTo>
                <a:close/>
                <a:moveTo>
                  <a:pt x="266" y="13"/>
                </a:moveTo>
                <a:cubicBezTo>
                  <a:pt x="255" y="29"/>
                  <a:pt x="238" y="39"/>
                  <a:pt x="227" y="54"/>
                </a:cubicBezTo>
                <a:cubicBezTo>
                  <a:pt x="230" y="54"/>
                  <a:pt x="230" y="52"/>
                  <a:pt x="231" y="54"/>
                </a:cubicBezTo>
                <a:cubicBezTo>
                  <a:pt x="243" y="39"/>
                  <a:pt x="259" y="28"/>
                  <a:pt x="271" y="13"/>
                </a:cubicBezTo>
                <a:cubicBezTo>
                  <a:pt x="269" y="13"/>
                  <a:pt x="268" y="13"/>
                  <a:pt x="266" y="13"/>
                </a:cubicBezTo>
                <a:close/>
                <a:moveTo>
                  <a:pt x="273" y="21"/>
                </a:moveTo>
                <a:cubicBezTo>
                  <a:pt x="266" y="29"/>
                  <a:pt x="253" y="37"/>
                  <a:pt x="247" y="46"/>
                </a:cubicBezTo>
                <a:cubicBezTo>
                  <a:pt x="251" y="49"/>
                  <a:pt x="253" y="43"/>
                  <a:pt x="255" y="40"/>
                </a:cubicBezTo>
                <a:cubicBezTo>
                  <a:pt x="263" y="32"/>
                  <a:pt x="272" y="25"/>
                  <a:pt x="278" y="17"/>
                </a:cubicBezTo>
                <a:cubicBezTo>
                  <a:pt x="277" y="17"/>
                  <a:pt x="276" y="12"/>
                  <a:pt x="275" y="15"/>
                </a:cubicBezTo>
                <a:cubicBezTo>
                  <a:pt x="276" y="16"/>
                  <a:pt x="273" y="20"/>
                  <a:pt x="273" y="21"/>
                </a:cubicBezTo>
                <a:close/>
                <a:moveTo>
                  <a:pt x="391" y="20"/>
                </a:moveTo>
                <a:cubicBezTo>
                  <a:pt x="392" y="18"/>
                  <a:pt x="394" y="17"/>
                  <a:pt x="395" y="14"/>
                </a:cubicBezTo>
                <a:cubicBezTo>
                  <a:pt x="391" y="13"/>
                  <a:pt x="389" y="19"/>
                  <a:pt x="391" y="20"/>
                </a:cubicBezTo>
                <a:close/>
                <a:moveTo>
                  <a:pt x="224" y="36"/>
                </a:moveTo>
                <a:cubicBezTo>
                  <a:pt x="228" y="30"/>
                  <a:pt x="239" y="24"/>
                  <a:pt x="239" y="15"/>
                </a:cubicBezTo>
                <a:cubicBezTo>
                  <a:pt x="232" y="20"/>
                  <a:pt x="225" y="30"/>
                  <a:pt x="224" y="36"/>
                </a:cubicBezTo>
                <a:close/>
                <a:moveTo>
                  <a:pt x="327" y="18"/>
                </a:moveTo>
                <a:cubicBezTo>
                  <a:pt x="327" y="18"/>
                  <a:pt x="328" y="17"/>
                  <a:pt x="328" y="17"/>
                </a:cubicBezTo>
                <a:cubicBezTo>
                  <a:pt x="328" y="16"/>
                  <a:pt x="328" y="15"/>
                  <a:pt x="326" y="15"/>
                </a:cubicBezTo>
                <a:cubicBezTo>
                  <a:pt x="327" y="16"/>
                  <a:pt x="326" y="18"/>
                  <a:pt x="327" y="18"/>
                </a:cubicBezTo>
                <a:close/>
                <a:moveTo>
                  <a:pt x="394" y="28"/>
                </a:moveTo>
                <a:cubicBezTo>
                  <a:pt x="398" y="24"/>
                  <a:pt x="404" y="22"/>
                  <a:pt x="406" y="16"/>
                </a:cubicBezTo>
                <a:cubicBezTo>
                  <a:pt x="399" y="18"/>
                  <a:pt x="395" y="21"/>
                  <a:pt x="394" y="28"/>
                </a:cubicBezTo>
                <a:close/>
                <a:moveTo>
                  <a:pt x="415" y="17"/>
                </a:moveTo>
                <a:cubicBezTo>
                  <a:pt x="407" y="27"/>
                  <a:pt x="395" y="32"/>
                  <a:pt x="388" y="43"/>
                </a:cubicBezTo>
                <a:cubicBezTo>
                  <a:pt x="401" y="37"/>
                  <a:pt x="408" y="26"/>
                  <a:pt x="419" y="18"/>
                </a:cubicBezTo>
                <a:cubicBezTo>
                  <a:pt x="417" y="18"/>
                  <a:pt x="416" y="18"/>
                  <a:pt x="415" y="17"/>
                </a:cubicBezTo>
                <a:close/>
                <a:moveTo>
                  <a:pt x="367" y="93"/>
                </a:moveTo>
                <a:cubicBezTo>
                  <a:pt x="375" y="90"/>
                  <a:pt x="380" y="82"/>
                  <a:pt x="386" y="76"/>
                </a:cubicBezTo>
                <a:cubicBezTo>
                  <a:pt x="396" y="66"/>
                  <a:pt x="405" y="59"/>
                  <a:pt x="414" y="50"/>
                </a:cubicBezTo>
                <a:cubicBezTo>
                  <a:pt x="421" y="42"/>
                  <a:pt x="430" y="33"/>
                  <a:pt x="427" y="19"/>
                </a:cubicBezTo>
                <a:cubicBezTo>
                  <a:pt x="424" y="20"/>
                  <a:pt x="424" y="23"/>
                  <a:pt x="421" y="24"/>
                </a:cubicBezTo>
                <a:cubicBezTo>
                  <a:pt x="423" y="25"/>
                  <a:pt x="425" y="26"/>
                  <a:pt x="425" y="28"/>
                </a:cubicBezTo>
                <a:cubicBezTo>
                  <a:pt x="417" y="40"/>
                  <a:pt x="405" y="50"/>
                  <a:pt x="394" y="59"/>
                </a:cubicBezTo>
                <a:cubicBezTo>
                  <a:pt x="393" y="62"/>
                  <a:pt x="393" y="61"/>
                  <a:pt x="394" y="64"/>
                </a:cubicBezTo>
                <a:cubicBezTo>
                  <a:pt x="390" y="67"/>
                  <a:pt x="388" y="70"/>
                  <a:pt x="383" y="71"/>
                </a:cubicBezTo>
                <a:cubicBezTo>
                  <a:pt x="384" y="85"/>
                  <a:pt x="370" y="84"/>
                  <a:pt x="367" y="93"/>
                </a:cubicBezTo>
                <a:close/>
                <a:moveTo>
                  <a:pt x="325" y="58"/>
                </a:moveTo>
                <a:cubicBezTo>
                  <a:pt x="335" y="53"/>
                  <a:pt x="339" y="45"/>
                  <a:pt x="346" y="38"/>
                </a:cubicBezTo>
                <a:cubicBezTo>
                  <a:pt x="351" y="33"/>
                  <a:pt x="357" y="29"/>
                  <a:pt x="362" y="23"/>
                </a:cubicBezTo>
                <a:cubicBezTo>
                  <a:pt x="362" y="22"/>
                  <a:pt x="362" y="20"/>
                  <a:pt x="361" y="20"/>
                </a:cubicBezTo>
                <a:cubicBezTo>
                  <a:pt x="351" y="34"/>
                  <a:pt x="336" y="44"/>
                  <a:pt x="325" y="58"/>
                </a:cubicBezTo>
                <a:close/>
                <a:moveTo>
                  <a:pt x="144" y="49"/>
                </a:moveTo>
                <a:cubicBezTo>
                  <a:pt x="153" y="44"/>
                  <a:pt x="160" y="34"/>
                  <a:pt x="165" y="27"/>
                </a:cubicBezTo>
                <a:cubicBezTo>
                  <a:pt x="166" y="26"/>
                  <a:pt x="171" y="23"/>
                  <a:pt x="167" y="22"/>
                </a:cubicBezTo>
                <a:cubicBezTo>
                  <a:pt x="161" y="32"/>
                  <a:pt x="151" y="39"/>
                  <a:pt x="144" y="49"/>
                </a:cubicBezTo>
                <a:close/>
                <a:moveTo>
                  <a:pt x="272" y="33"/>
                </a:moveTo>
                <a:cubicBezTo>
                  <a:pt x="269" y="35"/>
                  <a:pt x="264" y="37"/>
                  <a:pt x="265" y="40"/>
                </a:cubicBezTo>
                <a:cubicBezTo>
                  <a:pt x="268" y="34"/>
                  <a:pt x="280" y="32"/>
                  <a:pt x="279" y="25"/>
                </a:cubicBezTo>
                <a:cubicBezTo>
                  <a:pt x="277" y="27"/>
                  <a:pt x="274" y="30"/>
                  <a:pt x="272" y="33"/>
                </a:cubicBezTo>
                <a:close/>
                <a:moveTo>
                  <a:pt x="21" y="32"/>
                </a:moveTo>
                <a:cubicBezTo>
                  <a:pt x="22" y="30"/>
                  <a:pt x="23" y="29"/>
                  <a:pt x="23" y="27"/>
                </a:cubicBezTo>
                <a:cubicBezTo>
                  <a:pt x="20" y="26"/>
                  <a:pt x="19" y="31"/>
                  <a:pt x="21" y="32"/>
                </a:cubicBezTo>
                <a:close/>
                <a:moveTo>
                  <a:pt x="395" y="47"/>
                </a:moveTo>
                <a:cubicBezTo>
                  <a:pt x="393" y="49"/>
                  <a:pt x="389" y="52"/>
                  <a:pt x="390" y="55"/>
                </a:cubicBezTo>
                <a:cubicBezTo>
                  <a:pt x="393" y="52"/>
                  <a:pt x="395" y="49"/>
                  <a:pt x="400" y="48"/>
                </a:cubicBezTo>
                <a:cubicBezTo>
                  <a:pt x="404" y="41"/>
                  <a:pt x="416" y="36"/>
                  <a:pt x="416" y="28"/>
                </a:cubicBezTo>
                <a:cubicBezTo>
                  <a:pt x="410" y="34"/>
                  <a:pt x="400" y="41"/>
                  <a:pt x="395" y="47"/>
                </a:cubicBezTo>
                <a:close/>
                <a:moveTo>
                  <a:pt x="388" y="34"/>
                </a:moveTo>
                <a:cubicBezTo>
                  <a:pt x="390" y="33"/>
                  <a:pt x="394" y="30"/>
                  <a:pt x="393" y="29"/>
                </a:cubicBezTo>
                <a:cubicBezTo>
                  <a:pt x="393" y="32"/>
                  <a:pt x="387" y="29"/>
                  <a:pt x="388" y="34"/>
                </a:cubicBezTo>
                <a:close/>
                <a:moveTo>
                  <a:pt x="12" y="34"/>
                </a:moveTo>
                <a:cubicBezTo>
                  <a:pt x="12" y="32"/>
                  <a:pt x="14" y="32"/>
                  <a:pt x="14" y="30"/>
                </a:cubicBezTo>
                <a:cubicBezTo>
                  <a:pt x="11" y="28"/>
                  <a:pt x="9" y="32"/>
                  <a:pt x="12" y="34"/>
                </a:cubicBezTo>
                <a:close/>
                <a:moveTo>
                  <a:pt x="67" y="37"/>
                </a:moveTo>
                <a:cubicBezTo>
                  <a:pt x="70" y="36"/>
                  <a:pt x="76" y="32"/>
                  <a:pt x="75" y="30"/>
                </a:cubicBezTo>
                <a:cubicBezTo>
                  <a:pt x="72" y="32"/>
                  <a:pt x="69" y="34"/>
                  <a:pt x="67" y="37"/>
                </a:cubicBezTo>
                <a:close/>
                <a:moveTo>
                  <a:pt x="173" y="32"/>
                </a:moveTo>
                <a:cubicBezTo>
                  <a:pt x="173" y="28"/>
                  <a:pt x="169" y="32"/>
                  <a:pt x="169" y="33"/>
                </a:cubicBezTo>
                <a:cubicBezTo>
                  <a:pt x="164" y="37"/>
                  <a:pt x="160" y="43"/>
                  <a:pt x="156" y="48"/>
                </a:cubicBezTo>
                <a:cubicBezTo>
                  <a:pt x="149" y="54"/>
                  <a:pt x="142" y="61"/>
                  <a:pt x="138" y="68"/>
                </a:cubicBezTo>
                <a:cubicBezTo>
                  <a:pt x="153" y="59"/>
                  <a:pt x="160" y="43"/>
                  <a:pt x="173" y="32"/>
                </a:cubicBezTo>
                <a:close/>
                <a:moveTo>
                  <a:pt x="342" y="49"/>
                </a:moveTo>
                <a:cubicBezTo>
                  <a:pt x="339" y="56"/>
                  <a:pt x="329" y="60"/>
                  <a:pt x="329" y="66"/>
                </a:cubicBezTo>
                <a:cubicBezTo>
                  <a:pt x="336" y="64"/>
                  <a:pt x="341" y="59"/>
                  <a:pt x="345" y="55"/>
                </a:cubicBezTo>
                <a:cubicBezTo>
                  <a:pt x="351" y="48"/>
                  <a:pt x="357" y="43"/>
                  <a:pt x="360" y="35"/>
                </a:cubicBezTo>
                <a:cubicBezTo>
                  <a:pt x="360" y="34"/>
                  <a:pt x="359" y="33"/>
                  <a:pt x="358" y="34"/>
                </a:cubicBezTo>
                <a:cubicBezTo>
                  <a:pt x="353" y="39"/>
                  <a:pt x="348" y="45"/>
                  <a:pt x="342" y="49"/>
                </a:cubicBezTo>
                <a:close/>
                <a:moveTo>
                  <a:pt x="265" y="47"/>
                </a:moveTo>
                <a:cubicBezTo>
                  <a:pt x="271" y="43"/>
                  <a:pt x="277" y="39"/>
                  <a:pt x="281" y="35"/>
                </a:cubicBezTo>
                <a:cubicBezTo>
                  <a:pt x="275" y="38"/>
                  <a:pt x="269" y="42"/>
                  <a:pt x="265" y="47"/>
                </a:cubicBezTo>
                <a:close/>
                <a:moveTo>
                  <a:pt x="73" y="53"/>
                </a:moveTo>
                <a:cubicBezTo>
                  <a:pt x="76" y="48"/>
                  <a:pt x="81" y="46"/>
                  <a:pt x="85" y="41"/>
                </a:cubicBezTo>
                <a:cubicBezTo>
                  <a:pt x="84" y="40"/>
                  <a:pt x="84" y="40"/>
                  <a:pt x="83" y="40"/>
                </a:cubicBezTo>
                <a:cubicBezTo>
                  <a:pt x="80" y="45"/>
                  <a:pt x="71" y="47"/>
                  <a:pt x="73" y="53"/>
                </a:cubicBezTo>
                <a:close/>
                <a:moveTo>
                  <a:pt x="322" y="46"/>
                </a:moveTo>
                <a:cubicBezTo>
                  <a:pt x="324" y="46"/>
                  <a:pt x="325" y="43"/>
                  <a:pt x="326" y="41"/>
                </a:cubicBezTo>
                <a:cubicBezTo>
                  <a:pt x="325" y="41"/>
                  <a:pt x="324" y="41"/>
                  <a:pt x="323" y="41"/>
                </a:cubicBezTo>
                <a:cubicBezTo>
                  <a:pt x="323" y="44"/>
                  <a:pt x="321" y="44"/>
                  <a:pt x="322" y="46"/>
                </a:cubicBezTo>
                <a:close/>
                <a:moveTo>
                  <a:pt x="39" y="46"/>
                </a:moveTo>
                <a:cubicBezTo>
                  <a:pt x="40" y="46"/>
                  <a:pt x="41" y="46"/>
                  <a:pt x="42" y="46"/>
                </a:cubicBezTo>
                <a:cubicBezTo>
                  <a:pt x="42" y="45"/>
                  <a:pt x="42" y="43"/>
                  <a:pt x="40" y="43"/>
                </a:cubicBezTo>
                <a:cubicBezTo>
                  <a:pt x="40" y="44"/>
                  <a:pt x="40" y="45"/>
                  <a:pt x="39" y="46"/>
                </a:cubicBezTo>
                <a:close/>
                <a:moveTo>
                  <a:pt x="215" y="54"/>
                </a:moveTo>
                <a:cubicBezTo>
                  <a:pt x="219" y="51"/>
                  <a:pt x="227" y="47"/>
                  <a:pt x="227" y="43"/>
                </a:cubicBezTo>
                <a:cubicBezTo>
                  <a:pt x="224" y="48"/>
                  <a:pt x="216" y="47"/>
                  <a:pt x="215" y="54"/>
                </a:cubicBezTo>
                <a:close/>
                <a:moveTo>
                  <a:pt x="154" y="61"/>
                </a:moveTo>
                <a:cubicBezTo>
                  <a:pt x="152" y="62"/>
                  <a:pt x="148" y="65"/>
                  <a:pt x="150" y="66"/>
                </a:cubicBezTo>
                <a:cubicBezTo>
                  <a:pt x="156" y="60"/>
                  <a:pt x="160" y="52"/>
                  <a:pt x="169" y="49"/>
                </a:cubicBezTo>
                <a:cubicBezTo>
                  <a:pt x="168" y="47"/>
                  <a:pt x="172" y="45"/>
                  <a:pt x="169" y="44"/>
                </a:cubicBezTo>
                <a:cubicBezTo>
                  <a:pt x="165" y="51"/>
                  <a:pt x="157" y="54"/>
                  <a:pt x="154" y="61"/>
                </a:cubicBezTo>
                <a:close/>
                <a:moveTo>
                  <a:pt x="47" y="57"/>
                </a:moveTo>
                <a:cubicBezTo>
                  <a:pt x="61" y="67"/>
                  <a:pt x="62" y="38"/>
                  <a:pt x="51" y="50"/>
                </a:cubicBezTo>
                <a:cubicBezTo>
                  <a:pt x="50" y="50"/>
                  <a:pt x="49" y="49"/>
                  <a:pt x="47" y="49"/>
                </a:cubicBezTo>
                <a:cubicBezTo>
                  <a:pt x="46" y="52"/>
                  <a:pt x="47" y="53"/>
                  <a:pt x="47" y="57"/>
                </a:cubicBezTo>
                <a:close/>
                <a:moveTo>
                  <a:pt x="282" y="50"/>
                </a:moveTo>
                <a:cubicBezTo>
                  <a:pt x="283" y="50"/>
                  <a:pt x="284" y="50"/>
                  <a:pt x="284" y="50"/>
                </a:cubicBezTo>
                <a:cubicBezTo>
                  <a:pt x="284" y="49"/>
                  <a:pt x="284" y="49"/>
                  <a:pt x="284" y="48"/>
                </a:cubicBezTo>
                <a:cubicBezTo>
                  <a:pt x="284" y="48"/>
                  <a:pt x="283" y="48"/>
                  <a:pt x="282" y="48"/>
                </a:cubicBezTo>
                <a:cubicBezTo>
                  <a:pt x="282" y="49"/>
                  <a:pt x="282" y="49"/>
                  <a:pt x="282" y="50"/>
                </a:cubicBezTo>
                <a:close/>
                <a:moveTo>
                  <a:pt x="76" y="60"/>
                </a:moveTo>
                <a:cubicBezTo>
                  <a:pt x="78" y="57"/>
                  <a:pt x="82" y="56"/>
                  <a:pt x="86" y="55"/>
                </a:cubicBezTo>
                <a:cubicBezTo>
                  <a:pt x="84" y="55"/>
                  <a:pt x="88" y="48"/>
                  <a:pt x="84" y="50"/>
                </a:cubicBezTo>
                <a:cubicBezTo>
                  <a:pt x="82" y="54"/>
                  <a:pt x="75" y="57"/>
                  <a:pt x="76" y="60"/>
                </a:cubicBezTo>
                <a:close/>
                <a:moveTo>
                  <a:pt x="326" y="80"/>
                </a:moveTo>
                <a:cubicBezTo>
                  <a:pt x="331" y="83"/>
                  <a:pt x="322" y="87"/>
                  <a:pt x="318" y="88"/>
                </a:cubicBezTo>
                <a:cubicBezTo>
                  <a:pt x="317" y="92"/>
                  <a:pt x="317" y="97"/>
                  <a:pt x="316" y="100"/>
                </a:cubicBezTo>
                <a:cubicBezTo>
                  <a:pt x="319" y="101"/>
                  <a:pt x="317" y="96"/>
                  <a:pt x="321" y="97"/>
                </a:cubicBezTo>
                <a:cubicBezTo>
                  <a:pt x="320" y="94"/>
                  <a:pt x="321" y="92"/>
                  <a:pt x="322" y="89"/>
                </a:cubicBezTo>
                <a:cubicBezTo>
                  <a:pt x="324" y="89"/>
                  <a:pt x="325" y="87"/>
                  <a:pt x="326" y="86"/>
                </a:cubicBezTo>
                <a:cubicBezTo>
                  <a:pt x="332" y="79"/>
                  <a:pt x="338" y="73"/>
                  <a:pt x="345" y="66"/>
                </a:cubicBezTo>
                <a:cubicBezTo>
                  <a:pt x="349" y="61"/>
                  <a:pt x="355" y="56"/>
                  <a:pt x="355" y="50"/>
                </a:cubicBezTo>
                <a:cubicBezTo>
                  <a:pt x="346" y="60"/>
                  <a:pt x="335" y="69"/>
                  <a:pt x="326" y="80"/>
                </a:cubicBezTo>
                <a:close/>
                <a:moveTo>
                  <a:pt x="238" y="76"/>
                </a:moveTo>
                <a:cubicBezTo>
                  <a:pt x="252" y="84"/>
                  <a:pt x="260" y="65"/>
                  <a:pt x="253" y="53"/>
                </a:cubicBezTo>
                <a:cubicBezTo>
                  <a:pt x="241" y="49"/>
                  <a:pt x="235" y="64"/>
                  <a:pt x="238" y="76"/>
                </a:cubicBezTo>
                <a:close/>
                <a:moveTo>
                  <a:pt x="398" y="72"/>
                </a:moveTo>
                <a:cubicBezTo>
                  <a:pt x="394" y="76"/>
                  <a:pt x="389" y="81"/>
                  <a:pt x="389" y="84"/>
                </a:cubicBezTo>
                <a:cubicBezTo>
                  <a:pt x="396" y="79"/>
                  <a:pt x="403" y="72"/>
                  <a:pt x="409" y="65"/>
                </a:cubicBezTo>
                <a:cubicBezTo>
                  <a:pt x="412" y="61"/>
                  <a:pt x="413" y="57"/>
                  <a:pt x="419" y="58"/>
                </a:cubicBezTo>
                <a:cubicBezTo>
                  <a:pt x="419" y="55"/>
                  <a:pt x="420" y="54"/>
                  <a:pt x="421" y="52"/>
                </a:cubicBezTo>
                <a:cubicBezTo>
                  <a:pt x="412" y="59"/>
                  <a:pt x="406" y="65"/>
                  <a:pt x="398" y="72"/>
                </a:cubicBezTo>
                <a:close/>
                <a:moveTo>
                  <a:pt x="282" y="58"/>
                </a:moveTo>
                <a:cubicBezTo>
                  <a:pt x="286" y="58"/>
                  <a:pt x="285" y="60"/>
                  <a:pt x="284" y="62"/>
                </a:cubicBezTo>
                <a:cubicBezTo>
                  <a:pt x="288" y="63"/>
                  <a:pt x="286" y="54"/>
                  <a:pt x="283" y="55"/>
                </a:cubicBezTo>
                <a:cubicBezTo>
                  <a:pt x="283" y="56"/>
                  <a:pt x="283" y="57"/>
                  <a:pt x="282" y="58"/>
                </a:cubicBezTo>
                <a:close/>
                <a:moveTo>
                  <a:pt x="131" y="91"/>
                </a:moveTo>
                <a:cubicBezTo>
                  <a:pt x="145" y="82"/>
                  <a:pt x="158" y="72"/>
                  <a:pt x="167" y="58"/>
                </a:cubicBezTo>
                <a:cubicBezTo>
                  <a:pt x="168" y="58"/>
                  <a:pt x="168" y="56"/>
                  <a:pt x="166" y="57"/>
                </a:cubicBezTo>
                <a:cubicBezTo>
                  <a:pt x="155" y="69"/>
                  <a:pt x="141" y="78"/>
                  <a:pt x="131" y="91"/>
                </a:cubicBezTo>
                <a:close/>
                <a:moveTo>
                  <a:pt x="63" y="59"/>
                </a:moveTo>
                <a:cubicBezTo>
                  <a:pt x="65" y="60"/>
                  <a:pt x="66" y="59"/>
                  <a:pt x="66" y="58"/>
                </a:cubicBezTo>
                <a:cubicBezTo>
                  <a:pt x="65" y="58"/>
                  <a:pt x="64" y="58"/>
                  <a:pt x="63" y="59"/>
                </a:cubicBezTo>
                <a:close/>
                <a:moveTo>
                  <a:pt x="211" y="75"/>
                </a:moveTo>
                <a:cubicBezTo>
                  <a:pt x="218" y="72"/>
                  <a:pt x="223" y="63"/>
                  <a:pt x="230" y="63"/>
                </a:cubicBezTo>
                <a:cubicBezTo>
                  <a:pt x="231" y="62"/>
                  <a:pt x="234" y="58"/>
                  <a:pt x="231" y="58"/>
                </a:cubicBezTo>
                <a:cubicBezTo>
                  <a:pt x="226" y="63"/>
                  <a:pt x="218" y="65"/>
                  <a:pt x="212" y="70"/>
                </a:cubicBezTo>
                <a:cubicBezTo>
                  <a:pt x="216" y="71"/>
                  <a:pt x="208" y="74"/>
                  <a:pt x="211" y="75"/>
                </a:cubicBezTo>
                <a:close/>
                <a:moveTo>
                  <a:pt x="122" y="59"/>
                </a:moveTo>
                <a:cubicBezTo>
                  <a:pt x="122" y="61"/>
                  <a:pt x="119" y="66"/>
                  <a:pt x="122" y="67"/>
                </a:cubicBezTo>
                <a:cubicBezTo>
                  <a:pt x="122" y="63"/>
                  <a:pt x="126" y="62"/>
                  <a:pt x="127" y="59"/>
                </a:cubicBezTo>
                <a:cubicBezTo>
                  <a:pt x="124" y="58"/>
                  <a:pt x="125" y="60"/>
                  <a:pt x="122" y="59"/>
                </a:cubicBezTo>
                <a:close/>
                <a:moveTo>
                  <a:pt x="44" y="62"/>
                </a:moveTo>
                <a:cubicBezTo>
                  <a:pt x="35" y="73"/>
                  <a:pt x="24" y="82"/>
                  <a:pt x="16" y="95"/>
                </a:cubicBezTo>
                <a:cubicBezTo>
                  <a:pt x="29" y="86"/>
                  <a:pt x="37" y="74"/>
                  <a:pt x="47" y="63"/>
                </a:cubicBezTo>
                <a:cubicBezTo>
                  <a:pt x="46" y="63"/>
                  <a:pt x="46" y="62"/>
                  <a:pt x="44" y="62"/>
                </a:cubicBezTo>
                <a:close/>
                <a:moveTo>
                  <a:pt x="261" y="74"/>
                </a:moveTo>
                <a:cubicBezTo>
                  <a:pt x="266" y="74"/>
                  <a:pt x="270" y="67"/>
                  <a:pt x="274" y="63"/>
                </a:cubicBezTo>
                <a:cubicBezTo>
                  <a:pt x="269" y="66"/>
                  <a:pt x="265" y="70"/>
                  <a:pt x="261" y="74"/>
                </a:cubicBezTo>
                <a:close/>
                <a:moveTo>
                  <a:pt x="264" y="81"/>
                </a:moveTo>
                <a:cubicBezTo>
                  <a:pt x="261" y="84"/>
                  <a:pt x="255" y="86"/>
                  <a:pt x="255" y="90"/>
                </a:cubicBezTo>
                <a:cubicBezTo>
                  <a:pt x="263" y="84"/>
                  <a:pt x="271" y="76"/>
                  <a:pt x="277" y="69"/>
                </a:cubicBezTo>
                <a:cubicBezTo>
                  <a:pt x="279" y="68"/>
                  <a:pt x="284" y="68"/>
                  <a:pt x="281" y="64"/>
                </a:cubicBezTo>
                <a:cubicBezTo>
                  <a:pt x="276" y="70"/>
                  <a:pt x="270" y="76"/>
                  <a:pt x="264" y="81"/>
                </a:cubicBezTo>
                <a:close/>
                <a:moveTo>
                  <a:pt x="390" y="91"/>
                </a:moveTo>
                <a:cubicBezTo>
                  <a:pt x="387" y="94"/>
                  <a:pt x="383" y="97"/>
                  <a:pt x="383" y="101"/>
                </a:cubicBezTo>
                <a:cubicBezTo>
                  <a:pt x="388" y="97"/>
                  <a:pt x="394" y="93"/>
                  <a:pt x="399" y="87"/>
                </a:cubicBezTo>
                <a:cubicBezTo>
                  <a:pt x="405" y="82"/>
                  <a:pt x="408" y="74"/>
                  <a:pt x="416" y="72"/>
                </a:cubicBezTo>
                <a:cubicBezTo>
                  <a:pt x="415" y="69"/>
                  <a:pt x="419" y="66"/>
                  <a:pt x="417" y="64"/>
                </a:cubicBezTo>
                <a:cubicBezTo>
                  <a:pt x="409" y="75"/>
                  <a:pt x="398" y="83"/>
                  <a:pt x="390" y="91"/>
                </a:cubicBezTo>
                <a:close/>
                <a:moveTo>
                  <a:pt x="349" y="68"/>
                </a:moveTo>
                <a:cubicBezTo>
                  <a:pt x="351" y="69"/>
                  <a:pt x="354" y="66"/>
                  <a:pt x="351" y="65"/>
                </a:cubicBezTo>
                <a:cubicBezTo>
                  <a:pt x="351" y="67"/>
                  <a:pt x="350" y="67"/>
                  <a:pt x="349" y="68"/>
                </a:cubicBezTo>
                <a:close/>
                <a:moveTo>
                  <a:pt x="61" y="70"/>
                </a:moveTo>
                <a:cubicBezTo>
                  <a:pt x="63" y="70"/>
                  <a:pt x="64" y="69"/>
                  <a:pt x="64" y="68"/>
                </a:cubicBezTo>
                <a:cubicBezTo>
                  <a:pt x="63" y="68"/>
                  <a:pt x="62" y="69"/>
                  <a:pt x="61" y="70"/>
                </a:cubicBezTo>
                <a:close/>
                <a:moveTo>
                  <a:pt x="256" y="96"/>
                </a:moveTo>
                <a:cubicBezTo>
                  <a:pt x="262" y="93"/>
                  <a:pt x="268" y="88"/>
                  <a:pt x="274" y="83"/>
                </a:cubicBezTo>
                <a:cubicBezTo>
                  <a:pt x="279" y="80"/>
                  <a:pt x="288" y="75"/>
                  <a:pt x="287" y="69"/>
                </a:cubicBezTo>
                <a:cubicBezTo>
                  <a:pt x="278" y="79"/>
                  <a:pt x="266" y="86"/>
                  <a:pt x="256" y="96"/>
                </a:cubicBezTo>
                <a:close/>
                <a:moveTo>
                  <a:pt x="227" y="70"/>
                </a:moveTo>
                <a:cubicBezTo>
                  <a:pt x="219" y="77"/>
                  <a:pt x="210" y="82"/>
                  <a:pt x="202" y="88"/>
                </a:cubicBezTo>
                <a:cubicBezTo>
                  <a:pt x="200" y="88"/>
                  <a:pt x="200" y="87"/>
                  <a:pt x="198" y="87"/>
                </a:cubicBezTo>
                <a:cubicBezTo>
                  <a:pt x="198" y="91"/>
                  <a:pt x="195" y="93"/>
                  <a:pt x="197" y="95"/>
                </a:cubicBezTo>
                <a:cubicBezTo>
                  <a:pt x="200" y="95"/>
                  <a:pt x="203" y="95"/>
                  <a:pt x="205" y="93"/>
                </a:cubicBezTo>
                <a:cubicBezTo>
                  <a:pt x="203" y="93"/>
                  <a:pt x="205" y="90"/>
                  <a:pt x="205" y="88"/>
                </a:cubicBezTo>
                <a:cubicBezTo>
                  <a:pt x="207" y="87"/>
                  <a:pt x="208" y="85"/>
                  <a:pt x="211" y="85"/>
                </a:cubicBezTo>
                <a:cubicBezTo>
                  <a:pt x="216" y="79"/>
                  <a:pt x="225" y="78"/>
                  <a:pt x="229" y="71"/>
                </a:cubicBezTo>
                <a:cubicBezTo>
                  <a:pt x="228" y="70"/>
                  <a:pt x="228" y="70"/>
                  <a:pt x="227" y="70"/>
                </a:cubicBezTo>
                <a:close/>
                <a:moveTo>
                  <a:pt x="320" y="78"/>
                </a:moveTo>
                <a:cubicBezTo>
                  <a:pt x="322" y="78"/>
                  <a:pt x="322" y="75"/>
                  <a:pt x="324" y="74"/>
                </a:cubicBezTo>
                <a:cubicBezTo>
                  <a:pt x="321" y="73"/>
                  <a:pt x="319" y="75"/>
                  <a:pt x="320" y="78"/>
                </a:cubicBezTo>
                <a:close/>
                <a:moveTo>
                  <a:pt x="358" y="93"/>
                </a:moveTo>
                <a:cubicBezTo>
                  <a:pt x="362" y="85"/>
                  <a:pt x="373" y="83"/>
                  <a:pt x="376" y="74"/>
                </a:cubicBezTo>
                <a:cubicBezTo>
                  <a:pt x="373" y="74"/>
                  <a:pt x="373" y="74"/>
                  <a:pt x="370" y="74"/>
                </a:cubicBezTo>
                <a:cubicBezTo>
                  <a:pt x="371" y="81"/>
                  <a:pt x="361" y="83"/>
                  <a:pt x="357" y="88"/>
                </a:cubicBezTo>
                <a:cubicBezTo>
                  <a:pt x="359" y="91"/>
                  <a:pt x="357" y="92"/>
                  <a:pt x="358" y="93"/>
                </a:cubicBezTo>
                <a:close/>
                <a:moveTo>
                  <a:pt x="355" y="78"/>
                </a:moveTo>
                <a:cubicBezTo>
                  <a:pt x="359" y="78"/>
                  <a:pt x="355" y="81"/>
                  <a:pt x="357" y="82"/>
                </a:cubicBezTo>
                <a:cubicBezTo>
                  <a:pt x="358" y="78"/>
                  <a:pt x="362" y="79"/>
                  <a:pt x="363" y="75"/>
                </a:cubicBezTo>
                <a:cubicBezTo>
                  <a:pt x="359" y="75"/>
                  <a:pt x="356" y="75"/>
                  <a:pt x="355" y="78"/>
                </a:cubicBezTo>
                <a:close/>
                <a:moveTo>
                  <a:pt x="204" y="77"/>
                </a:moveTo>
                <a:cubicBezTo>
                  <a:pt x="204" y="79"/>
                  <a:pt x="201" y="80"/>
                  <a:pt x="204" y="81"/>
                </a:cubicBezTo>
                <a:cubicBezTo>
                  <a:pt x="204" y="78"/>
                  <a:pt x="208" y="78"/>
                  <a:pt x="208" y="76"/>
                </a:cubicBezTo>
                <a:cubicBezTo>
                  <a:pt x="206" y="75"/>
                  <a:pt x="206" y="78"/>
                  <a:pt x="204" y="77"/>
                </a:cubicBezTo>
                <a:close/>
                <a:moveTo>
                  <a:pt x="84" y="87"/>
                </a:moveTo>
                <a:cubicBezTo>
                  <a:pt x="92" y="87"/>
                  <a:pt x="93" y="81"/>
                  <a:pt x="98" y="78"/>
                </a:cubicBezTo>
                <a:cubicBezTo>
                  <a:pt x="90" y="75"/>
                  <a:pt x="87" y="83"/>
                  <a:pt x="84" y="87"/>
                </a:cubicBezTo>
                <a:close/>
                <a:moveTo>
                  <a:pt x="120" y="77"/>
                </a:moveTo>
                <a:cubicBezTo>
                  <a:pt x="119" y="83"/>
                  <a:pt x="124" y="77"/>
                  <a:pt x="120" y="77"/>
                </a:cubicBezTo>
                <a:close/>
                <a:moveTo>
                  <a:pt x="157" y="85"/>
                </a:moveTo>
                <a:cubicBezTo>
                  <a:pt x="158" y="83"/>
                  <a:pt x="165" y="80"/>
                  <a:pt x="163" y="77"/>
                </a:cubicBezTo>
                <a:cubicBezTo>
                  <a:pt x="162" y="80"/>
                  <a:pt x="155" y="83"/>
                  <a:pt x="157" y="85"/>
                </a:cubicBezTo>
                <a:close/>
                <a:moveTo>
                  <a:pt x="211" y="93"/>
                </a:moveTo>
                <a:cubicBezTo>
                  <a:pt x="217" y="92"/>
                  <a:pt x="220" y="89"/>
                  <a:pt x="224" y="85"/>
                </a:cubicBezTo>
                <a:cubicBezTo>
                  <a:pt x="226" y="84"/>
                  <a:pt x="234" y="81"/>
                  <a:pt x="229" y="79"/>
                </a:cubicBezTo>
                <a:cubicBezTo>
                  <a:pt x="225" y="85"/>
                  <a:pt x="215" y="86"/>
                  <a:pt x="211" y="93"/>
                </a:cubicBezTo>
                <a:close/>
                <a:moveTo>
                  <a:pt x="11" y="84"/>
                </a:moveTo>
                <a:cubicBezTo>
                  <a:pt x="11" y="83"/>
                  <a:pt x="14" y="80"/>
                  <a:pt x="11" y="80"/>
                </a:cubicBezTo>
                <a:cubicBezTo>
                  <a:pt x="12" y="82"/>
                  <a:pt x="8" y="84"/>
                  <a:pt x="11" y="84"/>
                </a:cubicBezTo>
                <a:close/>
                <a:moveTo>
                  <a:pt x="253" y="84"/>
                </a:moveTo>
                <a:cubicBezTo>
                  <a:pt x="252" y="81"/>
                  <a:pt x="256" y="82"/>
                  <a:pt x="256" y="80"/>
                </a:cubicBezTo>
                <a:cubicBezTo>
                  <a:pt x="254" y="80"/>
                  <a:pt x="248" y="83"/>
                  <a:pt x="253" y="84"/>
                </a:cubicBezTo>
                <a:close/>
                <a:moveTo>
                  <a:pt x="97" y="88"/>
                </a:moveTo>
                <a:cubicBezTo>
                  <a:pt x="102" y="88"/>
                  <a:pt x="104" y="85"/>
                  <a:pt x="107" y="82"/>
                </a:cubicBezTo>
                <a:cubicBezTo>
                  <a:pt x="102" y="79"/>
                  <a:pt x="100" y="86"/>
                  <a:pt x="97" y="88"/>
                </a:cubicBezTo>
                <a:close/>
                <a:moveTo>
                  <a:pt x="385" y="114"/>
                </a:moveTo>
                <a:cubicBezTo>
                  <a:pt x="395" y="108"/>
                  <a:pt x="402" y="98"/>
                  <a:pt x="412" y="92"/>
                </a:cubicBezTo>
                <a:cubicBezTo>
                  <a:pt x="412" y="88"/>
                  <a:pt x="414" y="86"/>
                  <a:pt x="414" y="81"/>
                </a:cubicBezTo>
                <a:cubicBezTo>
                  <a:pt x="403" y="90"/>
                  <a:pt x="392" y="100"/>
                  <a:pt x="382" y="110"/>
                </a:cubicBezTo>
                <a:cubicBezTo>
                  <a:pt x="386" y="111"/>
                  <a:pt x="384" y="113"/>
                  <a:pt x="385" y="114"/>
                </a:cubicBezTo>
                <a:close/>
                <a:moveTo>
                  <a:pt x="230" y="89"/>
                </a:moveTo>
                <a:cubicBezTo>
                  <a:pt x="234" y="88"/>
                  <a:pt x="237" y="86"/>
                  <a:pt x="239" y="83"/>
                </a:cubicBezTo>
                <a:cubicBezTo>
                  <a:pt x="235" y="84"/>
                  <a:pt x="233" y="86"/>
                  <a:pt x="230" y="89"/>
                </a:cubicBezTo>
                <a:close/>
                <a:moveTo>
                  <a:pt x="277" y="94"/>
                </a:moveTo>
                <a:cubicBezTo>
                  <a:pt x="283" y="91"/>
                  <a:pt x="289" y="89"/>
                  <a:pt x="292" y="83"/>
                </a:cubicBezTo>
                <a:cubicBezTo>
                  <a:pt x="286" y="86"/>
                  <a:pt x="282" y="91"/>
                  <a:pt x="277" y="94"/>
                </a:cubicBezTo>
                <a:close/>
                <a:moveTo>
                  <a:pt x="103" y="95"/>
                </a:moveTo>
                <a:cubicBezTo>
                  <a:pt x="106" y="93"/>
                  <a:pt x="114" y="89"/>
                  <a:pt x="112" y="85"/>
                </a:cubicBezTo>
                <a:cubicBezTo>
                  <a:pt x="109" y="88"/>
                  <a:pt x="105" y="91"/>
                  <a:pt x="103" y="95"/>
                </a:cubicBezTo>
                <a:close/>
                <a:moveTo>
                  <a:pt x="46" y="98"/>
                </a:moveTo>
                <a:cubicBezTo>
                  <a:pt x="51" y="96"/>
                  <a:pt x="54" y="90"/>
                  <a:pt x="58" y="86"/>
                </a:cubicBezTo>
                <a:cubicBezTo>
                  <a:pt x="53" y="89"/>
                  <a:pt x="50" y="94"/>
                  <a:pt x="46" y="98"/>
                </a:cubicBezTo>
                <a:close/>
                <a:moveTo>
                  <a:pt x="67" y="88"/>
                </a:moveTo>
                <a:cubicBezTo>
                  <a:pt x="69" y="88"/>
                  <a:pt x="70" y="88"/>
                  <a:pt x="70" y="86"/>
                </a:cubicBezTo>
                <a:cubicBezTo>
                  <a:pt x="68" y="86"/>
                  <a:pt x="68" y="87"/>
                  <a:pt x="67" y="88"/>
                </a:cubicBezTo>
                <a:close/>
                <a:moveTo>
                  <a:pt x="141" y="108"/>
                </a:moveTo>
                <a:cubicBezTo>
                  <a:pt x="148" y="101"/>
                  <a:pt x="156" y="96"/>
                  <a:pt x="162" y="88"/>
                </a:cubicBezTo>
                <a:cubicBezTo>
                  <a:pt x="155" y="94"/>
                  <a:pt x="144" y="101"/>
                  <a:pt x="141" y="108"/>
                </a:cubicBezTo>
                <a:close/>
                <a:moveTo>
                  <a:pt x="107" y="102"/>
                </a:moveTo>
                <a:cubicBezTo>
                  <a:pt x="109" y="101"/>
                  <a:pt x="113" y="98"/>
                  <a:pt x="115" y="96"/>
                </a:cubicBezTo>
                <a:cubicBezTo>
                  <a:pt x="117" y="94"/>
                  <a:pt x="122" y="90"/>
                  <a:pt x="119" y="89"/>
                </a:cubicBezTo>
                <a:cubicBezTo>
                  <a:pt x="116" y="95"/>
                  <a:pt x="109" y="96"/>
                  <a:pt x="107" y="102"/>
                </a:cubicBezTo>
                <a:close/>
                <a:moveTo>
                  <a:pt x="264" y="97"/>
                </a:moveTo>
                <a:cubicBezTo>
                  <a:pt x="261" y="101"/>
                  <a:pt x="272" y="92"/>
                  <a:pt x="271" y="91"/>
                </a:cubicBezTo>
                <a:cubicBezTo>
                  <a:pt x="268" y="93"/>
                  <a:pt x="267" y="95"/>
                  <a:pt x="264" y="97"/>
                </a:cubicBezTo>
                <a:close/>
                <a:moveTo>
                  <a:pt x="292" y="91"/>
                </a:moveTo>
                <a:cubicBezTo>
                  <a:pt x="285" y="95"/>
                  <a:pt x="278" y="101"/>
                  <a:pt x="273" y="105"/>
                </a:cubicBezTo>
                <a:cubicBezTo>
                  <a:pt x="267" y="108"/>
                  <a:pt x="260" y="112"/>
                  <a:pt x="263" y="117"/>
                </a:cubicBezTo>
                <a:cubicBezTo>
                  <a:pt x="268" y="113"/>
                  <a:pt x="275" y="110"/>
                  <a:pt x="280" y="106"/>
                </a:cubicBezTo>
                <a:cubicBezTo>
                  <a:pt x="286" y="102"/>
                  <a:pt x="293" y="98"/>
                  <a:pt x="294" y="92"/>
                </a:cubicBezTo>
                <a:cubicBezTo>
                  <a:pt x="294" y="91"/>
                  <a:pt x="293" y="91"/>
                  <a:pt x="292" y="91"/>
                </a:cubicBezTo>
                <a:close/>
                <a:moveTo>
                  <a:pt x="310" y="123"/>
                </a:moveTo>
                <a:cubicBezTo>
                  <a:pt x="322" y="115"/>
                  <a:pt x="333" y="105"/>
                  <a:pt x="344" y="95"/>
                </a:cubicBezTo>
                <a:cubicBezTo>
                  <a:pt x="345" y="95"/>
                  <a:pt x="345" y="93"/>
                  <a:pt x="344" y="93"/>
                </a:cubicBezTo>
                <a:cubicBezTo>
                  <a:pt x="333" y="104"/>
                  <a:pt x="320" y="112"/>
                  <a:pt x="310" y="123"/>
                </a:cubicBezTo>
                <a:close/>
                <a:moveTo>
                  <a:pt x="38" y="100"/>
                </a:moveTo>
                <a:cubicBezTo>
                  <a:pt x="39" y="97"/>
                  <a:pt x="42" y="97"/>
                  <a:pt x="43" y="94"/>
                </a:cubicBezTo>
                <a:cubicBezTo>
                  <a:pt x="41" y="95"/>
                  <a:pt x="37" y="99"/>
                  <a:pt x="38" y="100"/>
                </a:cubicBezTo>
                <a:close/>
                <a:moveTo>
                  <a:pt x="373" y="100"/>
                </a:moveTo>
                <a:cubicBezTo>
                  <a:pt x="376" y="99"/>
                  <a:pt x="377" y="96"/>
                  <a:pt x="379" y="94"/>
                </a:cubicBezTo>
                <a:cubicBezTo>
                  <a:pt x="375" y="94"/>
                  <a:pt x="374" y="97"/>
                  <a:pt x="373" y="100"/>
                </a:cubicBezTo>
                <a:close/>
                <a:moveTo>
                  <a:pt x="274" y="97"/>
                </a:moveTo>
                <a:cubicBezTo>
                  <a:pt x="275" y="97"/>
                  <a:pt x="276" y="96"/>
                  <a:pt x="277" y="95"/>
                </a:cubicBezTo>
                <a:cubicBezTo>
                  <a:pt x="275" y="95"/>
                  <a:pt x="274" y="96"/>
                  <a:pt x="274" y="97"/>
                </a:cubicBezTo>
                <a:close/>
                <a:moveTo>
                  <a:pt x="86" y="99"/>
                </a:moveTo>
                <a:cubicBezTo>
                  <a:pt x="77" y="94"/>
                  <a:pt x="64" y="102"/>
                  <a:pt x="63" y="110"/>
                </a:cubicBezTo>
                <a:cubicBezTo>
                  <a:pt x="63" y="116"/>
                  <a:pt x="67" y="122"/>
                  <a:pt x="71" y="123"/>
                </a:cubicBezTo>
                <a:cubicBezTo>
                  <a:pt x="77" y="124"/>
                  <a:pt x="80" y="121"/>
                  <a:pt x="83" y="120"/>
                </a:cubicBezTo>
                <a:cubicBezTo>
                  <a:pt x="85" y="119"/>
                  <a:pt x="86" y="121"/>
                  <a:pt x="87" y="120"/>
                </a:cubicBezTo>
                <a:cubicBezTo>
                  <a:pt x="96" y="116"/>
                  <a:pt x="96" y="102"/>
                  <a:pt x="88" y="96"/>
                </a:cubicBezTo>
                <a:cubicBezTo>
                  <a:pt x="88" y="97"/>
                  <a:pt x="87" y="98"/>
                  <a:pt x="86" y="99"/>
                </a:cubicBezTo>
                <a:close/>
                <a:moveTo>
                  <a:pt x="13" y="100"/>
                </a:moveTo>
                <a:cubicBezTo>
                  <a:pt x="15" y="100"/>
                  <a:pt x="16" y="98"/>
                  <a:pt x="16" y="97"/>
                </a:cubicBezTo>
                <a:cubicBezTo>
                  <a:pt x="14" y="97"/>
                  <a:pt x="13" y="98"/>
                  <a:pt x="13" y="100"/>
                </a:cubicBezTo>
                <a:close/>
                <a:moveTo>
                  <a:pt x="143" y="113"/>
                </a:moveTo>
                <a:cubicBezTo>
                  <a:pt x="149" y="109"/>
                  <a:pt x="160" y="104"/>
                  <a:pt x="159" y="98"/>
                </a:cubicBezTo>
                <a:cubicBezTo>
                  <a:pt x="154" y="104"/>
                  <a:pt x="148" y="108"/>
                  <a:pt x="143" y="113"/>
                </a:cubicBezTo>
                <a:close/>
                <a:moveTo>
                  <a:pt x="30" y="116"/>
                </a:moveTo>
                <a:cubicBezTo>
                  <a:pt x="33" y="110"/>
                  <a:pt x="44" y="105"/>
                  <a:pt x="44" y="99"/>
                </a:cubicBezTo>
                <a:cubicBezTo>
                  <a:pt x="40" y="105"/>
                  <a:pt x="31" y="110"/>
                  <a:pt x="30" y="116"/>
                </a:cubicBezTo>
                <a:close/>
                <a:moveTo>
                  <a:pt x="259" y="103"/>
                </a:moveTo>
                <a:cubicBezTo>
                  <a:pt x="259" y="101"/>
                  <a:pt x="265" y="100"/>
                  <a:pt x="261" y="99"/>
                </a:cubicBezTo>
                <a:cubicBezTo>
                  <a:pt x="261" y="101"/>
                  <a:pt x="257" y="102"/>
                  <a:pt x="259" y="103"/>
                </a:cubicBezTo>
                <a:close/>
                <a:moveTo>
                  <a:pt x="111" y="110"/>
                </a:moveTo>
                <a:cubicBezTo>
                  <a:pt x="114" y="108"/>
                  <a:pt x="120" y="103"/>
                  <a:pt x="118" y="100"/>
                </a:cubicBezTo>
                <a:cubicBezTo>
                  <a:pt x="117" y="103"/>
                  <a:pt x="109" y="106"/>
                  <a:pt x="111" y="110"/>
                </a:cubicBezTo>
                <a:close/>
                <a:moveTo>
                  <a:pt x="206" y="115"/>
                </a:moveTo>
                <a:cubicBezTo>
                  <a:pt x="201" y="120"/>
                  <a:pt x="193" y="124"/>
                  <a:pt x="192" y="131"/>
                </a:cubicBezTo>
                <a:cubicBezTo>
                  <a:pt x="201" y="119"/>
                  <a:pt x="214" y="112"/>
                  <a:pt x="222" y="100"/>
                </a:cubicBezTo>
                <a:cubicBezTo>
                  <a:pt x="216" y="104"/>
                  <a:pt x="212" y="110"/>
                  <a:pt x="206" y="115"/>
                </a:cubicBezTo>
                <a:close/>
                <a:moveTo>
                  <a:pt x="384" y="121"/>
                </a:moveTo>
                <a:cubicBezTo>
                  <a:pt x="382" y="123"/>
                  <a:pt x="377" y="127"/>
                  <a:pt x="380" y="130"/>
                </a:cubicBezTo>
                <a:cubicBezTo>
                  <a:pt x="387" y="118"/>
                  <a:pt x="406" y="114"/>
                  <a:pt x="411" y="101"/>
                </a:cubicBezTo>
                <a:cubicBezTo>
                  <a:pt x="411" y="100"/>
                  <a:pt x="410" y="100"/>
                  <a:pt x="409" y="100"/>
                </a:cubicBezTo>
                <a:cubicBezTo>
                  <a:pt x="403" y="108"/>
                  <a:pt x="391" y="114"/>
                  <a:pt x="384" y="121"/>
                </a:cubicBezTo>
                <a:close/>
                <a:moveTo>
                  <a:pt x="26" y="112"/>
                </a:moveTo>
                <a:cubicBezTo>
                  <a:pt x="29" y="109"/>
                  <a:pt x="36" y="102"/>
                  <a:pt x="36" y="102"/>
                </a:cubicBezTo>
                <a:cubicBezTo>
                  <a:pt x="32" y="105"/>
                  <a:pt x="26" y="109"/>
                  <a:pt x="26" y="112"/>
                </a:cubicBezTo>
                <a:close/>
                <a:moveTo>
                  <a:pt x="190" y="116"/>
                </a:moveTo>
                <a:cubicBezTo>
                  <a:pt x="193" y="122"/>
                  <a:pt x="175" y="135"/>
                  <a:pt x="170" y="139"/>
                </a:cubicBezTo>
                <a:cubicBezTo>
                  <a:pt x="174" y="138"/>
                  <a:pt x="180" y="140"/>
                  <a:pt x="181" y="139"/>
                </a:cubicBezTo>
                <a:cubicBezTo>
                  <a:pt x="184" y="137"/>
                  <a:pt x="181" y="134"/>
                  <a:pt x="181" y="131"/>
                </a:cubicBezTo>
                <a:cubicBezTo>
                  <a:pt x="187" y="125"/>
                  <a:pt x="195" y="122"/>
                  <a:pt x="199" y="114"/>
                </a:cubicBezTo>
                <a:cubicBezTo>
                  <a:pt x="201" y="113"/>
                  <a:pt x="204" y="110"/>
                  <a:pt x="206" y="107"/>
                </a:cubicBezTo>
                <a:cubicBezTo>
                  <a:pt x="208" y="106"/>
                  <a:pt x="214" y="102"/>
                  <a:pt x="210" y="101"/>
                </a:cubicBezTo>
                <a:cubicBezTo>
                  <a:pt x="205" y="107"/>
                  <a:pt x="197" y="112"/>
                  <a:pt x="190" y="116"/>
                </a:cubicBezTo>
                <a:close/>
                <a:moveTo>
                  <a:pt x="9" y="104"/>
                </a:moveTo>
                <a:cubicBezTo>
                  <a:pt x="10" y="104"/>
                  <a:pt x="11" y="103"/>
                  <a:pt x="12" y="102"/>
                </a:cubicBezTo>
                <a:cubicBezTo>
                  <a:pt x="10" y="102"/>
                  <a:pt x="9" y="102"/>
                  <a:pt x="9" y="104"/>
                </a:cubicBezTo>
                <a:close/>
                <a:moveTo>
                  <a:pt x="173" y="121"/>
                </a:moveTo>
                <a:cubicBezTo>
                  <a:pt x="171" y="123"/>
                  <a:pt x="171" y="124"/>
                  <a:pt x="171" y="125"/>
                </a:cubicBezTo>
                <a:cubicBezTo>
                  <a:pt x="167" y="130"/>
                  <a:pt x="161" y="133"/>
                  <a:pt x="157" y="138"/>
                </a:cubicBezTo>
                <a:cubicBezTo>
                  <a:pt x="165" y="137"/>
                  <a:pt x="168" y="129"/>
                  <a:pt x="173" y="124"/>
                </a:cubicBezTo>
                <a:cubicBezTo>
                  <a:pt x="183" y="118"/>
                  <a:pt x="191" y="109"/>
                  <a:pt x="201" y="102"/>
                </a:cubicBezTo>
                <a:cubicBezTo>
                  <a:pt x="189" y="106"/>
                  <a:pt x="180" y="114"/>
                  <a:pt x="173" y="121"/>
                </a:cubicBezTo>
                <a:close/>
                <a:moveTo>
                  <a:pt x="247" y="107"/>
                </a:moveTo>
                <a:cubicBezTo>
                  <a:pt x="247" y="106"/>
                  <a:pt x="251" y="107"/>
                  <a:pt x="252" y="105"/>
                </a:cubicBezTo>
                <a:cubicBezTo>
                  <a:pt x="250" y="105"/>
                  <a:pt x="251" y="102"/>
                  <a:pt x="250" y="102"/>
                </a:cubicBezTo>
                <a:cubicBezTo>
                  <a:pt x="250" y="104"/>
                  <a:pt x="244" y="105"/>
                  <a:pt x="247" y="107"/>
                </a:cubicBezTo>
                <a:close/>
                <a:moveTo>
                  <a:pt x="19" y="106"/>
                </a:moveTo>
                <a:cubicBezTo>
                  <a:pt x="21" y="106"/>
                  <a:pt x="24" y="103"/>
                  <a:pt x="21" y="103"/>
                </a:cubicBezTo>
                <a:cubicBezTo>
                  <a:pt x="21" y="104"/>
                  <a:pt x="20" y="104"/>
                  <a:pt x="19" y="106"/>
                </a:cubicBezTo>
                <a:close/>
                <a:moveTo>
                  <a:pt x="166" y="117"/>
                </a:moveTo>
                <a:cubicBezTo>
                  <a:pt x="162" y="120"/>
                  <a:pt x="155" y="122"/>
                  <a:pt x="157" y="128"/>
                </a:cubicBezTo>
                <a:cubicBezTo>
                  <a:pt x="166" y="119"/>
                  <a:pt x="179" y="111"/>
                  <a:pt x="185" y="103"/>
                </a:cubicBezTo>
                <a:cubicBezTo>
                  <a:pt x="178" y="106"/>
                  <a:pt x="173" y="112"/>
                  <a:pt x="166" y="117"/>
                </a:cubicBezTo>
                <a:close/>
                <a:moveTo>
                  <a:pt x="315" y="129"/>
                </a:moveTo>
                <a:cubicBezTo>
                  <a:pt x="327" y="123"/>
                  <a:pt x="335" y="113"/>
                  <a:pt x="344" y="104"/>
                </a:cubicBezTo>
                <a:cubicBezTo>
                  <a:pt x="335" y="109"/>
                  <a:pt x="321" y="118"/>
                  <a:pt x="315" y="129"/>
                </a:cubicBezTo>
                <a:close/>
                <a:moveTo>
                  <a:pt x="57" y="107"/>
                </a:moveTo>
                <a:cubicBezTo>
                  <a:pt x="59" y="108"/>
                  <a:pt x="59" y="105"/>
                  <a:pt x="60" y="104"/>
                </a:cubicBezTo>
                <a:cubicBezTo>
                  <a:pt x="57" y="103"/>
                  <a:pt x="57" y="106"/>
                  <a:pt x="57" y="107"/>
                </a:cubicBezTo>
                <a:close/>
                <a:moveTo>
                  <a:pt x="230" y="118"/>
                </a:moveTo>
                <a:cubicBezTo>
                  <a:pt x="234" y="118"/>
                  <a:pt x="235" y="114"/>
                  <a:pt x="234" y="110"/>
                </a:cubicBezTo>
                <a:cubicBezTo>
                  <a:pt x="236" y="109"/>
                  <a:pt x="241" y="106"/>
                  <a:pt x="239" y="104"/>
                </a:cubicBezTo>
                <a:cubicBezTo>
                  <a:pt x="236" y="109"/>
                  <a:pt x="229" y="108"/>
                  <a:pt x="230" y="118"/>
                </a:cubicBezTo>
                <a:close/>
                <a:moveTo>
                  <a:pt x="273" y="126"/>
                </a:moveTo>
                <a:cubicBezTo>
                  <a:pt x="277" y="123"/>
                  <a:pt x="282" y="121"/>
                  <a:pt x="286" y="118"/>
                </a:cubicBezTo>
                <a:cubicBezTo>
                  <a:pt x="291" y="115"/>
                  <a:pt x="296" y="112"/>
                  <a:pt x="298" y="107"/>
                </a:cubicBezTo>
                <a:cubicBezTo>
                  <a:pt x="297" y="107"/>
                  <a:pt x="297" y="106"/>
                  <a:pt x="296" y="107"/>
                </a:cubicBezTo>
                <a:cubicBezTo>
                  <a:pt x="289" y="114"/>
                  <a:pt x="279" y="118"/>
                  <a:pt x="273" y="126"/>
                </a:cubicBezTo>
                <a:close/>
                <a:moveTo>
                  <a:pt x="317" y="110"/>
                </a:moveTo>
                <a:cubicBezTo>
                  <a:pt x="310" y="116"/>
                  <a:pt x="322" y="109"/>
                  <a:pt x="320" y="108"/>
                </a:cubicBezTo>
                <a:cubicBezTo>
                  <a:pt x="319" y="109"/>
                  <a:pt x="318" y="110"/>
                  <a:pt x="317" y="110"/>
                </a:cubicBezTo>
                <a:close/>
                <a:moveTo>
                  <a:pt x="100" y="116"/>
                </a:moveTo>
                <a:cubicBezTo>
                  <a:pt x="101" y="115"/>
                  <a:pt x="104" y="111"/>
                  <a:pt x="102" y="109"/>
                </a:cubicBezTo>
                <a:cubicBezTo>
                  <a:pt x="101" y="111"/>
                  <a:pt x="98" y="115"/>
                  <a:pt x="100" y="116"/>
                </a:cubicBezTo>
                <a:close/>
                <a:moveTo>
                  <a:pt x="396" y="123"/>
                </a:moveTo>
                <a:cubicBezTo>
                  <a:pt x="391" y="127"/>
                  <a:pt x="385" y="130"/>
                  <a:pt x="384" y="135"/>
                </a:cubicBezTo>
                <a:cubicBezTo>
                  <a:pt x="392" y="127"/>
                  <a:pt x="410" y="124"/>
                  <a:pt x="410" y="111"/>
                </a:cubicBezTo>
                <a:cubicBezTo>
                  <a:pt x="406" y="115"/>
                  <a:pt x="400" y="119"/>
                  <a:pt x="396" y="123"/>
                </a:cubicBezTo>
                <a:close/>
                <a:moveTo>
                  <a:pt x="148" y="126"/>
                </a:moveTo>
                <a:cubicBezTo>
                  <a:pt x="151" y="120"/>
                  <a:pt x="159" y="118"/>
                  <a:pt x="162" y="112"/>
                </a:cubicBezTo>
                <a:cubicBezTo>
                  <a:pt x="157" y="116"/>
                  <a:pt x="148" y="120"/>
                  <a:pt x="148" y="126"/>
                </a:cubicBezTo>
                <a:close/>
                <a:moveTo>
                  <a:pt x="264" y="125"/>
                </a:moveTo>
                <a:cubicBezTo>
                  <a:pt x="269" y="123"/>
                  <a:pt x="277" y="115"/>
                  <a:pt x="277" y="114"/>
                </a:cubicBezTo>
                <a:cubicBezTo>
                  <a:pt x="272" y="117"/>
                  <a:pt x="268" y="120"/>
                  <a:pt x="264" y="125"/>
                </a:cubicBezTo>
                <a:close/>
                <a:moveTo>
                  <a:pt x="111" y="140"/>
                </a:moveTo>
                <a:cubicBezTo>
                  <a:pt x="114" y="139"/>
                  <a:pt x="117" y="139"/>
                  <a:pt x="118" y="136"/>
                </a:cubicBezTo>
                <a:cubicBezTo>
                  <a:pt x="115" y="127"/>
                  <a:pt x="132" y="122"/>
                  <a:pt x="132" y="115"/>
                </a:cubicBezTo>
                <a:cubicBezTo>
                  <a:pt x="125" y="123"/>
                  <a:pt x="116" y="130"/>
                  <a:pt x="111" y="140"/>
                </a:cubicBezTo>
                <a:close/>
                <a:moveTo>
                  <a:pt x="217" y="119"/>
                </a:moveTo>
                <a:cubicBezTo>
                  <a:pt x="225" y="118"/>
                  <a:pt x="217" y="125"/>
                  <a:pt x="220" y="126"/>
                </a:cubicBezTo>
                <a:cubicBezTo>
                  <a:pt x="222" y="122"/>
                  <a:pt x="223" y="127"/>
                  <a:pt x="225" y="127"/>
                </a:cubicBezTo>
                <a:cubicBezTo>
                  <a:pt x="225" y="122"/>
                  <a:pt x="224" y="118"/>
                  <a:pt x="223" y="115"/>
                </a:cubicBezTo>
                <a:cubicBezTo>
                  <a:pt x="220" y="115"/>
                  <a:pt x="219" y="118"/>
                  <a:pt x="217" y="119"/>
                </a:cubicBezTo>
                <a:close/>
                <a:moveTo>
                  <a:pt x="376" y="121"/>
                </a:moveTo>
                <a:cubicBezTo>
                  <a:pt x="378" y="120"/>
                  <a:pt x="384" y="117"/>
                  <a:pt x="381" y="115"/>
                </a:cubicBezTo>
                <a:cubicBezTo>
                  <a:pt x="380" y="118"/>
                  <a:pt x="376" y="117"/>
                  <a:pt x="376" y="121"/>
                </a:cubicBezTo>
                <a:close/>
                <a:moveTo>
                  <a:pt x="21" y="124"/>
                </a:moveTo>
                <a:cubicBezTo>
                  <a:pt x="23" y="122"/>
                  <a:pt x="29" y="119"/>
                  <a:pt x="27" y="116"/>
                </a:cubicBezTo>
                <a:cubicBezTo>
                  <a:pt x="26" y="119"/>
                  <a:pt x="20" y="122"/>
                  <a:pt x="21" y="124"/>
                </a:cubicBezTo>
                <a:close/>
                <a:moveTo>
                  <a:pt x="284" y="126"/>
                </a:moveTo>
                <a:cubicBezTo>
                  <a:pt x="288" y="123"/>
                  <a:pt x="294" y="122"/>
                  <a:pt x="296" y="118"/>
                </a:cubicBezTo>
                <a:cubicBezTo>
                  <a:pt x="292" y="120"/>
                  <a:pt x="285" y="124"/>
                  <a:pt x="284" y="126"/>
                </a:cubicBezTo>
                <a:close/>
                <a:moveTo>
                  <a:pt x="98" y="134"/>
                </a:moveTo>
                <a:cubicBezTo>
                  <a:pt x="102" y="129"/>
                  <a:pt x="109" y="125"/>
                  <a:pt x="112" y="119"/>
                </a:cubicBezTo>
                <a:cubicBezTo>
                  <a:pt x="106" y="122"/>
                  <a:pt x="99" y="129"/>
                  <a:pt x="98" y="134"/>
                </a:cubicBezTo>
                <a:close/>
                <a:moveTo>
                  <a:pt x="333" y="131"/>
                </a:moveTo>
                <a:cubicBezTo>
                  <a:pt x="338" y="131"/>
                  <a:pt x="339" y="133"/>
                  <a:pt x="343" y="133"/>
                </a:cubicBezTo>
                <a:cubicBezTo>
                  <a:pt x="342" y="129"/>
                  <a:pt x="346" y="121"/>
                  <a:pt x="343" y="120"/>
                </a:cubicBezTo>
                <a:cubicBezTo>
                  <a:pt x="340" y="124"/>
                  <a:pt x="336" y="127"/>
                  <a:pt x="333" y="131"/>
                </a:cubicBezTo>
                <a:close/>
                <a:moveTo>
                  <a:pt x="9" y="128"/>
                </a:moveTo>
                <a:cubicBezTo>
                  <a:pt x="12" y="127"/>
                  <a:pt x="15" y="125"/>
                  <a:pt x="15" y="121"/>
                </a:cubicBezTo>
                <a:cubicBezTo>
                  <a:pt x="13" y="121"/>
                  <a:pt x="10" y="123"/>
                  <a:pt x="9" y="121"/>
                </a:cubicBezTo>
                <a:cubicBezTo>
                  <a:pt x="9" y="123"/>
                  <a:pt x="9" y="125"/>
                  <a:pt x="9" y="128"/>
                </a:cubicBezTo>
                <a:close/>
                <a:moveTo>
                  <a:pt x="392" y="141"/>
                </a:moveTo>
                <a:cubicBezTo>
                  <a:pt x="398" y="136"/>
                  <a:pt x="411" y="133"/>
                  <a:pt x="409" y="124"/>
                </a:cubicBezTo>
                <a:cubicBezTo>
                  <a:pt x="405" y="131"/>
                  <a:pt x="391" y="132"/>
                  <a:pt x="392" y="141"/>
                </a:cubicBezTo>
                <a:close/>
                <a:moveTo>
                  <a:pt x="109" y="131"/>
                </a:moveTo>
                <a:cubicBezTo>
                  <a:pt x="106" y="133"/>
                  <a:pt x="117" y="127"/>
                  <a:pt x="114" y="125"/>
                </a:cubicBezTo>
                <a:cubicBezTo>
                  <a:pt x="113" y="128"/>
                  <a:pt x="110" y="129"/>
                  <a:pt x="109" y="131"/>
                </a:cubicBezTo>
                <a:close/>
                <a:moveTo>
                  <a:pt x="93" y="130"/>
                </a:moveTo>
                <a:cubicBezTo>
                  <a:pt x="101" y="121"/>
                  <a:pt x="89" y="131"/>
                  <a:pt x="90" y="134"/>
                </a:cubicBezTo>
                <a:cubicBezTo>
                  <a:pt x="93" y="132"/>
                  <a:pt x="92" y="131"/>
                  <a:pt x="93" y="130"/>
                </a:cubicBezTo>
                <a:close/>
                <a:moveTo>
                  <a:pt x="54" y="138"/>
                </a:moveTo>
                <a:cubicBezTo>
                  <a:pt x="51" y="141"/>
                  <a:pt x="45" y="144"/>
                  <a:pt x="48" y="146"/>
                </a:cubicBezTo>
                <a:cubicBezTo>
                  <a:pt x="54" y="140"/>
                  <a:pt x="60" y="134"/>
                  <a:pt x="65" y="127"/>
                </a:cubicBezTo>
                <a:cubicBezTo>
                  <a:pt x="61" y="129"/>
                  <a:pt x="57" y="135"/>
                  <a:pt x="54" y="138"/>
                </a:cubicBezTo>
                <a:close/>
                <a:moveTo>
                  <a:pt x="278" y="130"/>
                </a:moveTo>
                <a:cubicBezTo>
                  <a:pt x="286" y="123"/>
                  <a:pt x="274" y="130"/>
                  <a:pt x="276" y="133"/>
                </a:cubicBezTo>
                <a:cubicBezTo>
                  <a:pt x="277" y="131"/>
                  <a:pt x="277" y="131"/>
                  <a:pt x="278" y="130"/>
                </a:cubicBezTo>
                <a:close/>
                <a:moveTo>
                  <a:pt x="40" y="128"/>
                </a:moveTo>
                <a:cubicBezTo>
                  <a:pt x="40" y="127"/>
                  <a:pt x="39" y="130"/>
                  <a:pt x="39" y="130"/>
                </a:cubicBezTo>
                <a:cubicBezTo>
                  <a:pt x="33" y="133"/>
                  <a:pt x="42" y="130"/>
                  <a:pt x="40" y="128"/>
                </a:cubicBezTo>
                <a:close/>
                <a:moveTo>
                  <a:pt x="80" y="131"/>
                </a:moveTo>
                <a:cubicBezTo>
                  <a:pt x="82" y="131"/>
                  <a:pt x="86" y="129"/>
                  <a:pt x="85" y="128"/>
                </a:cubicBezTo>
                <a:cubicBezTo>
                  <a:pt x="84" y="130"/>
                  <a:pt x="80" y="129"/>
                  <a:pt x="80" y="131"/>
                </a:cubicBezTo>
                <a:close/>
                <a:moveTo>
                  <a:pt x="124" y="134"/>
                </a:moveTo>
                <a:cubicBezTo>
                  <a:pt x="125" y="132"/>
                  <a:pt x="129" y="131"/>
                  <a:pt x="130" y="128"/>
                </a:cubicBezTo>
                <a:cubicBezTo>
                  <a:pt x="127" y="128"/>
                  <a:pt x="123" y="133"/>
                  <a:pt x="124" y="134"/>
                </a:cubicBezTo>
                <a:close/>
                <a:moveTo>
                  <a:pt x="301" y="129"/>
                </a:moveTo>
                <a:cubicBezTo>
                  <a:pt x="295" y="131"/>
                  <a:pt x="287" y="129"/>
                  <a:pt x="285" y="133"/>
                </a:cubicBezTo>
                <a:cubicBezTo>
                  <a:pt x="290" y="133"/>
                  <a:pt x="301" y="138"/>
                  <a:pt x="302" y="131"/>
                </a:cubicBezTo>
                <a:cubicBezTo>
                  <a:pt x="302" y="130"/>
                  <a:pt x="300" y="131"/>
                  <a:pt x="301" y="129"/>
                </a:cubicBezTo>
                <a:close/>
                <a:moveTo>
                  <a:pt x="63" y="138"/>
                </a:moveTo>
                <a:cubicBezTo>
                  <a:pt x="66" y="137"/>
                  <a:pt x="70" y="133"/>
                  <a:pt x="69" y="131"/>
                </a:cubicBezTo>
                <a:cubicBezTo>
                  <a:pt x="68" y="134"/>
                  <a:pt x="65" y="135"/>
                  <a:pt x="63" y="138"/>
                </a:cubicBezTo>
                <a:close/>
                <a:moveTo>
                  <a:pt x="226" y="132"/>
                </a:moveTo>
                <a:cubicBezTo>
                  <a:pt x="221" y="134"/>
                  <a:pt x="224" y="137"/>
                  <a:pt x="226" y="132"/>
                </a:cubicBezTo>
                <a:close/>
                <a:moveTo>
                  <a:pt x="143" y="138"/>
                </a:moveTo>
                <a:cubicBezTo>
                  <a:pt x="147" y="139"/>
                  <a:pt x="150" y="134"/>
                  <a:pt x="149" y="133"/>
                </a:cubicBezTo>
                <a:cubicBezTo>
                  <a:pt x="148" y="136"/>
                  <a:pt x="144" y="136"/>
                  <a:pt x="143" y="138"/>
                </a:cubicBezTo>
                <a:close/>
                <a:moveTo>
                  <a:pt x="205" y="140"/>
                </a:moveTo>
                <a:cubicBezTo>
                  <a:pt x="204" y="137"/>
                  <a:pt x="212" y="134"/>
                  <a:pt x="207" y="133"/>
                </a:cubicBezTo>
                <a:cubicBezTo>
                  <a:pt x="208" y="137"/>
                  <a:pt x="201" y="138"/>
                  <a:pt x="205" y="140"/>
                </a:cubicBezTo>
                <a:close/>
                <a:moveTo>
                  <a:pt x="29" y="141"/>
                </a:moveTo>
                <a:cubicBezTo>
                  <a:pt x="31" y="145"/>
                  <a:pt x="37" y="143"/>
                  <a:pt x="41" y="144"/>
                </a:cubicBezTo>
                <a:cubicBezTo>
                  <a:pt x="43" y="141"/>
                  <a:pt x="43" y="138"/>
                  <a:pt x="41" y="134"/>
                </a:cubicBezTo>
                <a:cubicBezTo>
                  <a:pt x="40" y="139"/>
                  <a:pt x="36" y="145"/>
                  <a:pt x="29" y="141"/>
                </a:cubicBezTo>
                <a:close/>
                <a:moveTo>
                  <a:pt x="9" y="141"/>
                </a:moveTo>
                <a:cubicBezTo>
                  <a:pt x="13" y="142"/>
                  <a:pt x="18" y="142"/>
                  <a:pt x="19" y="139"/>
                </a:cubicBezTo>
                <a:cubicBezTo>
                  <a:pt x="15" y="137"/>
                  <a:pt x="11" y="140"/>
                  <a:pt x="9" y="135"/>
                </a:cubicBezTo>
                <a:cubicBezTo>
                  <a:pt x="9" y="137"/>
                  <a:pt x="9" y="139"/>
                  <a:pt x="9" y="141"/>
                </a:cubicBezTo>
                <a:close/>
                <a:moveTo>
                  <a:pt x="78" y="144"/>
                </a:moveTo>
                <a:cubicBezTo>
                  <a:pt x="76" y="144"/>
                  <a:pt x="76" y="141"/>
                  <a:pt x="73" y="141"/>
                </a:cubicBezTo>
                <a:cubicBezTo>
                  <a:pt x="72" y="143"/>
                  <a:pt x="70" y="144"/>
                  <a:pt x="68" y="146"/>
                </a:cubicBezTo>
                <a:cubicBezTo>
                  <a:pt x="74" y="147"/>
                  <a:pt x="76" y="146"/>
                  <a:pt x="81" y="147"/>
                </a:cubicBezTo>
                <a:cubicBezTo>
                  <a:pt x="79" y="143"/>
                  <a:pt x="87" y="141"/>
                  <a:pt x="85" y="137"/>
                </a:cubicBezTo>
                <a:cubicBezTo>
                  <a:pt x="84" y="140"/>
                  <a:pt x="82" y="143"/>
                  <a:pt x="78" y="144"/>
                </a:cubicBezTo>
                <a:close/>
                <a:moveTo>
                  <a:pt x="130" y="139"/>
                </a:moveTo>
                <a:cubicBezTo>
                  <a:pt x="131" y="136"/>
                  <a:pt x="134" y="139"/>
                  <a:pt x="135" y="139"/>
                </a:cubicBezTo>
                <a:cubicBezTo>
                  <a:pt x="137" y="135"/>
                  <a:pt x="125" y="137"/>
                  <a:pt x="130" y="139"/>
                </a:cubicBezTo>
                <a:close/>
                <a:moveTo>
                  <a:pt x="90" y="145"/>
                </a:moveTo>
                <a:cubicBezTo>
                  <a:pt x="96" y="143"/>
                  <a:pt x="103" y="144"/>
                  <a:pt x="105" y="139"/>
                </a:cubicBezTo>
                <a:cubicBezTo>
                  <a:pt x="102" y="140"/>
                  <a:pt x="98" y="143"/>
                  <a:pt x="96" y="139"/>
                </a:cubicBezTo>
                <a:cubicBezTo>
                  <a:pt x="95" y="142"/>
                  <a:pt x="92" y="142"/>
                  <a:pt x="90" y="145"/>
                </a:cubicBezTo>
                <a:close/>
                <a:moveTo>
                  <a:pt x="375" y="143"/>
                </a:moveTo>
                <a:cubicBezTo>
                  <a:pt x="377" y="143"/>
                  <a:pt x="378" y="142"/>
                  <a:pt x="378" y="141"/>
                </a:cubicBezTo>
                <a:cubicBezTo>
                  <a:pt x="377" y="141"/>
                  <a:pt x="375" y="141"/>
                  <a:pt x="375" y="143"/>
                </a:cubicBezTo>
                <a:close/>
                <a:moveTo>
                  <a:pt x="62" y="147"/>
                </a:moveTo>
                <a:cubicBezTo>
                  <a:pt x="63" y="144"/>
                  <a:pt x="62" y="143"/>
                  <a:pt x="60" y="144"/>
                </a:cubicBezTo>
                <a:cubicBezTo>
                  <a:pt x="59" y="147"/>
                  <a:pt x="62" y="146"/>
                  <a:pt x="62" y="147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6"/>
          <p:cNvSpPr>
            <a:spLocks noEditPoints="1"/>
          </p:cNvSpPr>
          <p:nvPr/>
        </p:nvSpPr>
        <p:spPr bwMode="auto">
          <a:xfrm>
            <a:off x="5256789" y="2860266"/>
            <a:ext cx="2939497" cy="1063089"/>
          </a:xfrm>
          <a:custGeom>
            <a:avLst/>
            <a:gdLst/>
            <a:ahLst/>
            <a:cxnLst>
              <a:cxn ang="0">
                <a:pos x="409" y="11"/>
              </a:cxn>
              <a:cxn ang="0">
                <a:pos x="370" y="108"/>
              </a:cxn>
              <a:cxn ang="0">
                <a:pos x="250" y="114"/>
              </a:cxn>
              <a:cxn ang="0">
                <a:pos x="13" y="152"/>
              </a:cxn>
              <a:cxn ang="0">
                <a:pos x="112" y="77"/>
              </a:cxn>
              <a:cxn ang="0">
                <a:pos x="230" y="10"/>
              </a:cxn>
              <a:cxn ang="0">
                <a:pos x="306" y="113"/>
              </a:cxn>
              <a:cxn ang="0">
                <a:pos x="129" y="17"/>
              </a:cxn>
              <a:cxn ang="0">
                <a:pos x="335" y="31"/>
              </a:cxn>
              <a:cxn ang="0">
                <a:pos x="161" y="18"/>
              </a:cxn>
              <a:cxn ang="0">
                <a:pos x="237" y="31"/>
              </a:cxn>
              <a:cxn ang="0">
                <a:pos x="271" y="13"/>
              </a:cxn>
              <a:cxn ang="0">
                <a:pos x="395" y="14"/>
              </a:cxn>
              <a:cxn ang="0">
                <a:pos x="394" y="28"/>
              </a:cxn>
              <a:cxn ang="0">
                <a:pos x="414" y="50"/>
              </a:cxn>
              <a:cxn ang="0">
                <a:pos x="346" y="38"/>
              </a:cxn>
              <a:cxn ang="0">
                <a:pos x="265" y="40"/>
              </a:cxn>
              <a:cxn ang="0">
                <a:pos x="416" y="28"/>
              </a:cxn>
              <a:cxn ang="0">
                <a:pos x="75" y="30"/>
              </a:cxn>
              <a:cxn ang="0">
                <a:pos x="345" y="55"/>
              </a:cxn>
              <a:cxn ang="0">
                <a:pos x="83" y="40"/>
              </a:cxn>
              <a:cxn ang="0">
                <a:pos x="39" y="46"/>
              </a:cxn>
              <a:cxn ang="0">
                <a:pos x="47" y="57"/>
              </a:cxn>
              <a:cxn ang="0">
                <a:pos x="76" y="60"/>
              </a:cxn>
              <a:cxn ang="0">
                <a:pos x="326" y="86"/>
              </a:cxn>
              <a:cxn ang="0">
                <a:pos x="409" y="65"/>
              </a:cxn>
              <a:cxn ang="0">
                <a:pos x="167" y="58"/>
              </a:cxn>
              <a:cxn ang="0">
                <a:pos x="212" y="70"/>
              </a:cxn>
              <a:cxn ang="0">
                <a:pos x="44" y="62"/>
              </a:cxn>
              <a:cxn ang="0">
                <a:pos x="390" y="91"/>
              </a:cxn>
              <a:cxn ang="0">
                <a:pos x="61" y="70"/>
              </a:cxn>
              <a:cxn ang="0">
                <a:pos x="198" y="87"/>
              </a:cxn>
              <a:cxn ang="0">
                <a:pos x="320" y="78"/>
              </a:cxn>
              <a:cxn ang="0">
                <a:pos x="355" y="78"/>
              </a:cxn>
              <a:cxn ang="0">
                <a:pos x="120" y="77"/>
              </a:cxn>
              <a:cxn ang="0">
                <a:pos x="11" y="80"/>
              </a:cxn>
              <a:cxn ang="0">
                <a:pos x="412" y="92"/>
              </a:cxn>
              <a:cxn ang="0">
                <a:pos x="277" y="94"/>
              </a:cxn>
              <a:cxn ang="0">
                <a:pos x="67" y="88"/>
              </a:cxn>
              <a:cxn ang="0">
                <a:pos x="271" y="91"/>
              </a:cxn>
              <a:cxn ang="0">
                <a:pos x="344" y="95"/>
              </a:cxn>
              <a:cxn ang="0">
                <a:pos x="274" y="97"/>
              </a:cxn>
              <a:cxn ang="0">
                <a:pos x="86" y="99"/>
              </a:cxn>
              <a:cxn ang="0">
                <a:pos x="30" y="116"/>
              </a:cxn>
              <a:cxn ang="0">
                <a:pos x="222" y="100"/>
              </a:cxn>
              <a:cxn ang="0">
                <a:pos x="26" y="112"/>
              </a:cxn>
              <a:cxn ang="0">
                <a:pos x="9" y="104"/>
              </a:cxn>
              <a:cxn ang="0">
                <a:pos x="247" y="107"/>
              </a:cxn>
              <a:cxn ang="0">
                <a:pos x="185" y="103"/>
              </a:cxn>
              <a:cxn ang="0">
                <a:pos x="234" y="110"/>
              </a:cxn>
              <a:cxn ang="0">
                <a:pos x="320" y="108"/>
              </a:cxn>
              <a:cxn ang="0">
                <a:pos x="148" y="126"/>
              </a:cxn>
              <a:cxn ang="0">
                <a:pos x="111" y="140"/>
              </a:cxn>
              <a:cxn ang="0">
                <a:pos x="21" y="124"/>
              </a:cxn>
              <a:cxn ang="0">
                <a:pos x="333" y="131"/>
              </a:cxn>
              <a:cxn ang="0">
                <a:pos x="409" y="124"/>
              </a:cxn>
              <a:cxn ang="0">
                <a:pos x="48" y="146"/>
              </a:cxn>
              <a:cxn ang="0">
                <a:pos x="80" y="131"/>
              </a:cxn>
              <a:cxn ang="0">
                <a:pos x="301" y="129"/>
              </a:cxn>
              <a:cxn ang="0">
                <a:pos x="205" y="140"/>
              </a:cxn>
              <a:cxn ang="0">
                <a:pos x="9" y="135"/>
              </a:cxn>
              <a:cxn ang="0">
                <a:pos x="135" y="139"/>
              </a:cxn>
              <a:cxn ang="0">
                <a:pos x="62" y="147"/>
              </a:cxn>
            </a:cxnLst>
            <a:rect l="0" t="0" r="r" b="b"/>
            <a:pathLst>
              <a:path w="436" h="158">
                <a:moveTo>
                  <a:pt x="369" y="9"/>
                </a:moveTo>
                <a:cubicBezTo>
                  <a:pt x="371" y="27"/>
                  <a:pt x="366" y="41"/>
                  <a:pt x="362" y="56"/>
                </a:cubicBezTo>
                <a:cubicBezTo>
                  <a:pt x="361" y="59"/>
                  <a:pt x="364" y="58"/>
                  <a:pt x="364" y="61"/>
                </a:cubicBezTo>
                <a:cubicBezTo>
                  <a:pt x="364" y="65"/>
                  <a:pt x="360" y="64"/>
                  <a:pt x="360" y="68"/>
                </a:cubicBezTo>
                <a:cubicBezTo>
                  <a:pt x="365" y="67"/>
                  <a:pt x="372" y="67"/>
                  <a:pt x="377" y="66"/>
                </a:cubicBezTo>
                <a:cubicBezTo>
                  <a:pt x="380" y="50"/>
                  <a:pt x="385" y="28"/>
                  <a:pt x="384" y="8"/>
                </a:cubicBezTo>
                <a:cubicBezTo>
                  <a:pt x="389" y="3"/>
                  <a:pt x="394" y="8"/>
                  <a:pt x="398" y="10"/>
                </a:cubicBezTo>
                <a:cubicBezTo>
                  <a:pt x="404" y="11"/>
                  <a:pt x="401" y="5"/>
                  <a:pt x="406" y="6"/>
                </a:cubicBezTo>
                <a:cubicBezTo>
                  <a:pt x="410" y="6"/>
                  <a:pt x="410" y="8"/>
                  <a:pt x="409" y="11"/>
                </a:cubicBezTo>
                <a:cubicBezTo>
                  <a:pt x="418" y="13"/>
                  <a:pt x="430" y="11"/>
                  <a:pt x="436" y="15"/>
                </a:cubicBezTo>
                <a:cubicBezTo>
                  <a:pt x="435" y="36"/>
                  <a:pt x="426" y="49"/>
                  <a:pt x="422" y="68"/>
                </a:cubicBezTo>
                <a:cubicBezTo>
                  <a:pt x="420" y="82"/>
                  <a:pt x="419" y="95"/>
                  <a:pt x="418" y="112"/>
                </a:cubicBezTo>
                <a:cubicBezTo>
                  <a:pt x="417" y="125"/>
                  <a:pt x="414" y="140"/>
                  <a:pt x="416" y="151"/>
                </a:cubicBezTo>
                <a:cubicBezTo>
                  <a:pt x="410" y="154"/>
                  <a:pt x="407" y="150"/>
                  <a:pt x="403" y="148"/>
                </a:cubicBezTo>
                <a:cubicBezTo>
                  <a:pt x="398" y="147"/>
                  <a:pt x="393" y="150"/>
                  <a:pt x="391" y="147"/>
                </a:cubicBezTo>
                <a:cubicBezTo>
                  <a:pt x="382" y="147"/>
                  <a:pt x="374" y="154"/>
                  <a:pt x="366" y="152"/>
                </a:cubicBezTo>
                <a:cubicBezTo>
                  <a:pt x="364" y="143"/>
                  <a:pt x="369" y="138"/>
                  <a:pt x="370" y="131"/>
                </a:cubicBezTo>
                <a:cubicBezTo>
                  <a:pt x="370" y="124"/>
                  <a:pt x="368" y="118"/>
                  <a:pt x="370" y="108"/>
                </a:cubicBezTo>
                <a:cubicBezTo>
                  <a:pt x="367" y="104"/>
                  <a:pt x="360" y="104"/>
                  <a:pt x="353" y="103"/>
                </a:cubicBezTo>
                <a:cubicBezTo>
                  <a:pt x="348" y="115"/>
                  <a:pt x="353" y="134"/>
                  <a:pt x="348" y="144"/>
                </a:cubicBezTo>
                <a:cubicBezTo>
                  <a:pt x="343" y="144"/>
                  <a:pt x="339" y="143"/>
                  <a:pt x="337" y="138"/>
                </a:cubicBezTo>
                <a:cubicBezTo>
                  <a:pt x="332" y="138"/>
                  <a:pt x="328" y="136"/>
                  <a:pt x="323" y="136"/>
                </a:cubicBezTo>
                <a:cubicBezTo>
                  <a:pt x="319" y="136"/>
                  <a:pt x="314" y="140"/>
                  <a:pt x="313" y="136"/>
                </a:cubicBezTo>
                <a:cubicBezTo>
                  <a:pt x="312" y="139"/>
                  <a:pt x="310" y="141"/>
                  <a:pt x="307" y="142"/>
                </a:cubicBezTo>
                <a:cubicBezTo>
                  <a:pt x="297" y="142"/>
                  <a:pt x="286" y="139"/>
                  <a:pt x="277" y="140"/>
                </a:cubicBezTo>
                <a:cubicBezTo>
                  <a:pt x="272" y="141"/>
                  <a:pt x="268" y="144"/>
                  <a:pt x="263" y="143"/>
                </a:cubicBezTo>
                <a:cubicBezTo>
                  <a:pt x="256" y="135"/>
                  <a:pt x="259" y="116"/>
                  <a:pt x="250" y="114"/>
                </a:cubicBezTo>
                <a:cubicBezTo>
                  <a:pt x="241" y="113"/>
                  <a:pt x="240" y="127"/>
                  <a:pt x="231" y="129"/>
                </a:cubicBezTo>
                <a:cubicBezTo>
                  <a:pt x="232" y="137"/>
                  <a:pt x="234" y="151"/>
                  <a:pt x="232" y="158"/>
                </a:cubicBezTo>
                <a:cubicBezTo>
                  <a:pt x="230" y="158"/>
                  <a:pt x="228" y="158"/>
                  <a:pt x="226" y="158"/>
                </a:cubicBezTo>
                <a:cubicBezTo>
                  <a:pt x="224" y="157"/>
                  <a:pt x="225" y="153"/>
                  <a:pt x="225" y="151"/>
                </a:cubicBezTo>
                <a:cubicBezTo>
                  <a:pt x="191" y="146"/>
                  <a:pt x="165" y="144"/>
                  <a:pt x="128" y="146"/>
                </a:cubicBezTo>
                <a:cubicBezTo>
                  <a:pt x="124" y="146"/>
                  <a:pt x="124" y="143"/>
                  <a:pt x="121" y="143"/>
                </a:cubicBezTo>
                <a:cubicBezTo>
                  <a:pt x="116" y="145"/>
                  <a:pt x="112" y="146"/>
                  <a:pt x="109" y="149"/>
                </a:cubicBezTo>
                <a:cubicBezTo>
                  <a:pt x="90" y="150"/>
                  <a:pt x="73" y="153"/>
                  <a:pt x="55" y="153"/>
                </a:cubicBezTo>
                <a:cubicBezTo>
                  <a:pt x="40" y="152"/>
                  <a:pt x="25" y="146"/>
                  <a:pt x="13" y="152"/>
                </a:cubicBezTo>
                <a:cubicBezTo>
                  <a:pt x="7" y="149"/>
                  <a:pt x="4" y="150"/>
                  <a:pt x="0" y="146"/>
                </a:cubicBezTo>
                <a:cubicBezTo>
                  <a:pt x="2" y="138"/>
                  <a:pt x="4" y="125"/>
                  <a:pt x="1" y="118"/>
                </a:cubicBezTo>
                <a:cubicBezTo>
                  <a:pt x="6" y="105"/>
                  <a:pt x="2" y="80"/>
                  <a:pt x="3" y="62"/>
                </a:cubicBezTo>
                <a:cubicBezTo>
                  <a:pt x="3" y="56"/>
                  <a:pt x="6" y="51"/>
                  <a:pt x="3" y="46"/>
                </a:cubicBezTo>
                <a:cubicBezTo>
                  <a:pt x="8" y="41"/>
                  <a:pt x="8" y="32"/>
                  <a:pt x="6" y="25"/>
                </a:cubicBezTo>
                <a:cubicBezTo>
                  <a:pt x="38" y="14"/>
                  <a:pt x="90" y="8"/>
                  <a:pt x="93" y="48"/>
                </a:cubicBezTo>
                <a:cubicBezTo>
                  <a:pt x="94" y="57"/>
                  <a:pt x="91" y="61"/>
                  <a:pt x="87" y="69"/>
                </a:cubicBezTo>
                <a:cubicBezTo>
                  <a:pt x="91" y="72"/>
                  <a:pt x="92" y="66"/>
                  <a:pt x="96" y="67"/>
                </a:cubicBezTo>
                <a:cubicBezTo>
                  <a:pt x="99" y="73"/>
                  <a:pt x="108" y="73"/>
                  <a:pt x="112" y="77"/>
                </a:cubicBezTo>
                <a:cubicBezTo>
                  <a:pt x="119" y="58"/>
                  <a:pt x="114" y="22"/>
                  <a:pt x="126" y="6"/>
                </a:cubicBezTo>
                <a:cubicBezTo>
                  <a:pt x="144" y="8"/>
                  <a:pt x="163" y="6"/>
                  <a:pt x="182" y="9"/>
                </a:cubicBezTo>
                <a:cubicBezTo>
                  <a:pt x="187" y="15"/>
                  <a:pt x="182" y="26"/>
                  <a:pt x="180" y="35"/>
                </a:cubicBezTo>
                <a:cubicBezTo>
                  <a:pt x="175" y="55"/>
                  <a:pt x="171" y="80"/>
                  <a:pt x="167" y="101"/>
                </a:cubicBezTo>
                <a:cubicBezTo>
                  <a:pt x="169" y="103"/>
                  <a:pt x="171" y="97"/>
                  <a:pt x="173" y="97"/>
                </a:cubicBezTo>
                <a:cubicBezTo>
                  <a:pt x="177" y="100"/>
                  <a:pt x="180" y="98"/>
                  <a:pt x="185" y="97"/>
                </a:cubicBezTo>
                <a:cubicBezTo>
                  <a:pt x="192" y="84"/>
                  <a:pt x="200" y="70"/>
                  <a:pt x="207" y="57"/>
                </a:cubicBezTo>
                <a:cubicBezTo>
                  <a:pt x="214" y="43"/>
                  <a:pt x="220" y="29"/>
                  <a:pt x="229" y="17"/>
                </a:cubicBezTo>
                <a:cubicBezTo>
                  <a:pt x="229" y="14"/>
                  <a:pt x="228" y="12"/>
                  <a:pt x="230" y="10"/>
                </a:cubicBezTo>
                <a:cubicBezTo>
                  <a:pt x="235" y="7"/>
                  <a:pt x="238" y="10"/>
                  <a:pt x="242" y="10"/>
                </a:cubicBezTo>
                <a:cubicBezTo>
                  <a:pt x="258" y="9"/>
                  <a:pt x="279" y="0"/>
                  <a:pt x="285" y="13"/>
                </a:cubicBezTo>
                <a:cubicBezTo>
                  <a:pt x="285" y="14"/>
                  <a:pt x="286" y="17"/>
                  <a:pt x="286" y="16"/>
                </a:cubicBezTo>
                <a:cubicBezTo>
                  <a:pt x="289" y="35"/>
                  <a:pt x="293" y="62"/>
                  <a:pt x="299" y="80"/>
                </a:cubicBezTo>
                <a:cubicBezTo>
                  <a:pt x="299" y="81"/>
                  <a:pt x="301" y="80"/>
                  <a:pt x="301" y="82"/>
                </a:cubicBezTo>
                <a:cubicBezTo>
                  <a:pt x="303" y="83"/>
                  <a:pt x="302" y="85"/>
                  <a:pt x="301" y="86"/>
                </a:cubicBezTo>
                <a:cubicBezTo>
                  <a:pt x="301" y="89"/>
                  <a:pt x="306" y="86"/>
                  <a:pt x="305" y="89"/>
                </a:cubicBezTo>
                <a:cubicBezTo>
                  <a:pt x="306" y="92"/>
                  <a:pt x="304" y="93"/>
                  <a:pt x="303" y="97"/>
                </a:cubicBezTo>
                <a:cubicBezTo>
                  <a:pt x="303" y="102"/>
                  <a:pt x="307" y="108"/>
                  <a:pt x="306" y="113"/>
                </a:cubicBezTo>
                <a:cubicBezTo>
                  <a:pt x="310" y="112"/>
                  <a:pt x="312" y="109"/>
                  <a:pt x="314" y="107"/>
                </a:cubicBezTo>
                <a:cubicBezTo>
                  <a:pt x="312" y="104"/>
                  <a:pt x="309" y="104"/>
                  <a:pt x="308" y="102"/>
                </a:cubicBezTo>
                <a:cubicBezTo>
                  <a:pt x="312" y="90"/>
                  <a:pt x="312" y="74"/>
                  <a:pt x="314" y="59"/>
                </a:cubicBezTo>
                <a:cubicBezTo>
                  <a:pt x="315" y="48"/>
                  <a:pt x="320" y="38"/>
                  <a:pt x="316" y="29"/>
                </a:cubicBezTo>
                <a:cubicBezTo>
                  <a:pt x="322" y="26"/>
                  <a:pt x="318" y="12"/>
                  <a:pt x="323" y="7"/>
                </a:cubicBezTo>
                <a:cubicBezTo>
                  <a:pt x="333" y="8"/>
                  <a:pt x="340" y="6"/>
                  <a:pt x="349" y="8"/>
                </a:cubicBezTo>
                <a:cubicBezTo>
                  <a:pt x="350" y="7"/>
                  <a:pt x="350" y="5"/>
                  <a:pt x="351" y="4"/>
                </a:cubicBezTo>
                <a:cubicBezTo>
                  <a:pt x="357" y="7"/>
                  <a:pt x="363" y="6"/>
                  <a:pt x="369" y="9"/>
                </a:cubicBezTo>
                <a:close/>
                <a:moveTo>
                  <a:pt x="129" y="17"/>
                </a:moveTo>
                <a:cubicBezTo>
                  <a:pt x="128" y="16"/>
                  <a:pt x="131" y="13"/>
                  <a:pt x="129" y="12"/>
                </a:cubicBezTo>
                <a:cubicBezTo>
                  <a:pt x="127" y="13"/>
                  <a:pt x="124" y="17"/>
                  <a:pt x="129" y="17"/>
                </a:cubicBezTo>
                <a:close/>
                <a:moveTo>
                  <a:pt x="130" y="26"/>
                </a:moveTo>
                <a:cubicBezTo>
                  <a:pt x="134" y="23"/>
                  <a:pt x="142" y="16"/>
                  <a:pt x="139" y="12"/>
                </a:cubicBezTo>
                <a:cubicBezTo>
                  <a:pt x="135" y="16"/>
                  <a:pt x="132" y="21"/>
                  <a:pt x="130" y="26"/>
                </a:cubicBezTo>
                <a:close/>
                <a:moveTo>
                  <a:pt x="324" y="33"/>
                </a:moveTo>
                <a:cubicBezTo>
                  <a:pt x="333" y="28"/>
                  <a:pt x="339" y="20"/>
                  <a:pt x="345" y="12"/>
                </a:cubicBezTo>
                <a:cubicBezTo>
                  <a:pt x="334" y="15"/>
                  <a:pt x="329" y="25"/>
                  <a:pt x="324" y="33"/>
                </a:cubicBezTo>
                <a:close/>
                <a:moveTo>
                  <a:pt x="335" y="31"/>
                </a:moveTo>
                <a:cubicBezTo>
                  <a:pt x="337" y="31"/>
                  <a:pt x="337" y="29"/>
                  <a:pt x="340" y="30"/>
                </a:cubicBezTo>
                <a:cubicBezTo>
                  <a:pt x="342" y="23"/>
                  <a:pt x="354" y="19"/>
                  <a:pt x="353" y="12"/>
                </a:cubicBezTo>
                <a:cubicBezTo>
                  <a:pt x="348" y="19"/>
                  <a:pt x="341" y="25"/>
                  <a:pt x="335" y="31"/>
                </a:cubicBezTo>
                <a:close/>
                <a:moveTo>
                  <a:pt x="142" y="22"/>
                </a:moveTo>
                <a:cubicBezTo>
                  <a:pt x="136" y="29"/>
                  <a:pt x="129" y="35"/>
                  <a:pt x="127" y="41"/>
                </a:cubicBezTo>
                <a:cubicBezTo>
                  <a:pt x="130" y="40"/>
                  <a:pt x="132" y="35"/>
                  <a:pt x="136" y="37"/>
                </a:cubicBezTo>
                <a:cubicBezTo>
                  <a:pt x="142" y="28"/>
                  <a:pt x="152" y="24"/>
                  <a:pt x="156" y="13"/>
                </a:cubicBezTo>
                <a:cubicBezTo>
                  <a:pt x="149" y="12"/>
                  <a:pt x="146" y="18"/>
                  <a:pt x="142" y="22"/>
                </a:cubicBezTo>
                <a:close/>
                <a:moveTo>
                  <a:pt x="161" y="18"/>
                </a:moveTo>
                <a:cubicBezTo>
                  <a:pt x="157" y="21"/>
                  <a:pt x="154" y="26"/>
                  <a:pt x="150" y="31"/>
                </a:cubicBezTo>
                <a:cubicBezTo>
                  <a:pt x="146" y="35"/>
                  <a:pt x="139" y="38"/>
                  <a:pt x="139" y="43"/>
                </a:cubicBezTo>
                <a:cubicBezTo>
                  <a:pt x="140" y="40"/>
                  <a:pt x="144" y="39"/>
                  <a:pt x="147" y="38"/>
                </a:cubicBezTo>
                <a:cubicBezTo>
                  <a:pt x="154" y="30"/>
                  <a:pt x="160" y="20"/>
                  <a:pt x="170" y="14"/>
                </a:cubicBezTo>
                <a:cubicBezTo>
                  <a:pt x="173" y="14"/>
                  <a:pt x="170" y="19"/>
                  <a:pt x="174" y="18"/>
                </a:cubicBezTo>
                <a:cubicBezTo>
                  <a:pt x="177" y="13"/>
                  <a:pt x="168" y="13"/>
                  <a:pt x="162" y="13"/>
                </a:cubicBezTo>
                <a:cubicBezTo>
                  <a:pt x="163" y="16"/>
                  <a:pt x="161" y="16"/>
                  <a:pt x="161" y="18"/>
                </a:cubicBezTo>
                <a:close/>
                <a:moveTo>
                  <a:pt x="251" y="14"/>
                </a:moveTo>
                <a:cubicBezTo>
                  <a:pt x="245" y="19"/>
                  <a:pt x="242" y="26"/>
                  <a:pt x="237" y="31"/>
                </a:cubicBezTo>
                <a:cubicBezTo>
                  <a:pt x="234" y="34"/>
                  <a:pt x="227" y="36"/>
                  <a:pt x="228" y="42"/>
                </a:cubicBezTo>
                <a:cubicBezTo>
                  <a:pt x="231" y="42"/>
                  <a:pt x="233" y="38"/>
                  <a:pt x="236" y="35"/>
                </a:cubicBezTo>
                <a:cubicBezTo>
                  <a:pt x="242" y="30"/>
                  <a:pt x="248" y="26"/>
                  <a:pt x="253" y="21"/>
                </a:cubicBezTo>
                <a:cubicBezTo>
                  <a:pt x="254" y="19"/>
                  <a:pt x="259" y="13"/>
                  <a:pt x="256" y="13"/>
                </a:cubicBezTo>
                <a:cubicBezTo>
                  <a:pt x="255" y="15"/>
                  <a:pt x="253" y="14"/>
                  <a:pt x="251" y="14"/>
                </a:cubicBezTo>
                <a:close/>
                <a:moveTo>
                  <a:pt x="266" y="13"/>
                </a:moveTo>
                <a:cubicBezTo>
                  <a:pt x="255" y="29"/>
                  <a:pt x="238" y="39"/>
                  <a:pt x="227" y="54"/>
                </a:cubicBezTo>
                <a:cubicBezTo>
                  <a:pt x="230" y="54"/>
                  <a:pt x="230" y="52"/>
                  <a:pt x="231" y="54"/>
                </a:cubicBezTo>
                <a:cubicBezTo>
                  <a:pt x="243" y="39"/>
                  <a:pt x="259" y="28"/>
                  <a:pt x="271" y="13"/>
                </a:cubicBezTo>
                <a:cubicBezTo>
                  <a:pt x="269" y="13"/>
                  <a:pt x="268" y="13"/>
                  <a:pt x="266" y="13"/>
                </a:cubicBezTo>
                <a:close/>
                <a:moveTo>
                  <a:pt x="273" y="21"/>
                </a:moveTo>
                <a:cubicBezTo>
                  <a:pt x="266" y="29"/>
                  <a:pt x="253" y="37"/>
                  <a:pt x="247" y="46"/>
                </a:cubicBezTo>
                <a:cubicBezTo>
                  <a:pt x="251" y="49"/>
                  <a:pt x="253" y="43"/>
                  <a:pt x="255" y="40"/>
                </a:cubicBezTo>
                <a:cubicBezTo>
                  <a:pt x="263" y="32"/>
                  <a:pt x="272" y="25"/>
                  <a:pt x="278" y="17"/>
                </a:cubicBezTo>
                <a:cubicBezTo>
                  <a:pt x="277" y="17"/>
                  <a:pt x="276" y="12"/>
                  <a:pt x="275" y="15"/>
                </a:cubicBezTo>
                <a:cubicBezTo>
                  <a:pt x="276" y="16"/>
                  <a:pt x="273" y="20"/>
                  <a:pt x="273" y="21"/>
                </a:cubicBezTo>
                <a:close/>
                <a:moveTo>
                  <a:pt x="391" y="20"/>
                </a:moveTo>
                <a:cubicBezTo>
                  <a:pt x="392" y="18"/>
                  <a:pt x="394" y="17"/>
                  <a:pt x="395" y="14"/>
                </a:cubicBezTo>
                <a:cubicBezTo>
                  <a:pt x="391" y="13"/>
                  <a:pt x="389" y="19"/>
                  <a:pt x="391" y="20"/>
                </a:cubicBezTo>
                <a:close/>
                <a:moveTo>
                  <a:pt x="224" y="36"/>
                </a:moveTo>
                <a:cubicBezTo>
                  <a:pt x="228" y="30"/>
                  <a:pt x="239" y="24"/>
                  <a:pt x="239" y="15"/>
                </a:cubicBezTo>
                <a:cubicBezTo>
                  <a:pt x="232" y="20"/>
                  <a:pt x="225" y="30"/>
                  <a:pt x="224" y="36"/>
                </a:cubicBezTo>
                <a:close/>
                <a:moveTo>
                  <a:pt x="327" y="18"/>
                </a:moveTo>
                <a:cubicBezTo>
                  <a:pt x="327" y="18"/>
                  <a:pt x="328" y="17"/>
                  <a:pt x="328" y="17"/>
                </a:cubicBezTo>
                <a:cubicBezTo>
                  <a:pt x="328" y="16"/>
                  <a:pt x="328" y="15"/>
                  <a:pt x="326" y="15"/>
                </a:cubicBezTo>
                <a:cubicBezTo>
                  <a:pt x="327" y="16"/>
                  <a:pt x="326" y="18"/>
                  <a:pt x="327" y="18"/>
                </a:cubicBezTo>
                <a:close/>
                <a:moveTo>
                  <a:pt x="394" y="28"/>
                </a:moveTo>
                <a:cubicBezTo>
                  <a:pt x="398" y="24"/>
                  <a:pt x="404" y="22"/>
                  <a:pt x="406" y="16"/>
                </a:cubicBezTo>
                <a:cubicBezTo>
                  <a:pt x="399" y="18"/>
                  <a:pt x="395" y="21"/>
                  <a:pt x="394" y="28"/>
                </a:cubicBezTo>
                <a:close/>
                <a:moveTo>
                  <a:pt x="415" y="17"/>
                </a:moveTo>
                <a:cubicBezTo>
                  <a:pt x="407" y="27"/>
                  <a:pt x="395" y="32"/>
                  <a:pt x="388" y="43"/>
                </a:cubicBezTo>
                <a:cubicBezTo>
                  <a:pt x="401" y="37"/>
                  <a:pt x="408" y="26"/>
                  <a:pt x="419" y="18"/>
                </a:cubicBezTo>
                <a:cubicBezTo>
                  <a:pt x="417" y="18"/>
                  <a:pt x="416" y="18"/>
                  <a:pt x="415" y="17"/>
                </a:cubicBezTo>
                <a:close/>
                <a:moveTo>
                  <a:pt x="367" y="93"/>
                </a:moveTo>
                <a:cubicBezTo>
                  <a:pt x="375" y="90"/>
                  <a:pt x="380" y="82"/>
                  <a:pt x="386" y="76"/>
                </a:cubicBezTo>
                <a:cubicBezTo>
                  <a:pt x="396" y="66"/>
                  <a:pt x="405" y="59"/>
                  <a:pt x="414" y="50"/>
                </a:cubicBezTo>
                <a:cubicBezTo>
                  <a:pt x="421" y="42"/>
                  <a:pt x="430" y="33"/>
                  <a:pt x="427" y="19"/>
                </a:cubicBezTo>
                <a:cubicBezTo>
                  <a:pt x="424" y="20"/>
                  <a:pt x="424" y="23"/>
                  <a:pt x="421" y="24"/>
                </a:cubicBezTo>
                <a:cubicBezTo>
                  <a:pt x="423" y="25"/>
                  <a:pt x="425" y="26"/>
                  <a:pt x="425" y="28"/>
                </a:cubicBezTo>
                <a:cubicBezTo>
                  <a:pt x="417" y="40"/>
                  <a:pt x="405" y="50"/>
                  <a:pt x="394" y="59"/>
                </a:cubicBezTo>
                <a:cubicBezTo>
                  <a:pt x="393" y="62"/>
                  <a:pt x="393" y="61"/>
                  <a:pt x="394" y="64"/>
                </a:cubicBezTo>
                <a:cubicBezTo>
                  <a:pt x="390" y="67"/>
                  <a:pt x="388" y="70"/>
                  <a:pt x="383" y="71"/>
                </a:cubicBezTo>
                <a:cubicBezTo>
                  <a:pt x="384" y="85"/>
                  <a:pt x="370" y="84"/>
                  <a:pt x="367" y="93"/>
                </a:cubicBezTo>
                <a:close/>
                <a:moveTo>
                  <a:pt x="325" y="58"/>
                </a:moveTo>
                <a:cubicBezTo>
                  <a:pt x="335" y="53"/>
                  <a:pt x="339" y="45"/>
                  <a:pt x="346" y="38"/>
                </a:cubicBezTo>
                <a:cubicBezTo>
                  <a:pt x="351" y="33"/>
                  <a:pt x="357" y="29"/>
                  <a:pt x="362" y="23"/>
                </a:cubicBezTo>
                <a:cubicBezTo>
                  <a:pt x="362" y="22"/>
                  <a:pt x="362" y="20"/>
                  <a:pt x="361" y="20"/>
                </a:cubicBezTo>
                <a:cubicBezTo>
                  <a:pt x="351" y="34"/>
                  <a:pt x="336" y="44"/>
                  <a:pt x="325" y="58"/>
                </a:cubicBezTo>
                <a:close/>
                <a:moveTo>
                  <a:pt x="144" y="49"/>
                </a:moveTo>
                <a:cubicBezTo>
                  <a:pt x="153" y="44"/>
                  <a:pt x="160" y="34"/>
                  <a:pt x="165" y="27"/>
                </a:cubicBezTo>
                <a:cubicBezTo>
                  <a:pt x="166" y="26"/>
                  <a:pt x="171" y="23"/>
                  <a:pt x="167" y="22"/>
                </a:cubicBezTo>
                <a:cubicBezTo>
                  <a:pt x="161" y="32"/>
                  <a:pt x="151" y="39"/>
                  <a:pt x="144" y="49"/>
                </a:cubicBezTo>
                <a:close/>
                <a:moveTo>
                  <a:pt x="272" y="33"/>
                </a:moveTo>
                <a:cubicBezTo>
                  <a:pt x="269" y="35"/>
                  <a:pt x="264" y="37"/>
                  <a:pt x="265" y="40"/>
                </a:cubicBezTo>
                <a:cubicBezTo>
                  <a:pt x="268" y="34"/>
                  <a:pt x="280" y="32"/>
                  <a:pt x="279" y="25"/>
                </a:cubicBezTo>
                <a:cubicBezTo>
                  <a:pt x="277" y="27"/>
                  <a:pt x="274" y="30"/>
                  <a:pt x="272" y="33"/>
                </a:cubicBezTo>
                <a:close/>
                <a:moveTo>
                  <a:pt x="21" y="32"/>
                </a:moveTo>
                <a:cubicBezTo>
                  <a:pt x="22" y="30"/>
                  <a:pt x="23" y="29"/>
                  <a:pt x="23" y="27"/>
                </a:cubicBezTo>
                <a:cubicBezTo>
                  <a:pt x="20" y="26"/>
                  <a:pt x="19" y="31"/>
                  <a:pt x="21" y="32"/>
                </a:cubicBezTo>
                <a:close/>
                <a:moveTo>
                  <a:pt x="395" y="47"/>
                </a:moveTo>
                <a:cubicBezTo>
                  <a:pt x="393" y="49"/>
                  <a:pt x="389" y="52"/>
                  <a:pt x="390" y="55"/>
                </a:cubicBezTo>
                <a:cubicBezTo>
                  <a:pt x="393" y="52"/>
                  <a:pt x="395" y="49"/>
                  <a:pt x="400" y="48"/>
                </a:cubicBezTo>
                <a:cubicBezTo>
                  <a:pt x="404" y="41"/>
                  <a:pt x="416" y="36"/>
                  <a:pt x="416" y="28"/>
                </a:cubicBezTo>
                <a:cubicBezTo>
                  <a:pt x="410" y="34"/>
                  <a:pt x="400" y="41"/>
                  <a:pt x="395" y="47"/>
                </a:cubicBezTo>
                <a:close/>
                <a:moveTo>
                  <a:pt x="388" y="34"/>
                </a:moveTo>
                <a:cubicBezTo>
                  <a:pt x="390" y="33"/>
                  <a:pt x="394" y="30"/>
                  <a:pt x="393" y="29"/>
                </a:cubicBezTo>
                <a:cubicBezTo>
                  <a:pt x="393" y="32"/>
                  <a:pt x="387" y="29"/>
                  <a:pt x="388" y="34"/>
                </a:cubicBezTo>
                <a:close/>
                <a:moveTo>
                  <a:pt x="12" y="34"/>
                </a:moveTo>
                <a:cubicBezTo>
                  <a:pt x="12" y="32"/>
                  <a:pt x="14" y="32"/>
                  <a:pt x="14" y="30"/>
                </a:cubicBezTo>
                <a:cubicBezTo>
                  <a:pt x="11" y="28"/>
                  <a:pt x="9" y="32"/>
                  <a:pt x="12" y="34"/>
                </a:cubicBezTo>
                <a:close/>
                <a:moveTo>
                  <a:pt x="67" y="37"/>
                </a:moveTo>
                <a:cubicBezTo>
                  <a:pt x="70" y="36"/>
                  <a:pt x="76" y="32"/>
                  <a:pt x="75" y="30"/>
                </a:cubicBezTo>
                <a:cubicBezTo>
                  <a:pt x="72" y="32"/>
                  <a:pt x="69" y="34"/>
                  <a:pt x="67" y="37"/>
                </a:cubicBezTo>
                <a:close/>
                <a:moveTo>
                  <a:pt x="173" y="32"/>
                </a:moveTo>
                <a:cubicBezTo>
                  <a:pt x="173" y="28"/>
                  <a:pt x="169" y="32"/>
                  <a:pt x="169" y="33"/>
                </a:cubicBezTo>
                <a:cubicBezTo>
                  <a:pt x="164" y="37"/>
                  <a:pt x="160" y="43"/>
                  <a:pt x="156" y="48"/>
                </a:cubicBezTo>
                <a:cubicBezTo>
                  <a:pt x="149" y="54"/>
                  <a:pt x="142" y="61"/>
                  <a:pt x="138" y="68"/>
                </a:cubicBezTo>
                <a:cubicBezTo>
                  <a:pt x="153" y="59"/>
                  <a:pt x="160" y="43"/>
                  <a:pt x="173" y="32"/>
                </a:cubicBezTo>
                <a:close/>
                <a:moveTo>
                  <a:pt x="342" y="49"/>
                </a:moveTo>
                <a:cubicBezTo>
                  <a:pt x="339" y="56"/>
                  <a:pt x="329" y="60"/>
                  <a:pt x="329" y="66"/>
                </a:cubicBezTo>
                <a:cubicBezTo>
                  <a:pt x="336" y="64"/>
                  <a:pt x="341" y="59"/>
                  <a:pt x="345" y="55"/>
                </a:cubicBezTo>
                <a:cubicBezTo>
                  <a:pt x="351" y="48"/>
                  <a:pt x="357" y="43"/>
                  <a:pt x="360" y="35"/>
                </a:cubicBezTo>
                <a:cubicBezTo>
                  <a:pt x="360" y="34"/>
                  <a:pt x="359" y="33"/>
                  <a:pt x="358" y="34"/>
                </a:cubicBezTo>
                <a:cubicBezTo>
                  <a:pt x="353" y="39"/>
                  <a:pt x="348" y="45"/>
                  <a:pt x="342" y="49"/>
                </a:cubicBezTo>
                <a:close/>
                <a:moveTo>
                  <a:pt x="265" y="47"/>
                </a:moveTo>
                <a:cubicBezTo>
                  <a:pt x="271" y="43"/>
                  <a:pt x="277" y="39"/>
                  <a:pt x="281" y="35"/>
                </a:cubicBezTo>
                <a:cubicBezTo>
                  <a:pt x="275" y="38"/>
                  <a:pt x="269" y="42"/>
                  <a:pt x="265" y="47"/>
                </a:cubicBezTo>
                <a:close/>
                <a:moveTo>
                  <a:pt x="73" y="53"/>
                </a:moveTo>
                <a:cubicBezTo>
                  <a:pt x="76" y="48"/>
                  <a:pt x="81" y="46"/>
                  <a:pt x="85" y="41"/>
                </a:cubicBezTo>
                <a:cubicBezTo>
                  <a:pt x="84" y="40"/>
                  <a:pt x="84" y="40"/>
                  <a:pt x="83" y="40"/>
                </a:cubicBezTo>
                <a:cubicBezTo>
                  <a:pt x="80" y="45"/>
                  <a:pt x="71" y="47"/>
                  <a:pt x="73" y="53"/>
                </a:cubicBezTo>
                <a:close/>
                <a:moveTo>
                  <a:pt x="322" y="46"/>
                </a:moveTo>
                <a:cubicBezTo>
                  <a:pt x="324" y="46"/>
                  <a:pt x="325" y="43"/>
                  <a:pt x="326" y="41"/>
                </a:cubicBezTo>
                <a:cubicBezTo>
                  <a:pt x="325" y="41"/>
                  <a:pt x="324" y="41"/>
                  <a:pt x="323" y="41"/>
                </a:cubicBezTo>
                <a:cubicBezTo>
                  <a:pt x="323" y="44"/>
                  <a:pt x="321" y="44"/>
                  <a:pt x="322" y="46"/>
                </a:cubicBezTo>
                <a:close/>
                <a:moveTo>
                  <a:pt x="39" y="46"/>
                </a:moveTo>
                <a:cubicBezTo>
                  <a:pt x="40" y="46"/>
                  <a:pt x="41" y="46"/>
                  <a:pt x="42" y="46"/>
                </a:cubicBezTo>
                <a:cubicBezTo>
                  <a:pt x="42" y="45"/>
                  <a:pt x="42" y="43"/>
                  <a:pt x="40" y="43"/>
                </a:cubicBezTo>
                <a:cubicBezTo>
                  <a:pt x="40" y="44"/>
                  <a:pt x="40" y="45"/>
                  <a:pt x="39" y="46"/>
                </a:cubicBezTo>
                <a:close/>
                <a:moveTo>
                  <a:pt x="215" y="54"/>
                </a:moveTo>
                <a:cubicBezTo>
                  <a:pt x="219" y="51"/>
                  <a:pt x="227" y="47"/>
                  <a:pt x="227" y="43"/>
                </a:cubicBezTo>
                <a:cubicBezTo>
                  <a:pt x="224" y="48"/>
                  <a:pt x="216" y="47"/>
                  <a:pt x="215" y="54"/>
                </a:cubicBezTo>
                <a:close/>
                <a:moveTo>
                  <a:pt x="154" y="61"/>
                </a:moveTo>
                <a:cubicBezTo>
                  <a:pt x="152" y="62"/>
                  <a:pt x="148" y="65"/>
                  <a:pt x="150" y="66"/>
                </a:cubicBezTo>
                <a:cubicBezTo>
                  <a:pt x="156" y="60"/>
                  <a:pt x="160" y="52"/>
                  <a:pt x="169" y="49"/>
                </a:cubicBezTo>
                <a:cubicBezTo>
                  <a:pt x="168" y="47"/>
                  <a:pt x="172" y="45"/>
                  <a:pt x="169" y="44"/>
                </a:cubicBezTo>
                <a:cubicBezTo>
                  <a:pt x="165" y="51"/>
                  <a:pt x="157" y="54"/>
                  <a:pt x="154" y="61"/>
                </a:cubicBezTo>
                <a:close/>
                <a:moveTo>
                  <a:pt x="47" y="57"/>
                </a:moveTo>
                <a:cubicBezTo>
                  <a:pt x="61" y="67"/>
                  <a:pt x="62" y="38"/>
                  <a:pt x="51" y="50"/>
                </a:cubicBezTo>
                <a:cubicBezTo>
                  <a:pt x="50" y="50"/>
                  <a:pt x="49" y="49"/>
                  <a:pt x="47" y="49"/>
                </a:cubicBezTo>
                <a:cubicBezTo>
                  <a:pt x="46" y="52"/>
                  <a:pt x="47" y="53"/>
                  <a:pt x="47" y="57"/>
                </a:cubicBezTo>
                <a:close/>
                <a:moveTo>
                  <a:pt x="282" y="50"/>
                </a:moveTo>
                <a:cubicBezTo>
                  <a:pt x="283" y="50"/>
                  <a:pt x="284" y="50"/>
                  <a:pt x="284" y="50"/>
                </a:cubicBezTo>
                <a:cubicBezTo>
                  <a:pt x="284" y="49"/>
                  <a:pt x="284" y="49"/>
                  <a:pt x="284" y="48"/>
                </a:cubicBezTo>
                <a:cubicBezTo>
                  <a:pt x="284" y="48"/>
                  <a:pt x="283" y="48"/>
                  <a:pt x="282" y="48"/>
                </a:cubicBezTo>
                <a:cubicBezTo>
                  <a:pt x="282" y="49"/>
                  <a:pt x="282" y="49"/>
                  <a:pt x="282" y="50"/>
                </a:cubicBezTo>
                <a:close/>
                <a:moveTo>
                  <a:pt x="76" y="60"/>
                </a:moveTo>
                <a:cubicBezTo>
                  <a:pt x="78" y="57"/>
                  <a:pt x="82" y="56"/>
                  <a:pt x="86" y="55"/>
                </a:cubicBezTo>
                <a:cubicBezTo>
                  <a:pt x="84" y="55"/>
                  <a:pt x="88" y="48"/>
                  <a:pt x="84" y="50"/>
                </a:cubicBezTo>
                <a:cubicBezTo>
                  <a:pt x="82" y="54"/>
                  <a:pt x="75" y="57"/>
                  <a:pt x="76" y="60"/>
                </a:cubicBezTo>
                <a:close/>
                <a:moveTo>
                  <a:pt x="326" y="80"/>
                </a:moveTo>
                <a:cubicBezTo>
                  <a:pt x="331" y="83"/>
                  <a:pt x="322" y="87"/>
                  <a:pt x="318" y="88"/>
                </a:cubicBezTo>
                <a:cubicBezTo>
                  <a:pt x="317" y="92"/>
                  <a:pt x="317" y="97"/>
                  <a:pt x="316" y="100"/>
                </a:cubicBezTo>
                <a:cubicBezTo>
                  <a:pt x="319" y="101"/>
                  <a:pt x="317" y="96"/>
                  <a:pt x="321" y="97"/>
                </a:cubicBezTo>
                <a:cubicBezTo>
                  <a:pt x="320" y="94"/>
                  <a:pt x="321" y="92"/>
                  <a:pt x="322" y="89"/>
                </a:cubicBezTo>
                <a:cubicBezTo>
                  <a:pt x="324" y="89"/>
                  <a:pt x="325" y="87"/>
                  <a:pt x="326" y="86"/>
                </a:cubicBezTo>
                <a:cubicBezTo>
                  <a:pt x="332" y="79"/>
                  <a:pt x="338" y="73"/>
                  <a:pt x="345" y="66"/>
                </a:cubicBezTo>
                <a:cubicBezTo>
                  <a:pt x="349" y="61"/>
                  <a:pt x="355" y="56"/>
                  <a:pt x="355" y="50"/>
                </a:cubicBezTo>
                <a:cubicBezTo>
                  <a:pt x="346" y="60"/>
                  <a:pt x="335" y="69"/>
                  <a:pt x="326" y="80"/>
                </a:cubicBezTo>
                <a:close/>
                <a:moveTo>
                  <a:pt x="238" y="76"/>
                </a:moveTo>
                <a:cubicBezTo>
                  <a:pt x="252" y="84"/>
                  <a:pt x="260" y="65"/>
                  <a:pt x="253" y="53"/>
                </a:cubicBezTo>
                <a:cubicBezTo>
                  <a:pt x="241" y="49"/>
                  <a:pt x="235" y="64"/>
                  <a:pt x="238" y="76"/>
                </a:cubicBezTo>
                <a:close/>
                <a:moveTo>
                  <a:pt x="398" y="72"/>
                </a:moveTo>
                <a:cubicBezTo>
                  <a:pt x="394" y="76"/>
                  <a:pt x="389" y="81"/>
                  <a:pt x="389" y="84"/>
                </a:cubicBezTo>
                <a:cubicBezTo>
                  <a:pt x="396" y="79"/>
                  <a:pt x="403" y="72"/>
                  <a:pt x="409" y="65"/>
                </a:cubicBezTo>
                <a:cubicBezTo>
                  <a:pt x="412" y="61"/>
                  <a:pt x="413" y="57"/>
                  <a:pt x="419" y="58"/>
                </a:cubicBezTo>
                <a:cubicBezTo>
                  <a:pt x="419" y="55"/>
                  <a:pt x="420" y="54"/>
                  <a:pt x="421" y="52"/>
                </a:cubicBezTo>
                <a:cubicBezTo>
                  <a:pt x="412" y="59"/>
                  <a:pt x="406" y="65"/>
                  <a:pt x="398" y="72"/>
                </a:cubicBezTo>
                <a:close/>
                <a:moveTo>
                  <a:pt x="282" y="58"/>
                </a:moveTo>
                <a:cubicBezTo>
                  <a:pt x="286" y="58"/>
                  <a:pt x="285" y="60"/>
                  <a:pt x="284" y="62"/>
                </a:cubicBezTo>
                <a:cubicBezTo>
                  <a:pt x="288" y="63"/>
                  <a:pt x="286" y="54"/>
                  <a:pt x="283" y="55"/>
                </a:cubicBezTo>
                <a:cubicBezTo>
                  <a:pt x="283" y="56"/>
                  <a:pt x="283" y="57"/>
                  <a:pt x="282" y="58"/>
                </a:cubicBezTo>
                <a:close/>
                <a:moveTo>
                  <a:pt x="131" y="91"/>
                </a:moveTo>
                <a:cubicBezTo>
                  <a:pt x="145" y="82"/>
                  <a:pt x="158" y="72"/>
                  <a:pt x="167" y="58"/>
                </a:cubicBezTo>
                <a:cubicBezTo>
                  <a:pt x="168" y="58"/>
                  <a:pt x="168" y="56"/>
                  <a:pt x="166" y="57"/>
                </a:cubicBezTo>
                <a:cubicBezTo>
                  <a:pt x="155" y="69"/>
                  <a:pt x="141" y="78"/>
                  <a:pt x="131" y="91"/>
                </a:cubicBezTo>
                <a:close/>
                <a:moveTo>
                  <a:pt x="63" y="59"/>
                </a:moveTo>
                <a:cubicBezTo>
                  <a:pt x="65" y="60"/>
                  <a:pt x="66" y="59"/>
                  <a:pt x="66" y="58"/>
                </a:cubicBezTo>
                <a:cubicBezTo>
                  <a:pt x="65" y="58"/>
                  <a:pt x="64" y="58"/>
                  <a:pt x="63" y="59"/>
                </a:cubicBezTo>
                <a:close/>
                <a:moveTo>
                  <a:pt x="211" y="75"/>
                </a:moveTo>
                <a:cubicBezTo>
                  <a:pt x="218" y="72"/>
                  <a:pt x="223" y="63"/>
                  <a:pt x="230" y="63"/>
                </a:cubicBezTo>
                <a:cubicBezTo>
                  <a:pt x="231" y="62"/>
                  <a:pt x="234" y="58"/>
                  <a:pt x="231" y="58"/>
                </a:cubicBezTo>
                <a:cubicBezTo>
                  <a:pt x="226" y="63"/>
                  <a:pt x="218" y="65"/>
                  <a:pt x="212" y="70"/>
                </a:cubicBezTo>
                <a:cubicBezTo>
                  <a:pt x="216" y="71"/>
                  <a:pt x="208" y="74"/>
                  <a:pt x="211" y="75"/>
                </a:cubicBezTo>
                <a:close/>
                <a:moveTo>
                  <a:pt x="122" y="59"/>
                </a:moveTo>
                <a:cubicBezTo>
                  <a:pt x="122" y="61"/>
                  <a:pt x="119" y="66"/>
                  <a:pt x="122" y="67"/>
                </a:cubicBezTo>
                <a:cubicBezTo>
                  <a:pt x="122" y="63"/>
                  <a:pt x="126" y="62"/>
                  <a:pt x="127" y="59"/>
                </a:cubicBezTo>
                <a:cubicBezTo>
                  <a:pt x="124" y="58"/>
                  <a:pt x="125" y="60"/>
                  <a:pt x="122" y="59"/>
                </a:cubicBezTo>
                <a:close/>
                <a:moveTo>
                  <a:pt x="44" y="62"/>
                </a:moveTo>
                <a:cubicBezTo>
                  <a:pt x="35" y="73"/>
                  <a:pt x="24" y="82"/>
                  <a:pt x="16" y="95"/>
                </a:cubicBezTo>
                <a:cubicBezTo>
                  <a:pt x="29" y="86"/>
                  <a:pt x="37" y="74"/>
                  <a:pt x="47" y="63"/>
                </a:cubicBezTo>
                <a:cubicBezTo>
                  <a:pt x="46" y="63"/>
                  <a:pt x="46" y="62"/>
                  <a:pt x="44" y="62"/>
                </a:cubicBezTo>
                <a:close/>
                <a:moveTo>
                  <a:pt x="261" y="74"/>
                </a:moveTo>
                <a:cubicBezTo>
                  <a:pt x="266" y="74"/>
                  <a:pt x="270" y="67"/>
                  <a:pt x="274" y="63"/>
                </a:cubicBezTo>
                <a:cubicBezTo>
                  <a:pt x="269" y="66"/>
                  <a:pt x="265" y="70"/>
                  <a:pt x="261" y="74"/>
                </a:cubicBezTo>
                <a:close/>
                <a:moveTo>
                  <a:pt x="264" y="81"/>
                </a:moveTo>
                <a:cubicBezTo>
                  <a:pt x="261" y="84"/>
                  <a:pt x="255" y="86"/>
                  <a:pt x="255" y="90"/>
                </a:cubicBezTo>
                <a:cubicBezTo>
                  <a:pt x="263" y="84"/>
                  <a:pt x="271" y="76"/>
                  <a:pt x="277" y="69"/>
                </a:cubicBezTo>
                <a:cubicBezTo>
                  <a:pt x="279" y="68"/>
                  <a:pt x="284" y="68"/>
                  <a:pt x="281" y="64"/>
                </a:cubicBezTo>
                <a:cubicBezTo>
                  <a:pt x="276" y="70"/>
                  <a:pt x="270" y="76"/>
                  <a:pt x="264" y="81"/>
                </a:cubicBezTo>
                <a:close/>
                <a:moveTo>
                  <a:pt x="390" y="91"/>
                </a:moveTo>
                <a:cubicBezTo>
                  <a:pt x="387" y="94"/>
                  <a:pt x="383" y="97"/>
                  <a:pt x="383" y="101"/>
                </a:cubicBezTo>
                <a:cubicBezTo>
                  <a:pt x="388" y="97"/>
                  <a:pt x="394" y="93"/>
                  <a:pt x="399" y="87"/>
                </a:cubicBezTo>
                <a:cubicBezTo>
                  <a:pt x="405" y="82"/>
                  <a:pt x="408" y="74"/>
                  <a:pt x="416" y="72"/>
                </a:cubicBezTo>
                <a:cubicBezTo>
                  <a:pt x="415" y="69"/>
                  <a:pt x="419" y="66"/>
                  <a:pt x="417" y="64"/>
                </a:cubicBezTo>
                <a:cubicBezTo>
                  <a:pt x="409" y="75"/>
                  <a:pt x="398" y="83"/>
                  <a:pt x="390" y="91"/>
                </a:cubicBezTo>
                <a:close/>
                <a:moveTo>
                  <a:pt x="349" y="68"/>
                </a:moveTo>
                <a:cubicBezTo>
                  <a:pt x="351" y="69"/>
                  <a:pt x="354" y="66"/>
                  <a:pt x="351" y="65"/>
                </a:cubicBezTo>
                <a:cubicBezTo>
                  <a:pt x="351" y="67"/>
                  <a:pt x="350" y="67"/>
                  <a:pt x="349" y="68"/>
                </a:cubicBezTo>
                <a:close/>
                <a:moveTo>
                  <a:pt x="61" y="70"/>
                </a:moveTo>
                <a:cubicBezTo>
                  <a:pt x="63" y="70"/>
                  <a:pt x="64" y="69"/>
                  <a:pt x="64" y="68"/>
                </a:cubicBezTo>
                <a:cubicBezTo>
                  <a:pt x="63" y="68"/>
                  <a:pt x="62" y="69"/>
                  <a:pt x="61" y="70"/>
                </a:cubicBezTo>
                <a:close/>
                <a:moveTo>
                  <a:pt x="256" y="96"/>
                </a:moveTo>
                <a:cubicBezTo>
                  <a:pt x="262" y="93"/>
                  <a:pt x="268" y="88"/>
                  <a:pt x="274" y="83"/>
                </a:cubicBezTo>
                <a:cubicBezTo>
                  <a:pt x="279" y="80"/>
                  <a:pt x="288" y="75"/>
                  <a:pt x="287" y="69"/>
                </a:cubicBezTo>
                <a:cubicBezTo>
                  <a:pt x="278" y="79"/>
                  <a:pt x="266" y="86"/>
                  <a:pt x="256" y="96"/>
                </a:cubicBezTo>
                <a:close/>
                <a:moveTo>
                  <a:pt x="227" y="70"/>
                </a:moveTo>
                <a:cubicBezTo>
                  <a:pt x="219" y="77"/>
                  <a:pt x="210" y="82"/>
                  <a:pt x="202" y="88"/>
                </a:cubicBezTo>
                <a:cubicBezTo>
                  <a:pt x="200" y="88"/>
                  <a:pt x="200" y="87"/>
                  <a:pt x="198" y="87"/>
                </a:cubicBezTo>
                <a:cubicBezTo>
                  <a:pt x="198" y="91"/>
                  <a:pt x="195" y="93"/>
                  <a:pt x="197" y="95"/>
                </a:cubicBezTo>
                <a:cubicBezTo>
                  <a:pt x="200" y="95"/>
                  <a:pt x="203" y="95"/>
                  <a:pt x="205" y="93"/>
                </a:cubicBezTo>
                <a:cubicBezTo>
                  <a:pt x="203" y="93"/>
                  <a:pt x="205" y="90"/>
                  <a:pt x="205" y="88"/>
                </a:cubicBezTo>
                <a:cubicBezTo>
                  <a:pt x="207" y="87"/>
                  <a:pt x="208" y="85"/>
                  <a:pt x="211" y="85"/>
                </a:cubicBezTo>
                <a:cubicBezTo>
                  <a:pt x="216" y="79"/>
                  <a:pt x="225" y="78"/>
                  <a:pt x="229" y="71"/>
                </a:cubicBezTo>
                <a:cubicBezTo>
                  <a:pt x="228" y="70"/>
                  <a:pt x="228" y="70"/>
                  <a:pt x="227" y="70"/>
                </a:cubicBezTo>
                <a:close/>
                <a:moveTo>
                  <a:pt x="320" y="78"/>
                </a:moveTo>
                <a:cubicBezTo>
                  <a:pt x="322" y="78"/>
                  <a:pt x="322" y="75"/>
                  <a:pt x="324" y="74"/>
                </a:cubicBezTo>
                <a:cubicBezTo>
                  <a:pt x="321" y="73"/>
                  <a:pt x="319" y="75"/>
                  <a:pt x="320" y="78"/>
                </a:cubicBezTo>
                <a:close/>
                <a:moveTo>
                  <a:pt x="358" y="93"/>
                </a:moveTo>
                <a:cubicBezTo>
                  <a:pt x="362" y="85"/>
                  <a:pt x="373" y="83"/>
                  <a:pt x="376" y="74"/>
                </a:cubicBezTo>
                <a:cubicBezTo>
                  <a:pt x="373" y="74"/>
                  <a:pt x="373" y="74"/>
                  <a:pt x="370" y="74"/>
                </a:cubicBezTo>
                <a:cubicBezTo>
                  <a:pt x="371" y="81"/>
                  <a:pt x="361" y="83"/>
                  <a:pt x="357" y="88"/>
                </a:cubicBezTo>
                <a:cubicBezTo>
                  <a:pt x="359" y="91"/>
                  <a:pt x="357" y="92"/>
                  <a:pt x="358" y="93"/>
                </a:cubicBezTo>
                <a:close/>
                <a:moveTo>
                  <a:pt x="355" y="78"/>
                </a:moveTo>
                <a:cubicBezTo>
                  <a:pt x="359" y="78"/>
                  <a:pt x="355" y="81"/>
                  <a:pt x="357" y="82"/>
                </a:cubicBezTo>
                <a:cubicBezTo>
                  <a:pt x="358" y="78"/>
                  <a:pt x="362" y="79"/>
                  <a:pt x="363" y="75"/>
                </a:cubicBezTo>
                <a:cubicBezTo>
                  <a:pt x="359" y="75"/>
                  <a:pt x="356" y="75"/>
                  <a:pt x="355" y="78"/>
                </a:cubicBezTo>
                <a:close/>
                <a:moveTo>
                  <a:pt x="204" y="77"/>
                </a:moveTo>
                <a:cubicBezTo>
                  <a:pt x="204" y="79"/>
                  <a:pt x="201" y="80"/>
                  <a:pt x="204" y="81"/>
                </a:cubicBezTo>
                <a:cubicBezTo>
                  <a:pt x="204" y="78"/>
                  <a:pt x="208" y="78"/>
                  <a:pt x="208" y="76"/>
                </a:cubicBezTo>
                <a:cubicBezTo>
                  <a:pt x="206" y="75"/>
                  <a:pt x="206" y="78"/>
                  <a:pt x="204" y="77"/>
                </a:cubicBezTo>
                <a:close/>
                <a:moveTo>
                  <a:pt x="84" y="87"/>
                </a:moveTo>
                <a:cubicBezTo>
                  <a:pt x="92" y="87"/>
                  <a:pt x="93" y="81"/>
                  <a:pt x="98" y="78"/>
                </a:cubicBezTo>
                <a:cubicBezTo>
                  <a:pt x="90" y="75"/>
                  <a:pt x="87" y="83"/>
                  <a:pt x="84" y="87"/>
                </a:cubicBezTo>
                <a:close/>
                <a:moveTo>
                  <a:pt x="120" y="77"/>
                </a:moveTo>
                <a:cubicBezTo>
                  <a:pt x="119" y="83"/>
                  <a:pt x="124" y="77"/>
                  <a:pt x="120" y="77"/>
                </a:cubicBezTo>
                <a:close/>
                <a:moveTo>
                  <a:pt x="157" y="85"/>
                </a:moveTo>
                <a:cubicBezTo>
                  <a:pt x="158" y="83"/>
                  <a:pt x="165" y="80"/>
                  <a:pt x="163" y="77"/>
                </a:cubicBezTo>
                <a:cubicBezTo>
                  <a:pt x="162" y="80"/>
                  <a:pt x="155" y="83"/>
                  <a:pt x="157" y="85"/>
                </a:cubicBezTo>
                <a:close/>
                <a:moveTo>
                  <a:pt x="211" y="93"/>
                </a:moveTo>
                <a:cubicBezTo>
                  <a:pt x="217" y="92"/>
                  <a:pt x="220" y="89"/>
                  <a:pt x="224" y="85"/>
                </a:cubicBezTo>
                <a:cubicBezTo>
                  <a:pt x="226" y="84"/>
                  <a:pt x="234" y="81"/>
                  <a:pt x="229" y="79"/>
                </a:cubicBezTo>
                <a:cubicBezTo>
                  <a:pt x="225" y="85"/>
                  <a:pt x="215" y="86"/>
                  <a:pt x="211" y="93"/>
                </a:cubicBezTo>
                <a:close/>
                <a:moveTo>
                  <a:pt x="11" y="84"/>
                </a:moveTo>
                <a:cubicBezTo>
                  <a:pt x="11" y="83"/>
                  <a:pt x="14" y="80"/>
                  <a:pt x="11" y="80"/>
                </a:cubicBezTo>
                <a:cubicBezTo>
                  <a:pt x="12" y="82"/>
                  <a:pt x="8" y="84"/>
                  <a:pt x="11" y="84"/>
                </a:cubicBezTo>
                <a:close/>
                <a:moveTo>
                  <a:pt x="253" y="84"/>
                </a:moveTo>
                <a:cubicBezTo>
                  <a:pt x="252" y="81"/>
                  <a:pt x="256" y="82"/>
                  <a:pt x="256" y="80"/>
                </a:cubicBezTo>
                <a:cubicBezTo>
                  <a:pt x="254" y="80"/>
                  <a:pt x="248" y="83"/>
                  <a:pt x="253" y="84"/>
                </a:cubicBezTo>
                <a:close/>
                <a:moveTo>
                  <a:pt x="97" y="88"/>
                </a:moveTo>
                <a:cubicBezTo>
                  <a:pt x="102" y="88"/>
                  <a:pt x="104" y="85"/>
                  <a:pt x="107" y="82"/>
                </a:cubicBezTo>
                <a:cubicBezTo>
                  <a:pt x="102" y="79"/>
                  <a:pt x="100" y="86"/>
                  <a:pt x="97" y="88"/>
                </a:cubicBezTo>
                <a:close/>
                <a:moveTo>
                  <a:pt x="385" y="114"/>
                </a:moveTo>
                <a:cubicBezTo>
                  <a:pt x="395" y="108"/>
                  <a:pt x="402" y="98"/>
                  <a:pt x="412" y="92"/>
                </a:cubicBezTo>
                <a:cubicBezTo>
                  <a:pt x="412" y="88"/>
                  <a:pt x="414" y="86"/>
                  <a:pt x="414" y="81"/>
                </a:cubicBezTo>
                <a:cubicBezTo>
                  <a:pt x="403" y="90"/>
                  <a:pt x="392" y="100"/>
                  <a:pt x="382" y="110"/>
                </a:cubicBezTo>
                <a:cubicBezTo>
                  <a:pt x="386" y="111"/>
                  <a:pt x="384" y="113"/>
                  <a:pt x="385" y="114"/>
                </a:cubicBezTo>
                <a:close/>
                <a:moveTo>
                  <a:pt x="230" y="89"/>
                </a:moveTo>
                <a:cubicBezTo>
                  <a:pt x="234" y="88"/>
                  <a:pt x="237" y="86"/>
                  <a:pt x="239" y="83"/>
                </a:cubicBezTo>
                <a:cubicBezTo>
                  <a:pt x="235" y="84"/>
                  <a:pt x="233" y="86"/>
                  <a:pt x="230" y="89"/>
                </a:cubicBezTo>
                <a:close/>
                <a:moveTo>
                  <a:pt x="277" y="94"/>
                </a:moveTo>
                <a:cubicBezTo>
                  <a:pt x="283" y="91"/>
                  <a:pt x="289" y="89"/>
                  <a:pt x="292" y="83"/>
                </a:cubicBezTo>
                <a:cubicBezTo>
                  <a:pt x="286" y="86"/>
                  <a:pt x="282" y="91"/>
                  <a:pt x="277" y="94"/>
                </a:cubicBezTo>
                <a:close/>
                <a:moveTo>
                  <a:pt x="103" y="95"/>
                </a:moveTo>
                <a:cubicBezTo>
                  <a:pt x="106" y="93"/>
                  <a:pt x="114" y="89"/>
                  <a:pt x="112" y="85"/>
                </a:cubicBezTo>
                <a:cubicBezTo>
                  <a:pt x="109" y="88"/>
                  <a:pt x="105" y="91"/>
                  <a:pt x="103" y="95"/>
                </a:cubicBezTo>
                <a:close/>
                <a:moveTo>
                  <a:pt x="46" y="98"/>
                </a:moveTo>
                <a:cubicBezTo>
                  <a:pt x="51" y="96"/>
                  <a:pt x="54" y="90"/>
                  <a:pt x="58" y="86"/>
                </a:cubicBezTo>
                <a:cubicBezTo>
                  <a:pt x="53" y="89"/>
                  <a:pt x="50" y="94"/>
                  <a:pt x="46" y="98"/>
                </a:cubicBezTo>
                <a:close/>
                <a:moveTo>
                  <a:pt x="67" y="88"/>
                </a:moveTo>
                <a:cubicBezTo>
                  <a:pt x="69" y="88"/>
                  <a:pt x="70" y="88"/>
                  <a:pt x="70" y="86"/>
                </a:cubicBezTo>
                <a:cubicBezTo>
                  <a:pt x="68" y="86"/>
                  <a:pt x="68" y="87"/>
                  <a:pt x="67" y="88"/>
                </a:cubicBezTo>
                <a:close/>
                <a:moveTo>
                  <a:pt x="141" y="108"/>
                </a:moveTo>
                <a:cubicBezTo>
                  <a:pt x="148" y="101"/>
                  <a:pt x="156" y="96"/>
                  <a:pt x="162" y="88"/>
                </a:cubicBezTo>
                <a:cubicBezTo>
                  <a:pt x="155" y="94"/>
                  <a:pt x="144" y="101"/>
                  <a:pt x="141" y="108"/>
                </a:cubicBezTo>
                <a:close/>
                <a:moveTo>
                  <a:pt x="107" y="102"/>
                </a:moveTo>
                <a:cubicBezTo>
                  <a:pt x="109" y="101"/>
                  <a:pt x="113" y="98"/>
                  <a:pt x="115" y="96"/>
                </a:cubicBezTo>
                <a:cubicBezTo>
                  <a:pt x="117" y="94"/>
                  <a:pt x="122" y="90"/>
                  <a:pt x="119" y="89"/>
                </a:cubicBezTo>
                <a:cubicBezTo>
                  <a:pt x="116" y="95"/>
                  <a:pt x="109" y="96"/>
                  <a:pt x="107" y="102"/>
                </a:cubicBezTo>
                <a:close/>
                <a:moveTo>
                  <a:pt x="264" y="97"/>
                </a:moveTo>
                <a:cubicBezTo>
                  <a:pt x="261" y="101"/>
                  <a:pt x="272" y="92"/>
                  <a:pt x="271" y="91"/>
                </a:cubicBezTo>
                <a:cubicBezTo>
                  <a:pt x="268" y="93"/>
                  <a:pt x="267" y="95"/>
                  <a:pt x="264" y="97"/>
                </a:cubicBezTo>
                <a:close/>
                <a:moveTo>
                  <a:pt x="292" y="91"/>
                </a:moveTo>
                <a:cubicBezTo>
                  <a:pt x="285" y="95"/>
                  <a:pt x="278" y="101"/>
                  <a:pt x="273" y="105"/>
                </a:cubicBezTo>
                <a:cubicBezTo>
                  <a:pt x="267" y="108"/>
                  <a:pt x="260" y="112"/>
                  <a:pt x="263" y="117"/>
                </a:cubicBezTo>
                <a:cubicBezTo>
                  <a:pt x="268" y="113"/>
                  <a:pt x="275" y="110"/>
                  <a:pt x="280" y="106"/>
                </a:cubicBezTo>
                <a:cubicBezTo>
                  <a:pt x="286" y="102"/>
                  <a:pt x="293" y="98"/>
                  <a:pt x="294" y="92"/>
                </a:cubicBezTo>
                <a:cubicBezTo>
                  <a:pt x="294" y="91"/>
                  <a:pt x="293" y="91"/>
                  <a:pt x="292" y="91"/>
                </a:cubicBezTo>
                <a:close/>
                <a:moveTo>
                  <a:pt x="310" y="123"/>
                </a:moveTo>
                <a:cubicBezTo>
                  <a:pt x="322" y="115"/>
                  <a:pt x="333" y="105"/>
                  <a:pt x="344" y="95"/>
                </a:cubicBezTo>
                <a:cubicBezTo>
                  <a:pt x="345" y="95"/>
                  <a:pt x="345" y="93"/>
                  <a:pt x="344" y="93"/>
                </a:cubicBezTo>
                <a:cubicBezTo>
                  <a:pt x="333" y="104"/>
                  <a:pt x="320" y="112"/>
                  <a:pt x="310" y="123"/>
                </a:cubicBezTo>
                <a:close/>
                <a:moveTo>
                  <a:pt x="38" y="100"/>
                </a:moveTo>
                <a:cubicBezTo>
                  <a:pt x="39" y="97"/>
                  <a:pt x="42" y="97"/>
                  <a:pt x="43" y="94"/>
                </a:cubicBezTo>
                <a:cubicBezTo>
                  <a:pt x="41" y="95"/>
                  <a:pt x="37" y="99"/>
                  <a:pt x="38" y="100"/>
                </a:cubicBezTo>
                <a:close/>
                <a:moveTo>
                  <a:pt x="373" y="100"/>
                </a:moveTo>
                <a:cubicBezTo>
                  <a:pt x="376" y="99"/>
                  <a:pt x="377" y="96"/>
                  <a:pt x="379" y="94"/>
                </a:cubicBezTo>
                <a:cubicBezTo>
                  <a:pt x="375" y="94"/>
                  <a:pt x="374" y="97"/>
                  <a:pt x="373" y="100"/>
                </a:cubicBezTo>
                <a:close/>
                <a:moveTo>
                  <a:pt x="274" y="97"/>
                </a:moveTo>
                <a:cubicBezTo>
                  <a:pt x="275" y="97"/>
                  <a:pt x="276" y="96"/>
                  <a:pt x="277" y="95"/>
                </a:cubicBezTo>
                <a:cubicBezTo>
                  <a:pt x="275" y="95"/>
                  <a:pt x="274" y="96"/>
                  <a:pt x="274" y="97"/>
                </a:cubicBezTo>
                <a:close/>
                <a:moveTo>
                  <a:pt x="86" y="99"/>
                </a:moveTo>
                <a:cubicBezTo>
                  <a:pt x="77" y="94"/>
                  <a:pt x="64" y="102"/>
                  <a:pt x="63" y="110"/>
                </a:cubicBezTo>
                <a:cubicBezTo>
                  <a:pt x="63" y="116"/>
                  <a:pt x="67" y="122"/>
                  <a:pt x="71" y="123"/>
                </a:cubicBezTo>
                <a:cubicBezTo>
                  <a:pt x="77" y="124"/>
                  <a:pt x="80" y="121"/>
                  <a:pt x="83" y="120"/>
                </a:cubicBezTo>
                <a:cubicBezTo>
                  <a:pt x="85" y="119"/>
                  <a:pt x="86" y="121"/>
                  <a:pt x="87" y="120"/>
                </a:cubicBezTo>
                <a:cubicBezTo>
                  <a:pt x="96" y="116"/>
                  <a:pt x="96" y="102"/>
                  <a:pt x="88" y="96"/>
                </a:cubicBezTo>
                <a:cubicBezTo>
                  <a:pt x="88" y="97"/>
                  <a:pt x="87" y="98"/>
                  <a:pt x="86" y="99"/>
                </a:cubicBezTo>
                <a:close/>
                <a:moveTo>
                  <a:pt x="13" y="100"/>
                </a:moveTo>
                <a:cubicBezTo>
                  <a:pt x="15" y="100"/>
                  <a:pt x="16" y="98"/>
                  <a:pt x="16" y="97"/>
                </a:cubicBezTo>
                <a:cubicBezTo>
                  <a:pt x="14" y="97"/>
                  <a:pt x="13" y="98"/>
                  <a:pt x="13" y="100"/>
                </a:cubicBezTo>
                <a:close/>
                <a:moveTo>
                  <a:pt x="143" y="113"/>
                </a:moveTo>
                <a:cubicBezTo>
                  <a:pt x="149" y="109"/>
                  <a:pt x="160" y="104"/>
                  <a:pt x="159" y="98"/>
                </a:cubicBezTo>
                <a:cubicBezTo>
                  <a:pt x="154" y="104"/>
                  <a:pt x="148" y="108"/>
                  <a:pt x="143" y="113"/>
                </a:cubicBezTo>
                <a:close/>
                <a:moveTo>
                  <a:pt x="30" y="116"/>
                </a:moveTo>
                <a:cubicBezTo>
                  <a:pt x="33" y="110"/>
                  <a:pt x="44" y="105"/>
                  <a:pt x="44" y="99"/>
                </a:cubicBezTo>
                <a:cubicBezTo>
                  <a:pt x="40" y="105"/>
                  <a:pt x="31" y="110"/>
                  <a:pt x="30" y="116"/>
                </a:cubicBezTo>
                <a:close/>
                <a:moveTo>
                  <a:pt x="259" y="103"/>
                </a:moveTo>
                <a:cubicBezTo>
                  <a:pt x="259" y="101"/>
                  <a:pt x="265" y="100"/>
                  <a:pt x="261" y="99"/>
                </a:cubicBezTo>
                <a:cubicBezTo>
                  <a:pt x="261" y="101"/>
                  <a:pt x="257" y="102"/>
                  <a:pt x="259" y="103"/>
                </a:cubicBezTo>
                <a:close/>
                <a:moveTo>
                  <a:pt x="111" y="110"/>
                </a:moveTo>
                <a:cubicBezTo>
                  <a:pt x="114" y="108"/>
                  <a:pt x="120" y="103"/>
                  <a:pt x="118" y="100"/>
                </a:cubicBezTo>
                <a:cubicBezTo>
                  <a:pt x="117" y="103"/>
                  <a:pt x="109" y="106"/>
                  <a:pt x="111" y="110"/>
                </a:cubicBezTo>
                <a:close/>
                <a:moveTo>
                  <a:pt x="206" y="115"/>
                </a:moveTo>
                <a:cubicBezTo>
                  <a:pt x="201" y="120"/>
                  <a:pt x="193" y="124"/>
                  <a:pt x="192" y="131"/>
                </a:cubicBezTo>
                <a:cubicBezTo>
                  <a:pt x="201" y="119"/>
                  <a:pt x="214" y="112"/>
                  <a:pt x="222" y="100"/>
                </a:cubicBezTo>
                <a:cubicBezTo>
                  <a:pt x="216" y="104"/>
                  <a:pt x="212" y="110"/>
                  <a:pt x="206" y="115"/>
                </a:cubicBezTo>
                <a:close/>
                <a:moveTo>
                  <a:pt x="384" y="121"/>
                </a:moveTo>
                <a:cubicBezTo>
                  <a:pt x="382" y="123"/>
                  <a:pt x="377" y="127"/>
                  <a:pt x="380" y="130"/>
                </a:cubicBezTo>
                <a:cubicBezTo>
                  <a:pt x="387" y="118"/>
                  <a:pt x="406" y="114"/>
                  <a:pt x="411" y="101"/>
                </a:cubicBezTo>
                <a:cubicBezTo>
                  <a:pt x="411" y="100"/>
                  <a:pt x="410" y="100"/>
                  <a:pt x="409" y="100"/>
                </a:cubicBezTo>
                <a:cubicBezTo>
                  <a:pt x="403" y="108"/>
                  <a:pt x="391" y="114"/>
                  <a:pt x="384" y="121"/>
                </a:cubicBezTo>
                <a:close/>
                <a:moveTo>
                  <a:pt x="26" y="112"/>
                </a:moveTo>
                <a:cubicBezTo>
                  <a:pt x="29" y="109"/>
                  <a:pt x="36" y="102"/>
                  <a:pt x="36" y="102"/>
                </a:cubicBezTo>
                <a:cubicBezTo>
                  <a:pt x="32" y="105"/>
                  <a:pt x="26" y="109"/>
                  <a:pt x="26" y="112"/>
                </a:cubicBezTo>
                <a:close/>
                <a:moveTo>
                  <a:pt x="190" y="116"/>
                </a:moveTo>
                <a:cubicBezTo>
                  <a:pt x="193" y="122"/>
                  <a:pt x="175" y="135"/>
                  <a:pt x="170" y="139"/>
                </a:cubicBezTo>
                <a:cubicBezTo>
                  <a:pt x="174" y="138"/>
                  <a:pt x="180" y="140"/>
                  <a:pt x="181" y="139"/>
                </a:cubicBezTo>
                <a:cubicBezTo>
                  <a:pt x="184" y="137"/>
                  <a:pt x="181" y="134"/>
                  <a:pt x="181" y="131"/>
                </a:cubicBezTo>
                <a:cubicBezTo>
                  <a:pt x="187" y="125"/>
                  <a:pt x="195" y="122"/>
                  <a:pt x="199" y="114"/>
                </a:cubicBezTo>
                <a:cubicBezTo>
                  <a:pt x="201" y="113"/>
                  <a:pt x="204" y="110"/>
                  <a:pt x="206" y="107"/>
                </a:cubicBezTo>
                <a:cubicBezTo>
                  <a:pt x="208" y="106"/>
                  <a:pt x="214" y="102"/>
                  <a:pt x="210" y="101"/>
                </a:cubicBezTo>
                <a:cubicBezTo>
                  <a:pt x="205" y="107"/>
                  <a:pt x="197" y="112"/>
                  <a:pt x="190" y="116"/>
                </a:cubicBezTo>
                <a:close/>
                <a:moveTo>
                  <a:pt x="9" y="104"/>
                </a:moveTo>
                <a:cubicBezTo>
                  <a:pt x="10" y="104"/>
                  <a:pt x="11" y="103"/>
                  <a:pt x="12" y="102"/>
                </a:cubicBezTo>
                <a:cubicBezTo>
                  <a:pt x="10" y="102"/>
                  <a:pt x="9" y="102"/>
                  <a:pt x="9" y="104"/>
                </a:cubicBezTo>
                <a:close/>
                <a:moveTo>
                  <a:pt x="173" y="121"/>
                </a:moveTo>
                <a:cubicBezTo>
                  <a:pt x="171" y="123"/>
                  <a:pt x="171" y="124"/>
                  <a:pt x="171" y="125"/>
                </a:cubicBezTo>
                <a:cubicBezTo>
                  <a:pt x="167" y="130"/>
                  <a:pt x="161" y="133"/>
                  <a:pt x="157" y="138"/>
                </a:cubicBezTo>
                <a:cubicBezTo>
                  <a:pt x="165" y="137"/>
                  <a:pt x="168" y="129"/>
                  <a:pt x="173" y="124"/>
                </a:cubicBezTo>
                <a:cubicBezTo>
                  <a:pt x="183" y="118"/>
                  <a:pt x="191" y="109"/>
                  <a:pt x="201" y="102"/>
                </a:cubicBezTo>
                <a:cubicBezTo>
                  <a:pt x="189" y="106"/>
                  <a:pt x="180" y="114"/>
                  <a:pt x="173" y="121"/>
                </a:cubicBezTo>
                <a:close/>
                <a:moveTo>
                  <a:pt x="247" y="107"/>
                </a:moveTo>
                <a:cubicBezTo>
                  <a:pt x="247" y="106"/>
                  <a:pt x="251" y="107"/>
                  <a:pt x="252" y="105"/>
                </a:cubicBezTo>
                <a:cubicBezTo>
                  <a:pt x="250" y="105"/>
                  <a:pt x="251" y="102"/>
                  <a:pt x="250" y="102"/>
                </a:cubicBezTo>
                <a:cubicBezTo>
                  <a:pt x="250" y="104"/>
                  <a:pt x="244" y="105"/>
                  <a:pt x="247" y="107"/>
                </a:cubicBezTo>
                <a:close/>
                <a:moveTo>
                  <a:pt x="19" y="106"/>
                </a:moveTo>
                <a:cubicBezTo>
                  <a:pt x="21" y="106"/>
                  <a:pt x="24" y="103"/>
                  <a:pt x="21" y="103"/>
                </a:cubicBezTo>
                <a:cubicBezTo>
                  <a:pt x="21" y="104"/>
                  <a:pt x="20" y="104"/>
                  <a:pt x="19" y="106"/>
                </a:cubicBezTo>
                <a:close/>
                <a:moveTo>
                  <a:pt x="166" y="117"/>
                </a:moveTo>
                <a:cubicBezTo>
                  <a:pt x="162" y="120"/>
                  <a:pt x="155" y="122"/>
                  <a:pt x="157" y="128"/>
                </a:cubicBezTo>
                <a:cubicBezTo>
                  <a:pt x="166" y="119"/>
                  <a:pt x="179" y="111"/>
                  <a:pt x="185" y="103"/>
                </a:cubicBezTo>
                <a:cubicBezTo>
                  <a:pt x="178" y="106"/>
                  <a:pt x="173" y="112"/>
                  <a:pt x="166" y="117"/>
                </a:cubicBezTo>
                <a:close/>
                <a:moveTo>
                  <a:pt x="315" y="129"/>
                </a:moveTo>
                <a:cubicBezTo>
                  <a:pt x="327" y="123"/>
                  <a:pt x="335" y="113"/>
                  <a:pt x="344" y="104"/>
                </a:cubicBezTo>
                <a:cubicBezTo>
                  <a:pt x="335" y="109"/>
                  <a:pt x="321" y="118"/>
                  <a:pt x="315" y="129"/>
                </a:cubicBezTo>
                <a:close/>
                <a:moveTo>
                  <a:pt x="57" y="107"/>
                </a:moveTo>
                <a:cubicBezTo>
                  <a:pt x="59" y="108"/>
                  <a:pt x="59" y="105"/>
                  <a:pt x="60" y="104"/>
                </a:cubicBezTo>
                <a:cubicBezTo>
                  <a:pt x="57" y="103"/>
                  <a:pt x="57" y="106"/>
                  <a:pt x="57" y="107"/>
                </a:cubicBezTo>
                <a:close/>
                <a:moveTo>
                  <a:pt x="230" y="118"/>
                </a:moveTo>
                <a:cubicBezTo>
                  <a:pt x="234" y="118"/>
                  <a:pt x="235" y="114"/>
                  <a:pt x="234" y="110"/>
                </a:cubicBezTo>
                <a:cubicBezTo>
                  <a:pt x="236" y="109"/>
                  <a:pt x="241" y="106"/>
                  <a:pt x="239" y="104"/>
                </a:cubicBezTo>
                <a:cubicBezTo>
                  <a:pt x="236" y="109"/>
                  <a:pt x="229" y="108"/>
                  <a:pt x="230" y="118"/>
                </a:cubicBezTo>
                <a:close/>
                <a:moveTo>
                  <a:pt x="273" y="126"/>
                </a:moveTo>
                <a:cubicBezTo>
                  <a:pt x="277" y="123"/>
                  <a:pt x="282" y="121"/>
                  <a:pt x="286" y="118"/>
                </a:cubicBezTo>
                <a:cubicBezTo>
                  <a:pt x="291" y="115"/>
                  <a:pt x="296" y="112"/>
                  <a:pt x="298" y="107"/>
                </a:cubicBezTo>
                <a:cubicBezTo>
                  <a:pt x="297" y="107"/>
                  <a:pt x="297" y="106"/>
                  <a:pt x="296" y="107"/>
                </a:cubicBezTo>
                <a:cubicBezTo>
                  <a:pt x="289" y="114"/>
                  <a:pt x="279" y="118"/>
                  <a:pt x="273" y="126"/>
                </a:cubicBezTo>
                <a:close/>
                <a:moveTo>
                  <a:pt x="317" y="110"/>
                </a:moveTo>
                <a:cubicBezTo>
                  <a:pt x="310" y="116"/>
                  <a:pt x="322" y="109"/>
                  <a:pt x="320" y="108"/>
                </a:cubicBezTo>
                <a:cubicBezTo>
                  <a:pt x="319" y="109"/>
                  <a:pt x="318" y="110"/>
                  <a:pt x="317" y="110"/>
                </a:cubicBezTo>
                <a:close/>
                <a:moveTo>
                  <a:pt x="100" y="116"/>
                </a:moveTo>
                <a:cubicBezTo>
                  <a:pt x="101" y="115"/>
                  <a:pt x="104" y="111"/>
                  <a:pt x="102" y="109"/>
                </a:cubicBezTo>
                <a:cubicBezTo>
                  <a:pt x="101" y="111"/>
                  <a:pt x="98" y="115"/>
                  <a:pt x="100" y="116"/>
                </a:cubicBezTo>
                <a:close/>
                <a:moveTo>
                  <a:pt x="396" y="123"/>
                </a:moveTo>
                <a:cubicBezTo>
                  <a:pt x="391" y="127"/>
                  <a:pt x="385" y="130"/>
                  <a:pt x="384" y="135"/>
                </a:cubicBezTo>
                <a:cubicBezTo>
                  <a:pt x="392" y="127"/>
                  <a:pt x="410" y="124"/>
                  <a:pt x="410" y="111"/>
                </a:cubicBezTo>
                <a:cubicBezTo>
                  <a:pt x="406" y="115"/>
                  <a:pt x="400" y="119"/>
                  <a:pt x="396" y="123"/>
                </a:cubicBezTo>
                <a:close/>
                <a:moveTo>
                  <a:pt x="148" y="126"/>
                </a:moveTo>
                <a:cubicBezTo>
                  <a:pt x="151" y="120"/>
                  <a:pt x="159" y="118"/>
                  <a:pt x="162" y="112"/>
                </a:cubicBezTo>
                <a:cubicBezTo>
                  <a:pt x="157" y="116"/>
                  <a:pt x="148" y="120"/>
                  <a:pt x="148" y="126"/>
                </a:cubicBezTo>
                <a:close/>
                <a:moveTo>
                  <a:pt x="264" y="125"/>
                </a:moveTo>
                <a:cubicBezTo>
                  <a:pt x="269" y="123"/>
                  <a:pt x="277" y="115"/>
                  <a:pt x="277" y="114"/>
                </a:cubicBezTo>
                <a:cubicBezTo>
                  <a:pt x="272" y="117"/>
                  <a:pt x="268" y="120"/>
                  <a:pt x="264" y="125"/>
                </a:cubicBezTo>
                <a:close/>
                <a:moveTo>
                  <a:pt x="111" y="140"/>
                </a:moveTo>
                <a:cubicBezTo>
                  <a:pt x="114" y="139"/>
                  <a:pt x="117" y="139"/>
                  <a:pt x="118" y="136"/>
                </a:cubicBezTo>
                <a:cubicBezTo>
                  <a:pt x="115" y="127"/>
                  <a:pt x="132" y="122"/>
                  <a:pt x="132" y="115"/>
                </a:cubicBezTo>
                <a:cubicBezTo>
                  <a:pt x="125" y="123"/>
                  <a:pt x="116" y="130"/>
                  <a:pt x="111" y="140"/>
                </a:cubicBezTo>
                <a:close/>
                <a:moveTo>
                  <a:pt x="217" y="119"/>
                </a:moveTo>
                <a:cubicBezTo>
                  <a:pt x="225" y="118"/>
                  <a:pt x="217" y="125"/>
                  <a:pt x="220" y="126"/>
                </a:cubicBezTo>
                <a:cubicBezTo>
                  <a:pt x="222" y="122"/>
                  <a:pt x="223" y="127"/>
                  <a:pt x="225" y="127"/>
                </a:cubicBezTo>
                <a:cubicBezTo>
                  <a:pt x="225" y="122"/>
                  <a:pt x="224" y="118"/>
                  <a:pt x="223" y="115"/>
                </a:cubicBezTo>
                <a:cubicBezTo>
                  <a:pt x="220" y="115"/>
                  <a:pt x="219" y="118"/>
                  <a:pt x="217" y="119"/>
                </a:cubicBezTo>
                <a:close/>
                <a:moveTo>
                  <a:pt x="376" y="121"/>
                </a:moveTo>
                <a:cubicBezTo>
                  <a:pt x="378" y="120"/>
                  <a:pt x="384" y="117"/>
                  <a:pt x="381" y="115"/>
                </a:cubicBezTo>
                <a:cubicBezTo>
                  <a:pt x="380" y="118"/>
                  <a:pt x="376" y="117"/>
                  <a:pt x="376" y="121"/>
                </a:cubicBezTo>
                <a:close/>
                <a:moveTo>
                  <a:pt x="21" y="124"/>
                </a:moveTo>
                <a:cubicBezTo>
                  <a:pt x="23" y="122"/>
                  <a:pt x="29" y="119"/>
                  <a:pt x="27" y="116"/>
                </a:cubicBezTo>
                <a:cubicBezTo>
                  <a:pt x="26" y="119"/>
                  <a:pt x="20" y="122"/>
                  <a:pt x="21" y="124"/>
                </a:cubicBezTo>
                <a:close/>
                <a:moveTo>
                  <a:pt x="284" y="126"/>
                </a:moveTo>
                <a:cubicBezTo>
                  <a:pt x="288" y="123"/>
                  <a:pt x="294" y="122"/>
                  <a:pt x="296" y="118"/>
                </a:cubicBezTo>
                <a:cubicBezTo>
                  <a:pt x="292" y="120"/>
                  <a:pt x="285" y="124"/>
                  <a:pt x="284" y="126"/>
                </a:cubicBezTo>
                <a:close/>
                <a:moveTo>
                  <a:pt x="98" y="134"/>
                </a:moveTo>
                <a:cubicBezTo>
                  <a:pt x="102" y="129"/>
                  <a:pt x="109" y="125"/>
                  <a:pt x="112" y="119"/>
                </a:cubicBezTo>
                <a:cubicBezTo>
                  <a:pt x="106" y="122"/>
                  <a:pt x="99" y="129"/>
                  <a:pt x="98" y="134"/>
                </a:cubicBezTo>
                <a:close/>
                <a:moveTo>
                  <a:pt x="333" y="131"/>
                </a:moveTo>
                <a:cubicBezTo>
                  <a:pt x="338" y="131"/>
                  <a:pt x="339" y="133"/>
                  <a:pt x="343" y="133"/>
                </a:cubicBezTo>
                <a:cubicBezTo>
                  <a:pt x="342" y="129"/>
                  <a:pt x="346" y="121"/>
                  <a:pt x="343" y="120"/>
                </a:cubicBezTo>
                <a:cubicBezTo>
                  <a:pt x="340" y="124"/>
                  <a:pt x="336" y="127"/>
                  <a:pt x="333" y="131"/>
                </a:cubicBezTo>
                <a:close/>
                <a:moveTo>
                  <a:pt x="9" y="128"/>
                </a:moveTo>
                <a:cubicBezTo>
                  <a:pt x="12" y="127"/>
                  <a:pt x="15" y="125"/>
                  <a:pt x="15" y="121"/>
                </a:cubicBezTo>
                <a:cubicBezTo>
                  <a:pt x="13" y="121"/>
                  <a:pt x="10" y="123"/>
                  <a:pt x="9" y="121"/>
                </a:cubicBezTo>
                <a:cubicBezTo>
                  <a:pt x="9" y="123"/>
                  <a:pt x="9" y="125"/>
                  <a:pt x="9" y="128"/>
                </a:cubicBezTo>
                <a:close/>
                <a:moveTo>
                  <a:pt x="392" y="141"/>
                </a:moveTo>
                <a:cubicBezTo>
                  <a:pt x="398" y="136"/>
                  <a:pt x="411" y="133"/>
                  <a:pt x="409" y="124"/>
                </a:cubicBezTo>
                <a:cubicBezTo>
                  <a:pt x="405" y="131"/>
                  <a:pt x="391" y="132"/>
                  <a:pt x="392" y="141"/>
                </a:cubicBezTo>
                <a:close/>
                <a:moveTo>
                  <a:pt x="109" y="131"/>
                </a:moveTo>
                <a:cubicBezTo>
                  <a:pt x="106" y="133"/>
                  <a:pt x="117" y="127"/>
                  <a:pt x="114" y="125"/>
                </a:cubicBezTo>
                <a:cubicBezTo>
                  <a:pt x="113" y="128"/>
                  <a:pt x="110" y="129"/>
                  <a:pt x="109" y="131"/>
                </a:cubicBezTo>
                <a:close/>
                <a:moveTo>
                  <a:pt x="93" y="130"/>
                </a:moveTo>
                <a:cubicBezTo>
                  <a:pt x="101" y="121"/>
                  <a:pt x="89" y="131"/>
                  <a:pt x="90" y="134"/>
                </a:cubicBezTo>
                <a:cubicBezTo>
                  <a:pt x="93" y="132"/>
                  <a:pt x="92" y="131"/>
                  <a:pt x="93" y="130"/>
                </a:cubicBezTo>
                <a:close/>
                <a:moveTo>
                  <a:pt x="54" y="138"/>
                </a:moveTo>
                <a:cubicBezTo>
                  <a:pt x="51" y="141"/>
                  <a:pt x="45" y="144"/>
                  <a:pt x="48" y="146"/>
                </a:cubicBezTo>
                <a:cubicBezTo>
                  <a:pt x="54" y="140"/>
                  <a:pt x="60" y="134"/>
                  <a:pt x="65" y="127"/>
                </a:cubicBezTo>
                <a:cubicBezTo>
                  <a:pt x="61" y="129"/>
                  <a:pt x="57" y="135"/>
                  <a:pt x="54" y="138"/>
                </a:cubicBezTo>
                <a:close/>
                <a:moveTo>
                  <a:pt x="278" y="130"/>
                </a:moveTo>
                <a:cubicBezTo>
                  <a:pt x="286" y="123"/>
                  <a:pt x="274" y="130"/>
                  <a:pt x="276" y="133"/>
                </a:cubicBezTo>
                <a:cubicBezTo>
                  <a:pt x="277" y="131"/>
                  <a:pt x="277" y="131"/>
                  <a:pt x="278" y="130"/>
                </a:cubicBezTo>
                <a:close/>
                <a:moveTo>
                  <a:pt x="40" y="128"/>
                </a:moveTo>
                <a:cubicBezTo>
                  <a:pt x="40" y="127"/>
                  <a:pt x="39" y="130"/>
                  <a:pt x="39" y="130"/>
                </a:cubicBezTo>
                <a:cubicBezTo>
                  <a:pt x="33" y="133"/>
                  <a:pt x="42" y="130"/>
                  <a:pt x="40" y="128"/>
                </a:cubicBezTo>
                <a:close/>
                <a:moveTo>
                  <a:pt x="80" y="131"/>
                </a:moveTo>
                <a:cubicBezTo>
                  <a:pt x="82" y="131"/>
                  <a:pt x="86" y="129"/>
                  <a:pt x="85" y="128"/>
                </a:cubicBezTo>
                <a:cubicBezTo>
                  <a:pt x="84" y="130"/>
                  <a:pt x="80" y="129"/>
                  <a:pt x="80" y="131"/>
                </a:cubicBezTo>
                <a:close/>
                <a:moveTo>
                  <a:pt x="124" y="134"/>
                </a:moveTo>
                <a:cubicBezTo>
                  <a:pt x="125" y="132"/>
                  <a:pt x="129" y="131"/>
                  <a:pt x="130" y="128"/>
                </a:cubicBezTo>
                <a:cubicBezTo>
                  <a:pt x="127" y="128"/>
                  <a:pt x="123" y="133"/>
                  <a:pt x="124" y="134"/>
                </a:cubicBezTo>
                <a:close/>
                <a:moveTo>
                  <a:pt x="301" y="129"/>
                </a:moveTo>
                <a:cubicBezTo>
                  <a:pt x="295" y="131"/>
                  <a:pt x="287" y="129"/>
                  <a:pt x="285" y="133"/>
                </a:cubicBezTo>
                <a:cubicBezTo>
                  <a:pt x="290" y="133"/>
                  <a:pt x="301" y="138"/>
                  <a:pt x="302" y="131"/>
                </a:cubicBezTo>
                <a:cubicBezTo>
                  <a:pt x="302" y="130"/>
                  <a:pt x="300" y="131"/>
                  <a:pt x="301" y="129"/>
                </a:cubicBezTo>
                <a:close/>
                <a:moveTo>
                  <a:pt x="63" y="138"/>
                </a:moveTo>
                <a:cubicBezTo>
                  <a:pt x="66" y="137"/>
                  <a:pt x="70" y="133"/>
                  <a:pt x="69" y="131"/>
                </a:cubicBezTo>
                <a:cubicBezTo>
                  <a:pt x="68" y="134"/>
                  <a:pt x="65" y="135"/>
                  <a:pt x="63" y="138"/>
                </a:cubicBezTo>
                <a:close/>
                <a:moveTo>
                  <a:pt x="226" y="132"/>
                </a:moveTo>
                <a:cubicBezTo>
                  <a:pt x="221" y="134"/>
                  <a:pt x="224" y="137"/>
                  <a:pt x="226" y="132"/>
                </a:cubicBezTo>
                <a:close/>
                <a:moveTo>
                  <a:pt x="143" y="138"/>
                </a:moveTo>
                <a:cubicBezTo>
                  <a:pt x="147" y="139"/>
                  <a:pt x="150" y="134"/>
                  <a:pt x="149" y="133"/>
                </a:cubicBezTo>
                <a:cubicBezTo>
                  <a:pt x="148" y="136"/>
                  <a:pt x="144" y="136"/>
                  <a:pt x="143" y="138"/>
                </a:cubicBezTo>
                <a:close/>
                <a:moveTo>
                  <a:pt x="205" y="140"/>
                </a:moveTo>
                <a:cubicBezTo>
                  <a:pt x="204" y="137"/>
                  <a:pt x="212" y="134"/>
                  <a:pt x="207" y="133"/>
                </a:cubicBezTo>
                <a:cubicBezTo>
                  <a:pt x="208" y="137"/>
                  <a:pt x="201" y="138"/>
                  <a:pt x="205" y="140"/>
                </a:cubicBezTo>
                <a:close/>
                <a:moveTo>
                  <a:pt x="29" y="141"/>
                </a:moveTo>
                <a:cubicBezTo>
                  <a:pt x="31" y="145"/>
                  <a:pt x="37" y="143"/>
                  <a:pt x="41" y="144"/>
                </a:cubicBezTo>
                <a:cubicBezTo>
                  <a:pt x="43" y="141"/>
                  <a:pt x="43" y="138"/>
                  <a:pt x="41" y="134"/>
                </a:cubicBezTo>
                <a:cubicBezTo>
                  <a:pt x="40" y="139"/>
                  <a:pt x="36" y="145"/>
                  <a:pt x="29" y="141"/>
                </a:cubicBezTo>
                <a:close/>
                <a:moveTo>
                  <a:pt x="9" y="141"/>
                </a:moveTo>
                <a:cubicBezTo>
                  <a:pt x="13" y="142"/>
                  <a:pt x="18" y="142"/>
                  <a:pt x="19" y="139"/>
                </a:cubicBezTo>
                <a:cubicBezTo>
                  <a:pt x="15" y="137"/>
                  <a:pt x="11" y="140"/>
                  <a:pt x="9" y="135"/>
                </a:cubicBezTo>
                <a:cubicBezTo>
                  <a:pt x="9" y="137"/>
                  <a:pt x="9" y="139"/>
                  <a:pt x="9" y="141"/>
                </a:cubicBezTo>
                <a:close/>
                <a:moveTo>
                  <a:pt x="78" y="144"/>
                </a:moveTo>
                <a:cubicBezTo>
                  <a:pt x="76" y="144"/>
                  <a:pt x="76" y="141"/>
                  <a:pt x="73" y="141"/>
                </a:cubicBezTo>
                <a:cubicBezTo>
                  <a:pt x="72" y="143"/>
                  <a:pt x="70" y="144"/>
                  <a:pt x="68" y="146"/>
                </a:cubicBezTo>
                <a:cubicBezTo>
                  <a:pt x="74" y="147"/>
                  <a:pt x="76" y="146"/>
                  <a:pt x="81" y="147"/>
                </a:cubicBezTo>
                <a:cubicBezTo>
                  <a:pt x="79" y="143"/>
                  <a:pt x="87" y="141"/>
                  <a:pt x="85" y="137"/>
                </a:cubicBezTo>
                <a:cubicBezTo>
                  <a:pt x="84" y="140"/>
                  <a:pt x="82" y="143"/>
                  <a:pt x="78" y="144"/>
                </a:cubicBezTo>
                <a:close/>
                <a:moveTo>
                  <a:pt x="130" y="139"/>
                </a:moveTo>
                <a:cubicBezTo>
                  <a:pt x="131" y="136"/>
                  <a:pt x="134" y="139"/>
                  <a:pt x="135" y="139"/>
                </a:cubicBezTo>
                <a:cubicBezTo>
                  <a:pt x="137" y="135"/>
                  <a:pt x="125" y="137"/>
                  <a:pt x="130" y="139"/>
                </a:cubicBezTo>
                <a:close/>
                <a:moveTo>
                  <a:pt x="90" y="145"/>
                </a:moveTo>
                <a:cubicBezTo>
                  <a:pt x="96" y="143"/>
                  <a:pt x="103" y="144"/>
                  <a:pt x="105" y="139"/>
                </a:cubicBezTo>
                <a:cubicBezTo>
                  <a:pt x="102" y="140"/>
                  <a:pt x="98" y="143"/>
                  <a:pt x="96" y="139"/>
                </a:cubicBezTo>
                <a:cubicBezTo>
                  <a:pt x="95" y="142"/>
                  <a:pt x="92" y="142"/>
                  <a:pt x="90" y="145"/>
                </a:cubicBezTo>
                <a:close/>
                <a:moveTo>
                  <a:pt x="375" y="143"/>
                </a:moveTo>
                <a:cubicBezTo>
                  <a:pt x="377" y="143"/>
                  <a:pt x="378" y="142"/>
                  <a:pt x="378" y="141"/>
                </a:cubicBezTo>
                <a:cubicBezTo>
                  <a:pt x="377" y="141"/>
                  <a:pt x="375" y="141"/>
                  <a:pt x="375" y="143"/>
                </a:cubicBezTo>
                <a:close/>
                <a:moveTo>
                  <a:pt x="62" y="147"/>
                </a:moveTo>
                <a:cubicBezTo>
                  <a:pt x="63" y="144"/>
                  <a:pt x="62" y="143"/>
                  <a:pt x="60" y="144"/>
                </a:cubicBezTo>
                <a:cubicBezTo>
                  <a:pt x="59" y="147"/>
                  <a:pt x="62" y="146"/>
                  <a:pt x="62" y="1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860800" y="400050"/>
            <a:ext cx="814388" cy="315913"/>
            <a:chOff x="2432" y="252"/>
            <a:chExt cx="513" cy="199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32" y="252"/>
              <a:ext cx="513" cy="19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822" y="250"/>
              <a:ext cx="134" cy="20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2432" y="261"/>
              <a:ext cx="137" cy="19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596" y="259"/>
              <a:ext cx="46" cy="176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2639" y="325"/>
              <a:ext cx="156" cy="124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18"/>
          <p:cNvGrpSpPr>
            <a:grpSpLocks noChangeAspect="1"/>
          </p:cNvGrpSpPr>
          <p:nvPr/>
        </p:nvGrpSpPr>
        <p:grpSpPr bwMode="auto">
          <a:xfrm>
            <a:off x="3940175" y="547688"/>
            <a:ext cx="1397000" cy="539750"/>
            <a:chOff x="2482" y="345"/>
            <a:chExt cx="880" cy="340"/>
          </a:xfrm>
        </p:grpSpPr>
        <p:sp>
          <p:nvSpPr>
            <p:cNvPr id="34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482" y="345"/>
              <a:ext cx="880" cy="34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3151" y="341"/>
              <a:ext cx="231" cy="34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0"/>
            <p:cNvSpPr>
              <a:spLocks noEditPoints="1"/>
            </p:cNvSpPr>
            <p:nvPr/>
          </p:nvSpPr>
          <p:spPr bwMode="auto">
            <a:xfrm>
              <a:off x="2482" y="361"/>
              <a:ext cx="235" cy="32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2764" y="357"/>
              <a:ext cx="78" cy="301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2"/>
            <p:cNvSpPr>
              <a:spLocks noEditPoints="1"/>
            </p:cNvSpPr>
            <p:nvPr/>
          </p:nvSpPr>
          <p:spPr bwMode="auto">
            <a:xfrm>
              <a:off x="2838" y="470"/>
              <a:ext cx="266" cy="211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25"/>
          <p:cNvGrpSpPr>
            <a:grpSpLocks noChangeAspect="1"/>
          </p:cNvGrpSpPr>
          <p:nvPr/>
        </p:nvGrpSpPr>
        <p:grpSpPr bwMode="auto">
          <a:xfrm>
            <a:off x="4233863" y="865188"/>
            <a:ext cx="1836737" cy="711200"/>
            <a:chOff x="2667" y="545"/>
            <a:chExt cx="1157" cy="448"/>
          </a:xfrm>
        </p:grpSpPr>
        <p:sp>
          <p:nvSpPr>
            <p:cNvPr id="40" name="AutoShape 24"/>
            <p:cNvSpPr>
              <a:spLocks noChangeAspect="1" noChangeArrowheads="1" noTextEdit="1"/>
            </p:cNvSpPr>
            <p:nvPr/>
          </p:nvSpPr>
          <p:spPr bwMode="auto">
            <a:xfrm>
              <a:off x="2667" y="545"/>
              <a:ext cx="1157" cy="44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6"/>
            <p:cNvSpPr>
              <a:spLocks/>
            </p:cNvSpPr>
            <p:nvPr/>
          </p:nvSpPr>
          <p:spPr bwMode="auto">
            <a:xfrm>
              <a:off x="3546" y="540"/>
              <a:ext cx="304" cy="45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7"/>
            <p:cNvSpPr>
              <a:spLocks noEditPoints="1"/>
            </p:cNvSpPr>
            <p:nvPr/>
          </p:nvSpPr>
          <p:spPr bwMode="auto">
            <a:xfrm>
              <a:off x="2667" y="566"/>
              <a:ext cx="309" cy="427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3037" y="561"/>
              <a:ext cx="103" cy="396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9"/>
            <p:cNvSpPr>
              <a:spLocks noEditPoints="1"/>
            </p:cNvSpPr>
            <p:nvPr/>
          </p:nvSpPr>
          <p:spPr bwMode="auto">
            <a:xfrm>
              <a:off x="3135" y="710"/>
              <a:ext cx="350" cy="278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" name="Group 39"/>
          <p:cNvGrpSpPr>
            <a:grpSpLocks noChangeAspect="1"/>
          </p:cNvGrpSpPr>
          <p:nvPr/>
        </p:nvGrpSpPr>
        <p:grpSpPr bwMode="auto">
          <a:xfrm>
            <a:off x="6065838" y="33338"/>
            <a:ext cx="3379787" cy="1114425"/>
            <a:chOff x="3821" y="21"/>
            <a:chExt cx="2129" cy="702"/>
          </a:xfrm>
        </p:grpSpPr>
        <p:sp>
          <p:nvSpPr>
            <p:cNvPr id="52" name="AutoShape 38"/>
            <p:cNvSpPr>
              <a:spLocks noChangeAspect="1" noChangeArrowheads="1" noTextEdit="1"/>
            </p:cNvSpPr>
            <p:nvPr/>
          </p:nvSpPr>
          <p:spPr bwMode="auto">
            <a:xfrm>
              <a:off x="3821" y="21"/>
              <a:ext cx="2129" cy="702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0"/>
            <p:cNvSpPr>
              <a:spLocks noEditPoints="1"/>
            </p:cNvSpPr>
            <p:nvPr/>
          </p:nvSpPr>
          <p:spPr bwMode="auto">
            <a:xfrm>
              <a:off x="4193" y="164"/>
              <a:ext cx="134" cy="10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7" y="5"/>
                </a:cxn>
                <a:cxn ang="0">
                  <a:pos x="2" y="8"/>
                </a:cxn>
                <a:cxn ang="0">
                  <a:pos x="18" y="0"/>
                </a:cxn>
                <a:cxn ang="0">
                  <a:pos x="14" y="12"/>
                </a:cxn>
                <a:cxn ang="0">
                  <a:pos x="17" y="7"/>
                </a:cxn>
                <a:cxn ang="0">
                  <a:pos x="14" y="12"/>
                </a:cxn>
              </a:cxnLst>
              <a:rect l="0" t="0" r="r" b="b"/>
              <a:pathLst>
                <a:path w="31" h="25">
                  <a:moveTo>
                    <a:pt x="18" y="0"/>
                  </a:moveTo>
                  <a:cubicBezTo>
                    <a:pt x="22" y="0"/>
                    <a:pt x="26" y="0"/>
                    <a:pt x="27" y="5"/>
                  </a:cubicBezTo>
                  <a:cubicBezTo>
                    <a:pt x="31" y="22"/>
                    <a:pt x="0" y="25"/>
                    <a:pt x="2" y="8"/>
                  </a:cubicBezTo>
                  <a:cubicBezTo>
                    <a:pt x="3" y="1"/>
                    <a:pt x="10" y="0"/>
                    <a:pt x="18" y="0"/>
                  </a:cubicBezTo>
                  <a:close/>
                  <a:moveTo>
                    <a:pt x="14" y="12"/>
                  </a:moveTo>
                  <a:cubicBezTo>
                    <a:pt x="18" y="14"/>
                    <a:pt x="21" y="8"/>
                    <a:pt x="17" y="7"/>
                  </a:cubicBezTo>
                  <a:cubicBezTo>
                    <a:pt x="17" y="9"/>
                    <a:pt x="14" y="8"/>
                    <a:pt x="14" y="12"/>
                  </a:cubicBezTo>
                  <a:close/>
                </a:path>
              </a:pathLst>
            </a:custGeom>
            <a:solidFill>
              <a:srgbClr val="08CFED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1"/>
            <p:cNvSpPr>
              <a:spLocks noEditPoints="1"/>
            </p:cNvSpPr>
            <p:nvPr/>
          </p:nvSpPr>
          <p:spPr bwMode="auto">
            <a:xfrm>
              <a:off x="5158" y="268"/>
              <a:ext cx="156" cy="134"/>
            </a:xfrm>
            <a:custGeom>
              <a:avLst/>
              <a:gdLst/>
              <a:ahLst/>
              <a:cxnLst>
                <a:cxn ang="0">
                  <a:pos x="36" y="7"/>
                </a:cxn>
                <a:cxn ang="0">
                  <a:pos x="17" y="31"/>
                </a:cxn>
                <a:cxn ang="0">
                  <a:pos x="1" y="18"/>
                </a:cxn>
                <a:cxn ang="0">
                  <a:pos x="11" y="1"/>
                </a:cxn>
                <a:cxn ang="0">
                  <a:pos x="36" y="7"/>
                </a:cxn>
                <a:cxn ang="0">
                  <a:pos x="12" y="22"/>
                </a:cxn>
                <a:cxn ang="0">
                  <a:pos x="24" y="10"/>
                </a:cxn>
                <a:cxn ang="0">
                  <a:pos x="12" y="22"/>
                </a:cxn>
                <a:cxn ang="0">
                  <a:pos x="20" y="22"/>
                </a:cxn>
                <a:cxn ang="0">
                  <a:pos x="20" y="22"/>
                </a:cxn>
              </a:cxnLst>
              <a:rect l="0" t="0" r="r" b="b"/>
              <a:pathLst>
                <a:path w="36" h="31">
                  <a:moveTo>
                    <a:pt x="36" y="7"/>
                  </a:moveTo>
                  <a:cubicBezTo>
                    <a:pt x="36" y="23"/>
                    <a:pt x="28" y="31"/>
                    <a:pt x="17" y="31"/>
                  </a:cubicBezTo>
                  <a:cubicBezTo>
                    <a:pt x="8" y="31"/>
                    <a:pt x="1" y="25"/>
                    <a:pt x="1" y="18"/>
                  </a:cubicBezTo>
                  <a:cubicBezTo>
                    <a:pt x="0" y="11"/>
                    <a:pt x="7" y="7"/>
                    <a:pt x="11" y="1"/>
                  </a:cubicBezTo>
                  <a:cubicBezTo>
                    <a:pt x="19" y="2"/>
                    <a:pt x="31" y="0"/>
                    <a:pt x="36" y="7"/>
                  </a:cubicBezTo>
                  <a:close/>
                  <a:moveTo>
                    <a:pt x="12" y="22"/>
                  </a:moveTo>
                  <a:cubicBezTo>
                    <a:pt x="14" y="16"/>
                    <a:pt x="25" y="15"/>
                    <a:pt x="24" y="10"/>
                  </a:cubicBezTo>
                  <a:cubicBezTo>
                    <a:pt x="22" y="15"/>
                    <a:pt x="9" y="14"/>
                    <a:pt x="12" y="22"/>
                  </a:cubicBezTo>
                  <a:close/>
                  <a:moveTo>
                    <a:pt x="20" y="22"/>
                  </a:moveTo>
                  <a:cubicBezTo>
                    <a:pt x="26" y="22"/>
                    <a:pt x="23" y="18"/>
                    <a:pt x="20" y="2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2"/>
            <p:cNvSpPr>
              <a:spLocks noEditPoints="1"/>
            </p:cNvSpPr>
            <p:nvPr/>
          </p:nvSpPr>
          <p:spPr bwMode="auto">
            <a:xfrm>
              <a:off x="4219" y="385"/>
              <a:ext cx="152" cy="152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28" y="31"/>
                </a:cxn>
                <a:cxn ang="0">
                  <a:pos x="22" y="34"/>
                </a:cxn>
                <a:cxn ang="0">
                  <a:pos x="4" y="9"/>
                </a:cxn>
                <a:cxn ang="0">
                  <a:pos x="30" y="4"/>
                </a:cxn>
                <a:cxn ang="0">
                  <a:pos x="17" y="18"/>
                </a:cxn>
                <a:cxn ang="0">
                  <a:pos x="24" y="11"/>
                </a:cxn>
                <a:cxn ang="0">
                  <a:pos x="17" y="18"/>
                </a:cxn>
                <a:cxn ang="0">
                  <a:pos x="22" y="24"/>
                </a:cxn>
                <a:cxn ang="0">
                  <a:pos x="24" y="21"/>
                </a:cxn>
                <a:cxn ang="0">
                  <a:pos x="22" y="24"/>
                </a:cxn>
              </a:cxnLst>
              <a:rect l="0" t="0" r="r" b="b"/>
              <a:pathLst>
                <a:path w="35" h="35">
                  <a:moveTo>
                    <a:pt x="30" y="4"/>
                  </a:moveTo>
                  <a:cubicBezTo>
                    <a:pt x="34" y="12"/>
                    <a:pt x="35" y="26"/>
                    <a:pt x="28" y="31"/>
                  </a:cubicBezTo>
                  <a:cubicBezTo>
                    <a:pt x="28" y="31"/>
                    <a:pt x="23" y="34"/>
                    <a:pt x="22" y="34"/>
                  </a:cubicBezTo>
                  <a:cubicBezTo>
                    <a:pt x="10" y="35"/>
                    <a:pt x="0" y="19"/>
                    <a:pt x="4" y="9"/>
                  </a:cubicBezTo>
                  <a:cubicBezTo>
                    <a:pt x="8" y="1"/>
                    <a:pt x="20" y="0"/>
                    <a:pt x="30" y="4"/>
                  </a:cubicBezTo>
                  <a:close/>
                  <a:moveTo>
                    <a:pt x="17" y="18"/>
                  </a:moveTo>
                  <a:cubicBezTo>
                    <a:pt x="20" y="16"/>
                    <a:pt x="23" y="14"/>
                    <a:pt x="24" y="11"/>
                  </a:cubicBezTo>
                  <a:cubicBezTo>
                    <a:pt x="21" y="12"/>
                    <a:pt x="19" y="15"/>
                    <a:pt x="17" y="18"/>
                  </a:cubicBezTo>
                  <a:close/>
                  <a:moveTo>
                    <a:pt x="22" y="24"/>
                  </a:moveTo>
                  <a:cubicBezTo>
                    <a:pt x="24" y="25"/>
                    <a:pt x="27" y="22"/>
                    <a:pt x="24" y="21"/>
                  </a:cubicBezTo>
                  <a:cubicBezTo>
                    <a:pt x="24" y="23"/>
                    <a:pt x="23" y="23"/>
                    <a:pt x="22" y="24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3"/>
            <p:cNvSpPr>
              <a:spLocks noEditPoints="1"/>
            </p:cNvSpPr>
            <p:nvPr/>
          </p:nvSpPr>
          <p:spPr bwMode="auto">
            <a:xfrm>
              <a:off x="3821" y="8"/>
              <a:ext cx="2129" cy="715"/>
            </a:xfrm>
            <a:custGeom>
              <a:avLst/>
              <a:gdLst/>
              <a:ahLst/>
              <a:cxnLst>
                <a:cxn ang="0">
                  <a:pos x="471" y="91"/>
                </a:cxn>
                <a:cxn ang="0">
                  <a:pos x="400" y="145"/>
                </a:cxn>
                <a:cxn ang="0">
                  <a:pos x="287" y="143"/>
                </a:cxn>
                <a:cxn ang="0">
                  <a:pos x="195" y="149"/>
                </a:cxn>
                <a:cxn ang="0">
                  <a:pos x="40" y="159"/>
                </a:cxn>
                <a:cxn ang="0">
                  <a:pos x="12" y="107"/>
                </a:cxn>
                <a:cxn ang="0">
                  <a:pos x="62" y="18"/>
                </a:cxn>
                <a:cxn ang="0">
                  <a:pos x="163" y="28"/>
                </a:cxn>
                <a:cxn ang="0">
                  <a:pos x="238" y="10"/>
                </a:cxn>
                <a:cxn ang="0">
                  <a:pos x="272" y="36"/>
                </a:cxn>
                <a:cxn ang="0">
                  <a:pos x="340" y="4"/>
                </a:cxn>
                <a:cxn ang="0">
                  <a:pos x="428" y="21"/>
                </a:cxn>
                <a:cxn ang="0">
                  <a:pos x="485" y="17"/>
                </a:cxn>
                <a:cxn ang="0">
                  <a:pos x="420" y="14"/>
                </a:cxn>
                <a:cxn ang="0">
                  <a:pos x="395" y="106"/>
                </a:cxn>
                <a:cxn ang="0">
                  <a:pos x="424" y="135"/>
                </a:cxn>
                <a:cxn ang="0">
                  <a:pos x="448" y="16"/>
                </a:cxn>
                <a:cxn ang="0">
                  <a:pos x="327" y="12"/>
                </a:cxn>
                <a:cxn ang="0">
                  <a:pos x="324" y="105"/>
                </a:cxn>
                <a:cxn ang="0">
                  <a:pos x="362" y="76"/>
                </a:cxn>
                <a:cxn ang="0">
                  <a:pos x="339" y="13"/>
                </a:cxn>
                <a:cxn ang="0">
                  <a:pos x="364" y="38"/>
                </a:cxn>
                <a:cxn ang="0">
                  <a:pos x="210" y="100"/>
                </a:cxn>
                <a:cxn ang="0">
                  <a:pos x="185" y="88"/>
                </a:cxn>
                <a:cxn ang="0">
                  <a:pos x="234" y="110"/>
                </a:cxn>
                <a:cxn ang="0">
                  <a:pos x="366" y="52"/>
                </a:cxn>
                <a:cxn ang="0">
                  <a:pos x="169" y="39"/>
                </a:cxn>
                <a:cxn ang="0">
                  <a:pos x="43" y="141"/>
                </a:cxn>
                <a:cxn ang="0">
                  <a:pos x="163" y="126"/>
                </a:cxn>
                <a:cxn ang="0">
                  <a:pos x="110" y="71"/>
                </a:cxn>
                <a:cxn ang="0">
                  <a:pos x="270" y="66"/>
                </a:cxn>
                <a:cxn ang="0">
                  <a:pos x="367" y="62"/>
                </a:cxn>
                <a:cxn ang="0">
                  <a:pos x="66" y="23"/>
                </a:cxn>
                <a:cxn ang="0">
                  <a:pos x="165" y="55"/>
                </a:cxn>
                <a:cxn ang="0">
                  <a:pos x="32" y="62"/>
                </a:cxn>
                <a:cxn ang="0">
                  <a:pos x="265" y="77"/>
                </a:cxn>
                <a:cxn ang="0">
                  <a:pos x="182" y="61"/>
                </a:cxn>
                <a:cxn ang="0">
                  <a:pos x="410" y="85"/>
                </a:cxn>
                <a:cxn ang="0">
                  <a:pos x="406" y="99"/>
                </a:cxn>
                <a:cxn ang="0">
                  <a:pos x="30" y="74"/>
                </a:cxn>
                <a:cxn ang="0">
                  <a:pos x="30" y="74"/>
                </a:cxn>
                <a:cxn ang="0">
                  <a:pos x="286" y="75"/>
                </a:cxn>
                <a:cxn ang="0">
                  <a:pos x="404" y="109"/>
                </a:cxn>
                <a:cxn ang="0">
                  <a:pos x="371" y="93"/>
                </a:cxn>
                <a:cxn ang="0">
                  <a:pos x="54" y="66"/>
                </a:cxn>
                <a:cxn ang="0">
                  <a:pos x="263" y="98"/>
                </a:cxn>
                <a:cxn ang="0">
                  <a:pos x="403" y="122"/>
                </a:cxn>
                <a:cxn ang="0">
                  <a:pos x="278" y="97"/>
                </a:cxn>
                <a:cxn ang="0">
                  <a:pos x="52" y="80"/>
                </a:cxn>
                <a:cxn ang="0">
                  <a:pos x="403" y="130"/>
                </a:cxn>
                <a:cxn ang="0">
                  <a:pos x="410" y="134"/>
                </a:cxn>
                <a:cxn ang="0">
                  <a:pos x="44" y="110"/>
                </a:cxn>
                <a:cxn ang="0">
                  <a:pos x="160" y="137"/>
                </a:cxn>
                <a:cxn ang="0">
                  <a:pos x="40" y="124"/>
                </a:cxn>
                <a:cxn ang="0">
                  <a:pos x="35" y="140"/>
                </a:cxn>
              </a:cxnLst>
              <a:rect l="0" t="0" r="r" b="b"/>
              <a:pathLst>
                <a:path w="492" h="165">
                  <a:moveTo>
                    <a:pt x="489" y="11"/>
                  </a:moveTo>
                  <a:cubicBezTo>
                    <a:pt x="492" y="20"/>
                    <a:pt x="492" y="30"/>
                    <a:pt x="488" y="41"/>
                  </a:cubicBezTo>
                  <a:cubicBezTo>
                    <a:pt x="486" y="47"/>
                    <a:pt x="482" y="52"/>
                    <a:pt x="480" y="58"/>
                  </a:cubicBezTo>
                  <a:cubicBezTo>
                    <a:pt x="478" y="62"/>
                    <a:pt x="478" y="66"/>
                    <a:pt x="477" y="71"/>
                  </a:cubicBezTo>
                  <a:cubicBezTo>
                    <a:pt x="475" y="77"/>
                    <a:pt x="472" y="85"/>
                    <a:pt x="471" y="91"/>
                  </a:cubicBezTo>
                  <a:cubicBezTo>
                    <a:pt x="471" y="93"/>
                    <a:pt x="472" y="95"/>
                    <a:pt x="472" y="98"/>
                  </a:cubicBezTo>
                  <a:cubicBezTo>
                    <a:pt x="469" y="112"/>
                    <a:pt x="463" y="125"/>
                    <a:pt x="462" y="140"/>
                  </a:cubicBezTo>
                  <a:cubicBezTo>
                    <a:pt x="446" y="139"/>
                    <a:pt x="429" y="142"/>
                    <a:pt x="415" y="146"/>
                  </a:cubicBezTo>
                  <a:cubicBezTo>
                    <a:pt x="412" y="143"/>
                    <a:pt x="407" y="142"/>
                    <a:pt x="404" y="139"/>
                  </a:cubicBezTo>
                  <a:cubicBezTo>
                    <a:pt x="402" y="141"/>
                    <a:pt x="402" y="144"/>
                    <a:pt x="400" y="145"/>
                  </a:cubicBezTo>
                  <a:cubicBezTo>
                    <a:pt x="387" y="142"/>
                    <a:pt x="376" y="146"/>
                    <a:pt x="369" y="141"/>
                  </a:cubicBezTo>
                  <a:cubicBezTo>
                    <a:pt x="348" y="150"/>
                    <a:pt x="332" y="133"/>
                    <a:pt x="330" y="115"/>
                  </a:cubicBezTo>
                  <a:cubicBezTo>
                    <a:pt x="322" y="111"/>
                    <a:pt x="318" y="117"/>
                    <a:pt x="315" y="121"/>
                  </a:cubicBezTo>
                  <a:cubicBezTo>
                    <a:pt x="316" y="136"/>
                    <a:pt x="306" y="144"/>
                    <a:pt x="294" y="145"/>
                  </a:cubicBezTo>
                  <a:cubicBezTo>
                    <a:pt x="291" y="145"/>
                    <a:pt x="290" y="143"/>
                    <a:pt x="287" y="143"/>
                  </a:cubicBezTo>
                  <a:cubicBezTo>
                    <a:pt x="283" y="143"/>
                    <a:pt x="279" y="145"/>
                    <a:pt x="276" y="144"/>
                  </a:cubicBezTo>
                  <a:cubicBezTo>
                    <a:pt x="273" y="144"/>
                    <a:pt x="269" y="140"/>
                    <a:pt x="265" y="141"/>
                  </a:cubicBezTo>
                  <a:cubicBezTo>
                    <a:pt x="262" y="141"/>
                    <a:pt x="259" y="143"/>
                    <a:pt x="255" y="144"/>
                  </a:cubicBezTo>
                  <a:cubicBezTo>
                    <a:pt x="249" y="144"/>
                    <a:pt x="241" y="144"/>
                    <a:pt x="234" y="145"/>
                  </a:cubicBezTo>
                  <a:cubicBezTo>
                    <a:pt x="220" y="146"/>
                    <a:pt x="208" y="147"/>
                    <a:pt x="195" y="149"/>
                  </a:cubicBezTo>
                  <a:cubicBezTo>
                    <a:pt x="184" y="151"/>
                    <a:pt x="174" y="150"/>
                    <a:pt x="167" y="156"/>
                  </a:cubicBezTo>
                  <a:cubicBezTo>
                    <a:pt x="161" y="153"/>
                    <a:pt x="158" y="148"/>
                    <a:pt x="148" y="147"/>
                  </a:cubicBezTo>
                  <a:cubicBezTo>
                    <a:pt x="146" y="148"/>
                    <a:pt x="146" y="146"/>
                    <a:pt x="146" y="144"/>
                  </a:cubicBezTo>
                  <a:cubicBezTo>
                    <a:pt x="120" y="156"/>
                    <a:pt x="81" y="154"/>
                    <a:pt x="46" y="155"/>
                  </a:cubicBezTo>
                  <a:cubicBezTo>
                    <a:pt x="43" y="155"/>
                    <a:pt x="43" y="159"/>
                    <a:pt x="40" y="159"/>
                  </a:cubicBezTo>
                  <a:cubicBezTo>
                    <a:pt x="29" y="155"/>
                    <a:pt x="15" y="160"/>
                    <a:pt x="6" y="165"/>
                  </a:cubicBezTo>
                  <a:cubicBezTo>
                    <a:pt x="3" y="164"/>
                    <a:pt x="3" y="162"/>
                    <a:pt x="0" y="161"/>
                  </a:cubicBezTo>
                  <a:cubicBezTo>
                    <a:pt x="4" y="155"/>
                    <a:pt x="3" y="148"/>
                    <a:pt x="4" y="140"/>
                  </a:cubicBezTo>
                  <a:cubicBezTo>
                    <a:pt x="4" y="138"/>
                    <a:pt x="7" y="136"/>
                    <a:pt x="7" y="134"/>
                  </a:cubicBezTo>
                  <a:cubicBezTo>
                    <a:pt x="10" y="126"/>
                    <a:pt x="10" y="117"/>
                    <a:pt x="12" y="107"/>
                  </a:cubicBezTo>
                  <a:cubicBezTo>
                    <a:pt x="14" y="100"/>
                    <a:pt x="17" y="92"/>
                    <a:pt x="19" y="84"/>
                  </a:cubicBezTo>
                  <a:cubicBezTo>
                    <a:pt x="21" y="77"/>
                    <a:pt x="24" y="69"/>
                    <a:pt x="25" y="63"/>
                  </a:cubicBezTo>
                  <a:cubicBezTo>
                    <a:pt x="26" y="58"/>
                    <a:pt x="23" y="52"/>
                    <a:pt x="25" y="48"/>
                  </a:cubicBezTo>
                  <a:cubicBezTo>
                    <a:pt x="28" y="40"/>
                    <a:pt x="38" y="37"/>
                    <a:pt x="44" y="33"/>
                  </a:cubicBezTo>
                  <a:cubicBezTo>
                    <a:pt x="51" y="28"/>
                    <a:pt x="56" y="22"/>
                    <a:pt x="62" y="18"/>
                  </a:cubicBezTo>
                  <a:cubicBezTo>
                    <a:pt x="79" y="18"/>
                    <a:pt x="100" y="9"/>
                    <a:pt x="119" y="14"/>
                  </a:cubicBezTo>
                  <a:cubicBezTo>
                    <a:pt x="126" y="16"/>
                    <a:pt x="131" y="22"/>
                    <a:pt x="137" y="25"/>
                  </a:cubicBezTo>
                  <a:cubicBezTo>
                    <a:pt x="141" y="37"/>
                    <a:pt x="137" y="53"/>
                    <a:pt x="129" y="59"/>
                  </a:cubicBezTo>
                  <a:cubicBezTo>
                    <a:pt x="141" y="60"/>
                    <a:pt x="150" y="62"/>
                    <a:pt x="156" y="66"/>
                  </a:cubicBezTo>
                  <a:cubicBezTo>
                    <a:pt x="158" y="53"/>
                    <a:pt x="162" y="41"/>
                    <a:pt x="163" y="28"/>
                  </a:cubicBezTo>
                  <a:cubicBezTo>
                    <a:pt x="166" y="27"/>
                    <a:pt x="168" y="25"/>
                    <a:pt x="172" y="26"/>
                  </a:cubicBezTo>
                  <a:cubicBezTo>
                    <a:pt x="179" y="21"/>
                    <a:pt x="189" y="19"/>
                    <a:pt x="194" y="12"/>
                  </a:cubicBezTo>
                  <a:cubicBezTo>
                    <a:pt x="197" y="13"/>
                    <a:pt x="200" y="13"/>
                    <a:pt x="203" y="13"/>
                  </a:cubicBezTo>
                  <a:cubicBezTo>
                    <a:pt x="210" y="11"/>
                    <a:pt x="219" y="12"/>
                    <a:pt x="226" y="11"/>
                  </a:cubicBezTo>
                  <a:cubicBezTo>
                    <a:pt x="231" y="11"/>
                    <a:pt x="235" y="6"/>
                    <a:pt x="238" y="10"/>
                  </a:cubicBezTo>
                  <a:cubicBezTo>
                    <a:pt x="237" y="23"/>
                    <a:pt x="229" y="36"/>
                    <a:pt x="226" y="49"/>
                  </a:cubicBezTo>
                  <a:cubicBezTo>
                    <a:pt x="222" y="66"/>
                    <a:pt x="220" y="84"/>
                    <a:pt x="216" y="104"/>
                  </a:cubicBezTo>
                  <a:cubicBezTo>
                    <a:pt x="226" y="102"/>
                    <a:pt x="234" y="104"/>
                    <a:pt x="244" y="102"/>
                  </a:cubicBezTo>
                  <a:cubicBezTo>
                    <a:pt x="251" y="90"/>
                    <a:pt x="260" y="76"/>
                    <a:pt x="260" y="57"/>
                  </a:cubicBezTo>
                  <a:cubicBezTo>
                    <a:pt x="267" y="53"/>
                    <a:pt x="268" y="43"/>
                    <a:pt x="272" y="36"/>
                  </a:cubicBezTo>
                  <a:cubicBezTo>
                    <a:pt x="277" y="35"/>
                    <a:pt x="282" y="34"/>
                    <a:pt x="285" y="29"/>
                  </a:cubicBezTo>
                  <a:cubicBezTo>
                    <a:pt x="292" y="27"/>
                    <a:pt x="302" y="22"/>
                    <a:pt x="310" y="17"/>
                  </a:cubicBezTo>
                  <a:cubicBezTo>
                    <a:pt x="314" y="14"/>
                    <a:pt x="318" y="8"/>
                    <a:pt x="325" y="9"/>
                  </a:cubicBezTo>
                  <a:cubicBezTo>
                    <a:pt x="326" y="9"/>
                    <a:pt x="332" y="8"/>
                    <a:pt x="329" y="11"/>
                  </a:cubicBezTo>
                  <a:cubicBezTo>
                    <a:pt x="333" y="8"/>
                    <a:pt x="335" y="4"/>
                    <a:pt x="340" y="4"/>
                  </a:cubicBezTo>
                  <a:cubicBezTo>
                    <a:pt x="351" y="4"/>
                    <a:pt x="360" y="17"/>
                    <a:pt x="362" y="27"/>
                  </a:cubicBezTo>
                  <a:cubicBezTo>
                    <a:pt x="365" y="24"/>
                    <a:pt x="371" y="22"/>
                    <a:pt x="376" y="19"/>
                  </a:cubicBezTo>
                  <a:cubicBezTo>
                    <a:pt x="383" y="14"/>
                    <a:pt x="388" y="5"/>
                    <a:pt x="396" y="3"/>
                  </a:cubicBezTo>
                  <a:cubicBezTo>
                    <a:pt x="405" y="0"/>
                    <a:pt x="417" y="4"/>
                    <a:pt x="427" y="9"/>
                  </a:cubicBezTo>
                  <a:cubicBezTo>
                    <a:pt x="429" y="13"/>
                    <a:pt x="429" y="14"/>
                    <a:pt x="428" y="21"/>
                  </a:cubicBezTo>
                  <a:cubicBezTo>
                    <a:pt x="435" y="19"/>
                    <a:pt x="443" y="9"/>
                    <a:pt x="454" y="8"/>
                  </a:cubicBezTo>
                  <a:cubicBezTo>
                    <a:pt x="456" y="6"/>
                    <a:pt x="459" y="5"/>
                    <a:pt x="460" y="3"/>
                  </a:cubicBezTo>
                  <a:cubicBezTo>
                    <a:pt x="472" y="2"/>
                    <a:pt x="483" y="6"/>
                    <a:pt x="489" y="11"/>
                  </a:cubicBezTo>
                  <a:close/>
                  <a:moveTo>
                    <a:pt x="470" y="71"/>
                  </a:moveTo>
                  <a:cubicBezTo>
                    <a:pt x="475" y="51"/>
                    <a:pt x="487" y="35"/>
                    <a:pt x="485" y="17"/>
                  </a:cubicBezTo>
                  <a:cubicBezTo>
                    <a:pt x="481" y="10"/>
                    <a:pt x="472" y="11"/>
                    <a:pt x="462" y="10"/>
                  </a:cubicBezTo>
                  <a:cubicBezTo>
                    <a:pt x="450" y="17"/>
                    <a:pt x="453" y="38"/>
                    <a:pt x="446" y="48"/>
                  </a:cubicBezTo>
                  <a:cubicBezTo>
                    <a:pt x="436" y="51"/>
                    <a:pt x="429" y="45"/>
                    <a:pt x="418" y="47"/>
                  </a:cubicBezTo>
                  <a:cubicBezTo>
                    <a:pt x="417" y="43"/>
                    <a:pt x="414" y="41"/>
                    <a:pt x="414" y="36"/>
                  </a:cubicBezTo>
                  <a:cubicBezTo>
                    <a:pt x="414" y="30"/>
                    <a:pt x="423" y="20"/>
                    <a:pt x="420" y="14"/>
                  </a:cubicBezTo>
                  <a:cubicBezTo>
                    <a:pt x="416" y="9"/>
                    <a:pt x="404" y="9"/>
                    <a:pt x="395" y="10"/>
                  </a:cubicBezTo>
                  <a:cubicBezTo>
                    <a:pt x="396" y="22"/>
                    <a:pt x="392" y="42"/>
                    <a:pt x="394" y="52"/>
                  </a:cubicBezTo>
                  <a:cubicBezTo>
                    <a:pt x="386" y="80"/>
                    <a:pt x="382" y="110"/>
                    <a:pt x="375" y="135"/>
                  </a:cubicBezTo>
                  <a:cubicBezTo>
                    <a:pt x="380" y="137"/>
                    <a:pt x="389" y="137"/>
                    <a:pt x="394" y="137"/>
                  </a:cubicBezTo>
                  <a:cubicBezTo>
                    <a:pt x="395" y="122"/>
                    <a:pt x="398" y="115"/>
                    <a:pt x="395" y="106"/>
                  </a:cubicBezTo>
                  <a:cubicBezTo>
                    <a:pt x="402" y="98"/>
                    <a:pt x="401" y="82"/>
                    <a:pt x="407" y="71"/>
                  </a:cubicBezTo>
                  <a:cubicBezTo>
                    <a:pt x="411" y="70"/>
                    <a:pt x="416" y="72"/>
                    <a:pt x="420" y="71"/>
                  </a:cubicBezTo>
                  <a:cubicBezTo>
                    <a:pt x="426" y="71"/>
                    <a:pt x="431" y="67"/>
                    <a:pt x="435" y="68"/>
                  </a:cubicBezTo>
                  <a:cubicBezTo>
                    <a:pt x="436" y="69"/>
                    <a:pt x="440" y="69"/>
                    <a:pt x="440" y="72"/>
                  </a:cubicBezTo>
                  <a:cubicBezTo>
                    <a:pt x="442" y="97"/>
                    <a:pt x="427" y="111"/>
                    <a:pt x="424" y="135"/>
                  </a:cubicBezTo>
                  <a:cubicBezTo>
                    <a:pt x="434" y="134"/>
                    <a:pt x="445" y="133"/>
                    <a:pt x="455" y="132"/>
                  </a:cubicBezTo>
                  <a:cubicBezTo>
                    <a:pt x="462" y="111"/>
                    <a:pt x="464" y="92"/>
                    <a:pt x="470" y="71"/>
                  </a:cubicBezTo>
                  <a:close/>
                  <a:moveTo>
                    <a:pt x="423" y="33"/>
                  </a:moveTo>
                  <a:cubicBezTo>
                    <a:pt x="428" y="32"/>
                    <a:pt x="431" y="30"/>
                    <a:pt x="435" y="27"/>
                  </a:cubicBezTo>
                  <a:cubicBezTo>
                    <a:pt x="441" y="24"/>
                    <a:pt x="448" y="22"/>
                    <a:pt x="448" y="16"/>
                  </a:cubicBezTo>
                  <a:cubicBezTo>
                    <a:pt x="441" y="23"/>
                    <a:pt x="430" y="26"/>
                    <a:pt x="423" y="33"/>
                  </a:cubicBezTo>
                  <a:close/>
                  <a:moveTo>
                    <a:pt x="284" y="42"/>
                  </a:moveTo>
                  <a:cubicBezTo>
                    <a:pt x="282" y="42"/>
                    <a:pt x="280" y="42"/>
                    <a:pt x="278" y="41"/>
                  </a:cubicBezTo>
                  <a:cubicBezTo>
                    <a:pt x="279" y="45"/>
                    <a:pt x="274" y="46"/>
                    <a:pt x="276" y="48"/>
                  </a:cubicBezTo>
                  <a:cubicBezTo>
                    <a:pt x="294" y="37"/>
                    <a:pt x="317" y="28"/>
                    <a:pt x="327" y="12"/>
                  </a:cubicBezTo>
                  <a:cubicBezTo>
                    <a:pt x="315" y="25"/>
                    <a:pt x="297" y="31"/>
                    <a:pt x="284" y="42"/>
                  </a:cubicBezTo>
                  <a:close/>
                  <a:moveTo>
                    <a:pt x="339" y="13"/>
                  </a:moveTo>
                  <a:cubicBezTo>
                    <a:pt x="304" y="38"/>
                    <a:pt x="290" y="87"/>
                    <a:pt x="274" y="134"/>
                  </a:cubicBezTo>
                  <a:cubicBezTo>
                    <a:pt x="281" y="139"/>
                    <a:pt x="296" y="136"/>
                    <a:pt x="303" y="133"/>
                  </a:cubicBezTo>
                  <a:cubicBezTo>
                    <a:pt x="308" y="122"/>
                    <a:pt x="311" y="105"/>
                    <a:pt x="324" y="105"/>
                  </a:cubicBezTo>
                  <a:cubicBezTo>
                    <a:pt x="328" y="105"/>
                    <a:pt x="331" y="108"/>
                    <a:pt x="337" y="110"/>
                  </a:cubicBezTo>
                  <a:cubicBezTo>
                    <a:pt x="338" y="125"/>
                    <a:pt x="349" y="142"/>
                    <a:pt x="365" y="134"/>
                  </a:cubicBezTo>
                  <a:cubicBezTo>
                    <a:pt x="371" y="118"/>
                    <a:pt x="363" y="106"/>
                    <a:pt x="364" y="88"/>
                  </a:cubicBezTo>
                  <a:cubicBezTo>
                    <a:pt x="363" y="86"/>
                    <a:pt x="360" y="86"/>
                    <a:pt x="360" y="83"/>
                  </a:cubicBezTo>
                  <a:cubicBezTo>
                    <a:pt x="361" y="81"/>
                    <a:pt x="362" y="79"/>
                    <a:pt x="362" y="76"/>
                  </a:cubicBezTo>
                  <a:cubicBezTo>
                    <a:pt x="360" y="75"/>
                    <a:pt x="359" y="73"/>
                    <a:pt x="358" y="71"/>
                  </a:cubicBezTo>
                  <a:cubicBezTo>
                    <a:pt x="362" y="64"/>
                    <a:pt x="357" y="60"/>
                    <a:pt x="359" y="53"/>
                  </a:cubicBezTo>
                  <a:cubicBezTo>
                    <a:pt x="357" y="53"/>
                    <a:pt x="351" y="55"/>
                    <a:pt x="350" y="51"/>
                  </a:cubicBezTo>
                  <a:cubicBezTo>
                    <a:pt x="350" y="46"/>
                    <a:pt x="356" y="46"/>
                    <a:pt x="358" y="43"/>
                  </a:cubicBezTo>
                  <a:cubicBezTo>
                    <a:pt x="354" y="31"/>
                    <a:pt x="355" y="15"/>
                    <a:pt x="339" y="13"/>
                  </a:cubicBezTo>
                  <a:close/>
                  <a:moveTo>
                    <a:pt x="364" y="38"/>
                  </a:moveTo>
                  <a:cubicBezTo>
                    <a:pt x="367" y="38"/>
                    <a:pt x="372" y="35"/>
                    <a:pt x="376" y="32"/>
                  </a:cubicBezTo>
                  <a:cubicBezTo>
                    <a:pt x="380" y="29"/>
                    <a:pt x="383" y="24"/>
                    <a:pt x="387" y="22"/>
                  </a:cubicBezTo>
                  <a:cubicBezTo>
                    <a:pt x="386" y="20"/>
                    <a:pt x="391" y="18"/>
                    <a:pt x="388" y="17"/>
                  </a:cubicBezTo>
                  <a:cubicBezTo>
                    <a:pt x="380" y="24"/>
                    <a:pt x="371" y="30"/>
                    <a:pt x="364" y="38"/>
                  </a:cubicBezTo>
                  <a:close/>
                  <a:moveTo>
                    <a:pt x="427" y="38"/>
                  </a:moveTo>
                  <a:cubicBezTo>
                    <a:pt x="432" y="41"/>
                    <a:pt x="437" y="35"/>
                    <a:pt x="440" y="32"/>
                  </a:cubicBezTo>
                  <a:cubicBezTo>
                    <a:pt x="442" y="32"/>
                    <a:pt x="446" y="33"/>
                    <a:pt x="444" y="30"/>
                  </a:cubicBezTo>
                  <a:cubicBezTo>
                    <a:pt x="439" y="33"/>
                    <a:pt x="432" y="34"/>
                    <a:pt x="427" y="38"/>
                  </a:cubicBezTo>
                  <a:close/>
                  <a:moveTo>
                    <a:pt x="210" y="100"/>
                  </a:moveTo>
                  <a:cubicBezTo>
                    <a:pt x="215" y="72"/>
                    <a:pt x="221" y="40"/>
                    <a:pt x="230" y="18"/>
                  </a:cubicBezTo>
                  <a:cubicBezTo>
                    <a:pt x="220" y="16"/>
                    <a:pt x="208" y="19"/>
                    <a:pt x="199" y="21"/>
                  </a:cubicBezTo>
                  <a:cubicBezTo>
                    <a:pt x="195" y="31"/>
                    <a:pt x="194" y="42"/>
                    <a:pt x="191" y="54"/>
                  </a:cubicBezTo>
                  <a:cubicBezTo>
                    <a:pt x="190" y="58"/>
                    <a:pt x="187" y="62"/>
                    <a:pt x="186" y="67"/>
                  </a:cubicBezTo>
                  <a:cubicBezTo>
                    <a:pt x="185" y="73"/>
                    <a:pt x="186" y="81"/>
                    <a:pt x="185" y="88"/>
                  </a:cubicBezTo>
                  <a:cubicBezTo>
                    <a:pt x="182" y="99"/>
                    <a:pt x="176" y="110"/>
                    <a:pt x="174" y="122"/>
                  </a:cubicBezTo>
                  <a:cubicBezTo>
                    <a:pt x="172" y="129"/>
                    <a:pt x="173" y="138"/>
                    <a:pt x="172" y="145"/>
                  </a:cubicBezTo>
                  <a:cubicBezTo>
                    <a:pt x="203" y="143"/>
                    <a:pt x="233" y="139"/>
                    <a:pt x="263" y="135"/>
                  </a:cubicBezTo>
                  <a:cubicBezTo>
                    <a:pt x="269" y="128"/>
                    <a:pt x="272" y="117"/>
                    <a:pt x="276" y="108"/>
                  </a:cubicBezTo>
                  <a:cubicBezTo>
                    <a:pt x="262" y="108"/>
                    <a:pt x="245" y="109"/>
                    <a:pt x="234" y="110"/>
                  </a:cubicBezTo>
                  <a:cubicBezTo>
                    <a:pt x="228" y="111"/>
                    <a:pt x="224" y="110"/>
                    <a:pt x="219" y="111"/>
                  </a:cubicBezTo>
                  <a:cubicBezTo>
                    <a:pt x="214" y="111"/>
                    <a:pt x="206" y="116"/>
                    <a:pt x="205" y="108"/>
                  </a:cubicBezTo>
                  <a:cubicBezTo>
                    <a:pt x="203" y="104"/>
                    <a:pt x="210" y="105"/>
                    <a:pt x="210" y="100"/>
                  </a:cubicBezTo>
                  <a:close/>
                  <a:moveTo>
                    <a:pt x="366" y="46"/>
                  </a:moveTo>
                  <a:cubicBezTo>
                    <a:pt x="365" y="46"/>
                    <a:pt x="367" y="50"/>
                    <a:pt x="366" y="52"/>
                  </a:cubicBezTo>
                  <a:cubicBezTo>
                    <a:pt x="371" y="49"/>
                    <a:pt x="384" y="44"/>
                    <a:pt x="386" y="37"/>
                  </a:cubicBezTo>
                  <a:cubicBezTo>
                    <a:pt x="386" y="36"/>
                    <a:pt x="388" y="32"/>
                    <a:pt x="385" y="32"/>
                  </a:cubicBezTo>
                  <a:cubicBezTo>
                    <a:pt x="380" y="38"/>
                    <a:pt x="371" y="39"/>
                    <a:pt x="366" y="46"/>
                  </a:cubicBezTo>
                  <a:close/>
                  <a:moveTo>
                    <a:pt x="189" y="24"/>
                  </a:moveTo>
                  <a:cubicBezTo>
                    <a:pt x="182" y="29"/>
                    <a:pt x="172" y="30"/>
                    <a:pt x="169" y="39"/>
                  </a:cubicBezTo>
                  <a:cubicBezTo>
                    <a:pt x="177" y="36"/>
                    <a:pt x="184" y="31"/>
                    <a:pt x="191" y="26"/>
                  </a:cubicBezTo>
                  <a:cubicBezTo>
                    <a:pt x="191" y="24"/>
                    <a:pt x="190" y="23"/>
                    <a:pt x="189" y="24"/>
                  </a:cubicBezTo>
                  <a:close/>
                  <a:moveTo>
                    <a:pt x="129" y="28"/>
                  </a:moveTo>
                  <a:cubicBezTo>
                    <a:pt x="116" y="16"/>
                    <a:pt x="88" y="19"/>
                    <a:pt x="73" y="25"/>
                  </a:cubicBezTo>
                  <a:cubicBezTo>
                    <a:pt x="64" y="66"/>
                    <a:pt x="53" y="103"/>
                    <a:pt x="43" y="141"/>
                  </a:cubicBezTo>
                  <a:cubicBezTo>
                    <a:pt x="48" y="142"/>
                    <a:pt x="47" y="146"/>
                    <a:pt x="46" y="150"/>
                  </a:cubicBezTo>
                  <a:cubicBezTo>
                    <a:pt x="61" y="149"/>
                    <a:pt x="82" y="146"/>
                    <a:pt x="102" y="146"/>
                  </a:cubicBezTo>
                  <a:cubicBezTo>
                    <a:pt x="121" y="145"/>
                    <a:pt x="140" y="143"/>
                    <a:pt x="153" y="135"/>
                  </a:cubicBezTo>
                  <a:cubicBezTo>
                    <a:pt x="154" y="134"/>
                    <a:pt x="155" y="131"/>
                    <a:pt x="157" y="130"/>
                  </a:cubicBezTo>
                  <a:cubicBezTo>
                    <a:pt x="159" y="128"/>
                    <a:pt x="162" y="128"/>
                    <a:pt x="163" y="126"/>
                  </a:cubicBezTo>
                  <a:cubicBezTo>
                    <a:pt x="166" y="123"/>
                    <a:pt x="169" y="114"/>
                    <a:pt x="170" y="107"/>
                  </a:cubicBezTo>
                  <a:cubicBezTo>
                    <a:pt x="173" y="91"/>
                    <a:pt x="167" y="86"/>
                    <a:pt x="161" y="77"/>
                  </a:cubicBezTo>
                  <a:cubicBezTo>
                    <a:pt x="159" y="76"/>
                    <a:pt x="159" y="78"/>
                    <a:pt x="156" y="78"/>
                  </a:cubicBezTo>
                  <a:cubicBezTo>
                    <a:pt x="152" y="69"/>
                    <a:pt x="141" y="65"/>
                    <a:pt x="130" y="66"/>
                  </a:cubicBezTo>
                  <a:cubicBezTo>
                    <a:pt x="122" y="66"/>
                    <a:pt x="116" y="73"/>
                    <a:pt x="110" y="71"/>
                  </a:cubicBezTo>
                  <a:cubicBezTo>
                    <a:pt x="111" y="68"/>
                    <a:pt x="107" y="69"/>
                    <a:pt x="108" y="65"/>
                  </a:cubicBezTo>
                  <a:cubicBezTo>
                    <a:pt x="121" y="60"/>
                    <a:pt x="136" y="47"/>
                    <a:pt x="129" y="28"/>
                  </a:cubicBezTo>
                  <a:close/>
                  <a:moveTo>
                    <a:pt x="270" y="66"/>
                  </a:moveTo>
                  <a:cubicBezTo>
                    <a:pt x="281" y="56"/>
                    <a:pt x="302" y="53"/>
                    <a:pt x="305" y="38"/>
                  </a:cubicBezTo>
                  <a:cubicBezTo>
                    <a:pt x="294" y="48"/>
                    <a:pt x="270" y="49"/>
                    <a:pt x="270" y="66"/>
                  </a:cubicBezTo>
                  <a:close/>
                  <a:moveTo>
                    <a:pt x="367" y="62"/>
                  </a:moveTo>
                  <a:cubicBezTo>
                    <a:pt x="370" y="64"/>
                    <a:pt x="372" y="60"/>
                    <a:pt x="375" y="58"/>
                  </a:cubicBezTo>
                  <a:cubicBezTo>
                    <a:pt x="378" y="56"/>
                    <a:pt x="383" y="54"/>
                    <a:pt x="385" y="50"/>
                  </a:cubicBezTo>
                  <a:cubicBezTo>
                    <a:pt x="385" y="49"/>
                    <a:pt x="385" y="48"/>
                    <a:pt x="384" y="48"/>
                  </a:cubicBezTo>
                  <a:cubicBezTo>
                    <a:pt x="379" y="54"/>
                    <a:pt x="370" y="54"/>
                    <a:pt x="367" y="62"/>
                  </a:cubicBezTo>
                  <a:close/>
                  <a:moveTo>
                    <a:pt x="37" y="47"/>
                  </a:moveTo>
                  <a:cubicBezTo>
                    <a:pt x="36" y="48"/>
                    <a:pt x="32" y="48"/>
                    <a:pt x="34" y="50"/>
                  </a:cubicBezTo>
                  <a:cubicBezTo>
                    <a:pt x="43" y="42"/>
                    <a:pt x="53" y="36"/>
                    <a:pt x="62" y="29"/>
                  </a:cubicBezTo>
                  <a:cubicBezTo>
                    <a:pt x="63" y="29"/>
                    <a:pt x="63" y="30"/>
                    <a:pt x="65" y="30"/>
                  </a:cubicBezTo>
                  <a:cubicBezTo>
                    <a:pt x="65" y="28"/>
                    <a:pt x="68" y="25"/>
                    <a:pt x="66" y="23"/>
                  </a:cubicBezTo>
                  <a:cubicBezTo>
                    <a:pt x="56" y="30"/>
                    <a:pt x="44" y="38"/>
                    <a:pt x="37" y="47"/>
                  </a:cubicBezTo>
                  <a:close/>
                  <a:moveTo>
                    <a:pt x="165" y="55"/>
                  </a:moveTo>
                  <a:cubicBezTo>
                    <a:pt x="173" y="53"/>
                    <a:pt x="177" y="46"/>
                    <a:pt x="185" y="44"/>
                  </a:cubicBezTo>
                  <a:cubicBezTo>
                    <a:pt x="184" y="40"/>
                    <a:pt x="188" y="38"/>
                    <a:pt x="186" y="37"/>
                  </a:cubicBezTo>
                  <a:cubicBezTo>
                    <a:pt x="179" y="43"/>
                    <a:pt x="168" y="44"/>
                    <a:pt x="165" y="55"/>
                  </a:cubicBezTo>
                  <a:close/>
                  <a:moveTo>
                    <a:pt x="369" y="68"/>
                  </a:moveTo>
                  <a:cubicBezTo>
                    <a:pt x="370" y="70"/>
                    <a:pt x="367" y="74"/>
                    <a:pt x="370" y="75"/>
                  </a:cubicBezTo>
                  <a:cubicBezTo>
                    <a:pt x="373" y="69"/>
                    <a:pt x="382" y="70"/>
                    <a:pt x="383" y="62"/>
                  </a:cubicBezTo>
                  <a:cubicBezTo>
                    <a:pt x="379" y="61"/>
                    <a:pt x="373" y="66"/>
                    <a:pt x="369" y="68"/>
                  </a:cubicBezTo>
                  <a:close/>
                  <a:moveTo>
                    <a:pt x="32" y="62"/>
                  </a:moveTo>
                  <a:cubicBezTo>
                    <a:pt x="37" y="62"/>
                    <a:pt x="43" y="57"/>
                    <a:pt x="48" y="53"/>
                  </a:cubicBezTo>
                  <a:cubicBezTo>
                    <a:pt x="53" y="48"/>
                    <a:pt x="59" y="43"/>
                    <a:pt x="62" y="38"/>
                  </a:cubicBezTo>
                  <a:cubicBezTo>
                    <a:pt x="63" y="38"/>
                    <a:pt x="63" y="37"/>
                    <a:pt x="62" y="37"/>
                  </a:cubicBezTo>
                  <a:cubicBezTo>
                    <a:pt x="51" y="45"/>
                    <a:pt x="40" y="52"/>
                    <a:pt x="32" y="62"/>
                  </a:cubicBezTo>
                  <a:close/>
                  <a:moveTo>
                    <a:pt x="265" y="77"/>
                  </a:moveTo>
                  <a:cubicBezTo>
                    <a:pt x="274" y="74"/>
                    <a:pt x="290" y="72"/>
                    <a:pt x="294" y="60"/>
                  </a:cubicBezTo>
                  <a:cubicBezTo>
                    <a:pt x="285" y="63"/>
                    <a:pt x="277" y="66"/>
                    <a:pt x="273" y="74"/>
                  </a:cubicBezTo>
                  <a:cubicBezTo>
                    <a:pt x="271" y="76"/>
                    <a:pt x="265" y="72"/>
                    <a:pt x="265" y="77"/>
                  </a:cubicBezTo>
                  <a:close/>
                  <a:moveTo>
                    <a:pt x="165" y="67"/>
                  </a:moveTo>
                  <a:cubicBezTo>
                    <a:pt x="171" y="65"/>
                    <a:pt x="173" y="59"/>
                    <a:pt x="182" y="61"/>
                  </a:cubicBezTo>
                  <a:cubicBezTo>
                    <a:pt x="183" y="57"/>
                    <a:pt x="180" y="56"/>
                    <a:pt x="182" y="54"/>
                  </a:cubicBezTo>
                  <a:cubicBezTo>
                    <a:pt x="176" y="56"/>
                    <a:pt x="165" y="60"/>
                    <a:pt x="165" y="67"/>
                  </a:cubicBezTo>
                  <a:close/>
                  <a:moveTo>
                    <a:pt x="410" y="85"/>
                  </a:moveTo>
                  <a:cubicBezTo>
                    <a:pt x="416" y="83"/>
                    <a:pt x="422" y="81"/>
                    <a:pt x="426" y="77"/>
                  </a:cubicBezTo>
                  <a:cubicBezTo>
                    <a:pt x="419" y="77"/>
                    <a:pt x="413" y="79"/>
                    <a:pt x="410" y="85"/>
                  </a:cubicBezTo>
                  <a:close/>
                  <a:moveTo>
                    <a:pt x="370" y="80"/>
                  </a:moveTo>
                  <a:cubicBezTo>
                    <a:pt x="370" y="84"/>
                    <a:pt x="370" y="83"/>
                    <a:pt x="371" y="86"/>
                  </a:cubicBezTo>
                  <a:cubicBezTo>
                    <a:pt x="375" y="84"/>
                    <a:pt x="382" y="81"/>
                    <a:pt x="379" y="75"/>
                  </a:cubicBezTo>
                  <a:cubicBezTo>
                    <a:pt x="377" y="77"/>
                    <a:pt x="374" y="79"/>
                    <a:pt x="370" y="80"/>
                  </a:cubicBezTo>
                  <a:close/>
                  <a:moveTo>
                    <a:pt x="406" y="99"/>
                  </a:moveTo>
                  <a:cubicBezTo>
                    <a:pt x="415" y="95"/>
                    <a:pt x="421" y="90"/>
                    <a:pt x="429" y="86"/>
                  </a:cubicBezTo>
                  <a:cubicBezTo>
                    <a:pt x="431" y="86"/>
                    <a:pt x="431" y="87"/>
                    <a:pt x="432" y="88"/>
                  </a:cubicBezTo>
                  <a:cubicBezTo>
                    <a:pt x="432" y="85"/>
                    <a:pt x="435" y="82"/>
                    <a:pt x="433" y="80"/>
                  </a:cubicBezTo>
                  <a:cubicBezTo>
                    <a:pt x="424" y="86"/>
                    <a:pt x="412" y="89"/>
                    <a:pt x="406" y="99"/>
                  </a:cubicBezTo>
                  <a:close/>
                  <a:moveTo>
                    <a:pt x="30" y="74"/>
                  </a:moveTo>
                  <a:cubicBezTo>
                    <a:pt x="29" y="74"/>
                    <a:pt x="26" y="77"/>
                    <a:pt x="28" y="78"/>
                  </a:cubicBezTo>
                  <a:cubicBezTo>
                    <a:pt x="30" y="75"/>
                    <a:pt x="33" y="73"/>
                    <a:pt x="36" y="72"/>
                  </a:cubicBezTo>
                  <a:cubicBezTo>
                    <a:pt x="43" y="67"/>
                    <a:pt x="49" y="62"/>
                    <a:pt x="57" y="58"/>
                  </a:cubicBezTo>
                  <a:cubicBezTo>
                    <a:pt x="57" y="55"/>
                    <a:pt x="60" y="56"/>
                    <a:pt x="59" y="52"/>
                  </a:cubicBezTo>
                  <a:cubicBezTo>
                    <a:pt x="48" y="57"/>
                    <a:pt x="40" y="67"/>
                    <a:pt x="30" y="74"/>
                  </a:cubicBezTo>
                  <a:close/>
                  <a:moveTo>
                    <a:pt x="167" y="74"/>
                  </a:moveTo>
                  <a:cubicBezTo>
                    <a:pt x="172" y="78"/>
                    <a:pt x="183" y="69"/>
                    <a:pt x="179" y="66"/>
                  </a:cubicBezTo>
                  <a:cubicBezTo>
                    <a:pt x="176" y="70"/>
                    <a:pt x="171" y="71"/>
                    <a:pt x="167" y="74"/>
                  </a:cubicBezTo>
                  <a:close/>
                  <a:moveTo>
                    <a:pt x="268" y="85"/>
                  </a:moveTo>
                  <a:cubicBezTo>
                    <a:pt x="275" y="84"/>
                    <a:pt x="286" y="82"/>
                    <a:pt x="286" y="75"/>
                  </a:cubicBezTo>
                  <a:cubicBezTo>
                    <a:pt x="281" y="80"/>
                    <a:pt x="271" y="79"/>
                    <a:pt x="268" y="85"/>
                  </a:cubicBezTo>
                  <a:close/>
                  <a:moveTo>
                    <a:pt x="404" y="109"/>
                  </a:moveTo>
                  <a:cubicBezTo>
                    <a:pt x="414" y="106"/>
                    <a:pt x="422" y="101"/>
                    <a:pt x="430" y="96"/>
                  </a:cubicBezTo>
                  <a:cubicBezTo>
                    <a:pt x="429" y="93"/>
                    <a:pt x="434" y="91"/>
                    <a:pt x="430" y="90"/>
                  </a:cubicBezTo>
                  <a:cubicBezTo>
                    <a:pt x="424" y="100"/>
                    <a:pt x="410" y="100"/>
                    <a:pt x="404" y="109"/>
                  </a:cubicBezTo>
                  <a:close/>
                  <a:moveTo>
                    <a:pt x="371" y="93"/>
                  </a:moveTo>
                  <a:cubicBezTo>
                    <a:pt x="372" y="98"/>
                    <a:pt x="372" y="104"/>
                    <a:pt x="374" y="108"/>
                  </a:cubicBezTo>
                  <a:cubicBezTo>
                    <a:pt x="375" y="103"/>
                    <a:pt x="376" y="102"/>
                    <a:pt x="374" y="97"/>
                  </a:cubicBezTo>
                  <a:cubicBezTo>
                    <a:pt x="376" y="97"/>
                    <a:pt x="380" y="90"/>
                    <a:pt x="376" y="90"/>
                  </a:cubicBezTo>
                  <a:cubicBezTo>
                    <a:pt x="375" y="92"/>
                    <a:pt x="372" y="92"/>
                    <a:pt x="371" y="93"/>
                  </a:cubicBezTo>
                  <a:close/>
                  <a:moveTo>
                    <a:pt x="31" y="86"/>
                  </a:moveTo>
                  <a:cubicBezTo>
                    <a:pt x="27" y="86"/>
                    <a:pt x="25" y="87"/>
                    <a:pt x="24" y="90"/>
                  </a:cubicBezTo>
                  <a:cubicBezTo>
                    <a:pt x="32" y="86"/>
                    <a:pt x="41" y="83"/>
                    <a:pt x="45" y="75"/>
                  </a:cubicBezTo>
                  <a:cubicBezTo>
                    <a:pt x="51" y="76"/>
                    <a:pt x="52" y="71"/>
                    <a:pt x="56" y="70"/>
                  </a:cubicBezTo>
                  <a:cubicBezTo>
                    <a:pt x="53" y="69"/>
                    <a:pt x="59" y="65"/>
                    <a:pt x="54" y="66"/>
                  </a:cubicBezTo>
                  <a:cubicBezTo>
                    <a:pt x="46" y="72"/>
                    <a:pt x="37" y="77"/>
                    <a:pt x="31" y="86"/>
                  </a:cubicBezTo>
                  <a:close/>
                  <a:moveTo>
                    <a:pt x="263" y="98"/>
                  </a:moveTo>
                  <a:cubicBezTo>
                    <a:pt x="266" y="96"/>
                    <a:pt x="269" y="93"/>
                    <a:pt x="275" y="93"/>
                  </a:cubicBezTo>
                  <a:cubicBezTo>
                    <a:pt x="275" y="90"/>
                    <a:pt x="286" y="89"/>
                    <a:pt x="281" y="87"/>
                  </a:cubicBezTo>
                  <a:cubicBezTo>
                    <a:pt x="276" y="91"/>
                    <a:pt x="263" y="92"/>
                    <a:pt x="263" y="98"/>
                  </a:cubicBezTo>
                  <a:close/>
                  <a:moveTo>
                    <a:pt x="177" y="86"/>
                  </a:moveTo>
                  <a:cubicBezTo>
                    <a:pt x="176" y="82"/>
                    <a:pt x="180" y="80"/>
                    <a:pt x="177" y="79"/>
                  </a:cubicBezTo>
                  <a:cubicBezTo>
                    <a:pt x="174" y="81"/>
                    <a:pt x="174" y="85"/>
                    <a:pt x="177" y="86"/>
                  </a:cubicBezTo>
                  <a:close/>
                  <a:moveTo>
                    <a:pt x="405" y="115"/>
                  </a:moveTo>
                  <a:cubicBezTo>
                    <a:pt x="405" y="119"/>
                    <a:pt x="403" y="119"/>
                    <a:pt x="403" y="122"/>
                  </a:cubicBezTo>
                  <a:cubicBezTo>
                    <a:pt x="410" y="120"/>
                    <a:pt x="413" y="114"/>
                    <a:pt x="422" y="115"/>
                  </a:cubicBezTo>
                  <a:cubicBezTo>
                    <a:pt x="423" y="112"/>
                    <a:pt x="425" y="110"/>
                    <a:pt x="426" y="106"/>
                  </a:cubicBezTo>
                  <a:cubicBezTo>
                    <a:pt x="418" y="108"/>
                    <a:pt x="412" y="113"/>
                    <a:pt x="405" y="115"/>
                  </a:cubicBezTo>
                  <a:close/>
                  <a:moveTo>
                    <a:pt x="272" y="101"/>
                  </a:moveTo>
                  <a:cubicBezTo>
                    <a:pt x="275" y="101"/>
                    <a:pt x="278" y="100"/>
                    <a:pt x="278" y="97"/>
                  </a:cubicBezTo>
                  <a:cubicBezTo>
                    <a:pt x="275" y="97"/>
                    <a:pt x="273" y="99"/>
                    <a:pt x="272" y="101"/>
                  </a:cubicBezTo>
                  <a:close/>
                  <a:moveTo>
                    <a:pt x="29" y="95"/>
                  </a:moveTo>
                  <a:cubicBezTo>
                    <a:pt x="29" y="102"/>
                    <a:pt x="21" y="100"/>
                    <a:pt x="21" y="107"/>
                  </a:cubicBezTo>
                  <a:cubicBezTo>
                    <a:pt x="30" y="103"/>
                    <a:pt x="42" y="93"/>
                    <a:pt x="52" y="87"/>
                  </a:cubicBezTo>
                  <a:cubicBezTo>
                    <a:pt x="51" y="84"/>
                    <a:pt x="55" y="81"/>
                    <a:pt x="52" y="80"/>
                  </a:cubicBezTo>
                  <a:cubicBezTo>
                    <a:pt x="44" y="85"/>
                    <a:pt x="38" y="91"/>
                    <a:pt x="29" y="95"/>
                  </a:cubicBezTo>
                  <a:close/>
                  <a:moveTo>
                    <a:pt x="403" y="130"/>
                  </a:moveTo>
                  <a:cubicBezTo>
                    <a:pt x="409" y="130"/>
                    <a:pt x="412" y="122"/>
                    <a:pt x="419" y="126"/>
                  </a:cubicBezTo>
                  <a:cubicBezTo>
                    <a:pt x="418" y="123"/>
                    <a:pt x="424" y="120"/>
                    <a:pt x="420" y="119"/>
                  </a:cubicBezTo>
                  <a:cubicBezTo>
                    <a:pt x="416" y="125"/>
                    <a:pt x="407" y="124"/>
                    <a:pt x="403" y="130"/>
                  </a:cubicBezTo>
                  <a:close/>
                  <a:moveTo>
                    <a:pt x="26" y="113"/>
                  </a:moveTo>
                  <a:cubicBezTo>
                    <a:pt x="30" y="112"/>
                    <a:pt x="36" y="109"/>
                    <a:pt x="39" y="107"/>
                  </a:cubicBezTo>
                  <a:cubicBezTo>
                    <a:pt x="42" y="105"/>
                    <a:pt x="50" y="99"/>
                    <a:pt x="47" y="97"/>
                  </a:cubicBezTo>
                  <a:cubicBezTo>
                    <a:pt x="41" y="103"/>
                    <a:pt x="31" y="105"/>
                    <a:pt x="26" y="113"/>
                  </a:cubicBezTo>
                  <a:close/>
                  <a:moveTo>
                    <a:pt x="410" y="134"/>
                  </a:moveTo>
                  <a:cubicBezTo>
                    <a:pt x="412" y="135"/>
                    <a:pt x="414" y="136"/>
                    <a:pt x="418" y="136"/>
                  </a:cubicBezTo>
                  <a:cubicBezTo>
                    <a:pt x="420" y="134"/>
                    <a:pt x="417" y="132"/>
                    <a:pt x="419" y="130"/>
                  </a:cubicBezTo>
                  <a:cubicBezTo>
                    <a:pt x="415" y="130"/>
                    <a:pt x="414" y="133"/>
                    <a:pt x="410" y="134"/>
                  </a:cubicBezTo>
                  <a:close/>
                  <a:moveTo>
                    <a:pt x="22" y="128"/>
                  </a:moveTo>
                  <a:cubicBezTo>
                    <a:pt x="29" y="122"/>
                    <a:pt x="43" y="119"/>
                    <a:pt x="44" y="110"/>
                  </a:cubicBezTo>
                  <a:cubicBezTo>
                    <a:pt x="38" y="117"/>
                    <a:pt x="22" y="117"/>
                    <a:pt x="22" y="128"/>
                  </a:cubicBezTo>
                  <a:close/>
                  <a:moveTo>
                    <a:pt x="19" y="119"/>
                  </a:moveTo>
                  <a:cubicBezTo>
                    <a:pt x="20" y="117"/>
                    <a:pt x="22" y="118"/>
                    <a:pt x="22" y="116"/>
                  </a:cubicBezTo>
                  <a:cubicBezTo>
                    <a:pt x="20" y="114"/>
                    <a:pt x="16" y="117"/>
                    <a:pt x="19" y="119"/>
                  </a:cubicBezTo>
                  <a:close/>
                  <a:moveTo>
                    <a:pt x="160" y="137"/>
                  </a:moveTo>
                  <a:cubicBezTo>
                    <a:pt x="163" y="136"/>
                    <a:pt x="165" y="136"/>
                    <a:pt x="165" y="133"/>
                  </a:cubicBezTo>
                  <a:cubicBezTo>
                    <a:pt x="163" y="133"/>
                    <a:pt x="162" y="135"/>
                    <a:pt x="160" y="137"/>
                  </a:cubicBezTo>
                  <a:close/>
                  <a:moveTo>
                    <a:pt x="14" y="138"/>
                  </a:moveTo>
                  <a:cubicBezTo>
                    <a:pt x="14" y="142"/>
                    <a:pt x="12" y="142"/>
                    <a:pt x="12" y="146"/>
                  </a:cubicBezTo>
                  <a:cubicBezTo>
                    <a:pt x="20" y="141"/>
                    <a:pt x="41" y="136"/>
                    <a:pt x="40" y="124"/>
                  </a:cubicBezTo>
                  <a:cubicBezTo>
                    <a:pt x="32" y="129"/>
                    <a:pt x="23" y="134"/>
                    <a:pt x="14" y="138"/>
                  </a:cubicBezTo>
                  <a:close/>
                  <a:moveTo>
                    <a:pt x="16" y="132"/>
                  </a:moveTo>
                  <a:cubicBezTo>
                    <a:pt x="17" y="131"/>
                    <a:pt x="22" y="130"/>
                    <a:pt x="19" y="128"/>
                  </a:cubicBezTo>
                  <a:cubicBezTo>
                    <a:pt x="19" y="130"/>
                    <a:pt x="13" y="130"/>
                    <a:pt x="16" y="132"/>
                  </a:cubicBezTo>
                  <a:close/>
                  <a:moveTo>
                    <a:pt x="35" y="140"/>
                  </a:moveTo>
                  <a:cubicBezTo>
                    <a:pt x="29" y="145"/>
                    <a:pt x="19" y="146"/>
                    <a:pt x="15" y="154"/>
                  </a:cubicBezTo>
                  <a:cubicBezTo>
                    <a:pt x="23" y="153"/>
                    <a:pt x="29" y="151"/>
                    <a:pt x="35" y="149"/>
                  </a:cubicBezTo>
                  <a:cubicBezTo>
                    <a:pt x="34" y="145"/>
                    <a:pt x="39" y="141"/>
                    <a:pt x="35" y="140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" name="Group 46"/>
          <p:cNvGrpSpPr>
            <a:grpSpLocks noChangeAspect="1"/>
          </p:cNvGrpSpPr>
          <p:nvPr/>
        </p:nvGrpSpPr>
        <p:grpSpPr bwMode="auto">
          <a:xfrm>
            <a:off x="7754938" y="1355725"/>
            <a:ext cx="1171575" cy="460375"/>
            <a:chOff x="4885" y="854"/>
            <a:chExt cx="738" cy="290"/>
          </a:xfrm>
        </p:grpSpPr>
        <p:sp>
          <p:nvSpPr>
            <p:cNvPr id="58" name="AutoShape 45"/>
            <p:cNvSpPr>
              <a:spLocks noChangeAspect="1" noChangeArrowheads="1" noTextEdit="1"/>
            </p:cNvSpPr>
            <p:nvPr/>
          </p:nvSpPr>
          <p:spPr bwMode="auto">
            <a:xfrm>
              <a:off x="4885" y="854"/>
              <a:ext cx="738" cy="29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4883" y="852"/>
              <a:ext cx="744" cy="290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0"/>
          <p:cNvGrpSpPr>
            <a:grpSpLocks noChangeAspect="1"/>
          </p:cNvGrpSpPr>
          <p:nvPr/>
        </p:nvGrpSpPr>
        <p:grpSpPr bwMode="auto">
          <a:xfrm>
            <a:off x="8637588" y="2238375"/>
            <a:ext cx="2057400" cy="808038"/>
            <a:chOff x="5441" y="1410"/>
            <a:chExt cx="1296" cy="509"/>
          </a:xfrm>
        </p:grpSpPr>
        <p:sp>
          <p:nvSpPr>
            <p:cNvPr id="61" name="AutoShape 49"/>
            <p:cNvSpPr>
              <a:spLocks noChangeAspect="1" noChangeArrowheads="1" noTextEdit="1"/>
            </p:cNvSpPr>
            <p:nvPr/>
          </p:nvSpPr>
          <p:spPr bwMode="auto">
            <a:xfrm>
              <a:off x="5441" y="1410"/>
              <a:ext cx="1296" cy="50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1"/>
            <p:cNvSpPr>
              <a:spLocks noEditPoints="1"/>
            </p:cNvSpPr>
            <p:nvPr/>
          </p:nvSpPr>
          <p:spPr bwMode="auto">
            <a:xfrm>
              <a:off x="5438" y="1407"/>
              <a:ext cx="1306" cy="509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3" name="Group 54"/>
          <p:cNvGrpSpPr>
            <a:grpSpLocks noChangeAspect="1"/>
          </p:cNvGrpSpPr>
          <p:nvPr/>
        </p:nvGrpSpPr>
        <p:grpSpPr bwMode="auto">
          <a:xfrm>
            <a:off x="3713163" y="1811338"/>
            <a:ext cx="1906587" cy="720725"/>
            <a:chOff x="2339" y="1141"/>
            <a:chExt cx="1201" cy="454"/>
          </a:xfrm>
        </p:grpSpPr>
        <p:sp>
          <p:nvSpPr>
            <p:cNvPr id="64" name="AutoShape 53"/>
            <p:cNvSpPr>
              <a:spLocks noChangeAspect="1" noChangeArrowheads="1" noTextEdit="1"/>
            </p:cNvSpPr>
            <p:nvPr/>
          </p:nvSpPr>
          <p:spPr bwMode="auto">
            <a:xfrm>
              <a:off x="2339" y="1141"/>
              <a:ext cx="1201" cy="45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5"/>
            <p:cNvSpPr>
              <a:spLocks noEditPoints="1"/>
            </p:cNvSpPr>
            <p:nvPr/>
          </p:nvSpPr>
          <p:spPr bwMode="auto">
            <a:xfrm>
              <a:off x="2983" y="1252"/>
              <a:ext cx="124" cy="113"/>
            </a:xfrm>
            <a:custGeom>
              <a:avLst/>
              <a:gdLst/>
              <a:ahLst/>
              <a:cxnLst>
                <a:cxn ang="0">
                  <a:pos x="38" y="2"/>
                </a:cxn>
                <a:cxn ang="0">
                  <a:pos x="45" y="23"/>
                </a:cxn>
                <a:cxn ang="0">
                  <a:pos x="14" y="36"/>
                </a:cxn>
                <a:cxn ang="0">
                  <a:pos x="22" y="3"/>
                </a:cxn>
                <a:cxn ang="0">
                  <a:pos x="38" y="2"/>
                </a:cxn>
                <a:cxn ang="0">
                  <a:pos x="30" y="30"/>
                </a:cxn>
                <a:cxn ang="0">
                  <a:pos x="33" y="7"/>
                </a:cxn>
                <a:cxn ang="0">
                  <a:pos x="30" y="30"/>
                </a:cxn>
              </a:cxnLst>
              <a:rect l="0" t="0" r="r" b="b"/>
              <a:pathLst>
                <a:path w="46" h="42">
                  <a:moveTo>
                    <a:pt x="38" y="2"/>
                  </a:moveTo>
                  <a:cubicBezTo>
                    <a:pt x="43" y="10"/>
                    <a:pt x="46" y="16"/>
                    <a:pt x="45" y="23"/>
                  </a:cubicBezTo>
                  <a:cubicBezTo>
                    <a:pt x="43" y="34"/>
                    <a:pt x="23" y="42"/>
                    <a:pt x="14" y="36"/>
                  </a:cubicBezTo>
                  <a:cubicBezTo>
                    <a:pt x="0" y="26"/>
                    <a:pt x="9" y="12"/>
                    <a:pt x="22" y="3"/>
                  </a:cubicBezTo>
                  <a:cubicBezTo>
                    <a:pt x="25" y="1"/>
                    <a:pt x="33" y="0"/>
                    <a:pt x="38" y="2"/>
                  </a:cubicBezTo>
                  <a:close/>
                  <a:moveTo>
                    <a:pt x="30" y="30"/>
                  </a:moveTo>
                  <a:cubicBezTo>
                    <a:pt x="35" y="25"/>
                    <a:pt x="40" y="13"/>
                    <a:pt x="33" y="7"/>
                  </a:cubicBezTo>
                  <a:cubicBezTo>
                    <a:pt x="19" y="7"/>
                    <a:pt x="5" y="36"/>
                    <a:pt x="30" y="3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6"/>
            <p:cNvSpPr>
              <a:spLocks noEditPoints="1"/>
            </p:cNvSpPr>
            <p:nvPr/>
          </p:nvSpPr>
          <p:spPr bwMode="auto">
            <a:xfrm>
              <a:off x="2490" y="1395"/>
              <a:ext cx="125" cy="130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9" y="0"/>
                </a:cxn>
                <a:cxn ang="0">
                  <a:pos x="41" y="11"/>
                </a:cxn>
                <a:cxn ang="0">
                  <a:pos x="6" y="36"/>
                </a:cxn>
                <a:cxn ang="0">
                  <a:pos x="3" y="28"/>
                </a:cxn>
                <a:cxn ang="0">
                  <a:pos x="27" y="1"/>
                </a:cxn>
                <a:cxn ang="0">
                  <a:pos x="12" y="24"/>
                </a:cxn>
                <a:cxn ang="0">
                  <a:pos x="31" y="10"/>
                </a:cxn>
                <a:cxn ang="0">
                  <a:pos x="12" y="24"/>
                </a:cxn>
              </a:cxnLst>
              <a:rect l="0" t="0" r="r" b="b"/>
              <a:pathLst>
                <a:path w="46" h="48">
                  <a:moveTo>
                    <a:pt x="27" y="1"/>
                  </a:moveTo>
                  <a:cubicBezTo>
                    <a:pt x="28" y="1"/>
                    <a:pt x="28" y="0"/>
                    <a:pt x="29" y="0"/>
                  </a:cubicBezTo>
                  <a:cubicBezTo>
                    <a:pt x="35" y="2"/>
                    <a:pt x="40" y="8"/>
                    <a:pt x="41" y="11"/>
                  </a:cubicBezTo>
                  <a:cubicBezTo>
                    <a:pt x="46" y="26"/>
                    <a:pt x="20" y="48"/>
                    <a:pt x="6" y="36"/>
                  </a:cubicBezTo>
                  <a:cubicBezTo>
                    <a:pt x="4" y="34"/>
                    <a:pt x="3" y="30"/>
                    <a:pt x="3" y="28"/>
                  </a:cubicBezTo>
                  <a:cubicBezTo>
                    <a:pt x="0" y="14"/>
                    <a:pt x="14" y="1"/>
                    <a:pt x="27" y="1"/>
                  </a:cubicBezTo>
                  <a:close/>
                  <a:moveTo>
                    <a:pt x="12" y="24"/>
                  </a:moveTo>
                  <a:cubicBezTo>
                    <a:pt x="14" y="41"/>
                    <a:pt x="42" y="24"/>
                    <a:pt x="31" y="10"/>
                  </a:cubicBezTo>
                  <a:cubicBezTo>
                    <a:pt x="23" y="13"/>
                    <a:pt x="10" y="12"/>
                    <a:pt x="12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57"/>
            <p:cNvSpPr>
              <a:spLocks noEditPoints="1"/>
            </p:cNvSpPr>
            <p:nvPr/>
          </p:nvSpPr>
          <p:spPr bwMode="auto">
            <a:xfrm>
              <a:off x="2501" y="1217"/>
              <a:ext cx="119" cy="111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40" y="18"/>
                </a:cxn>
                <a:cxn ang="0">
                  <a:pos x="13" y="39"/>
                </a:cxn>
                <a:cxn ang="0">
                  <a:pos x="0" y="25"/>
                </a:cxn>
                <a:cxn ang="0">
                  <a:pos x="23" y="3"/>
                </a:cxn>
                <a:cxn ang="0">
                  <a:pos x="10" y="27"/>
                </a:cxn>
                <a:cxn ang="0">
                  <a:pos x="18" y="30"/>
                </a:cxn>
                <a:cxn ang="0">
                  <a:pos x="25" y="12"/>
                </a:cxn>
                <a:cxn ang="0">
                  <a:pos x="10" y="27"/>
                </a:cxn>
              </a:cxnLst>
              <a:rect l="0" t="0" r="r" b="b"/>
              <a:pathLst>
                <a:path w="44" h="41">
                  <a:moveTo>
                    <a:pt x="23" y="3"/>
                  </a:moveTo>
                  <a:cubicBezTo>
                    <a:pt x="35" y="0"/>
                    <a:pt x="44" y="6"/>
                    <a:pt x="40" y="18"/>
                  </a:cubicBezTo>
                  <a:cubicBezTo>
                    <a:pt x="37" y="27"/>
                    <a:pt x="22" y="41"/>
                    <a:pt x="13" y="39"/>
                  </a:cubicBezTo>
                  <a:cubicBezTo>
                    <a:pt x="8" y="39"/>
                    <a:pt x="1" y="34"/>
                    <a:pt x="0" y="25"/>
                  </a:cubicBezTo>
                  <a:cubicBezTo>
                    <a:pt x="0" y="14"/>
                    <a:pt x="13" y="5"/>
                    <a:pt x="23" y="3"/>
                  </a:cubicBezTo>
                  <a:close/>
                  <a:moveTo>
                    <a:pt x="10" y="27"/>
                  </a:moveTo>
                  <a:cubicBezTo>
                    <a:pt x="13" y="28"/>
                    <a:pt x="15" y="29"/>
                    <a:pt x="18" y="30"/>
                  </a:cubicBezTo>
                  <a:cubicBezTo>
                    <a:pt x="23" y="27"/>
                    <a:pt x="32" y="18"/>
                    <a:pt x="25" y="12"/>
                  </a:cubicBezTo>
                  <a:cubicBezTo>
                    <a:pt x="15" y="12"/>
                    <a:pt x="12" y="19"/>
                    <a:pt x="10" y="2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58"/>
            <p:cNvSpPr>
              <a:spLocks noEditPoints="1"/>
            </p:cNvSpPr>
            <p:nvPr/>
          </p:nvSpPr>
          <p:spPr bwMode="auto">
            <a:xfrm>
              <a:off x="2328" y="1141"/>
              <a:ext cx="866" cy="454"/>
            </a:xfrm>
            <a:custGeom>
              <a:avLst/>
              <a:gdLst/>
              <a:ahLst/>
              <a:cxnLst>
                <a:cxn ang="0">
                  <a:pos x="258" y="112"/>
                </a:cxn>
                <a:cxn ang="0">
                  <a:pos x="192" y="159"/>
                </a:cxn>
                <a:cxn ang="0">
                  <a:pos x="147" y="159"/>
                </a:cxn>
                <a:cxn ang="0">
                  <a:pos x="120" y="141"/>
                </a:cxn>
                <a:cxn ang="0">
                  <a:pos x="21" y="161"/>
                </a:cxn>
                <a:cxn ang="0">
                  <a:pos x="129" y="108"/>
                </a:cxn>
                <a:cxn ang="0">
                  <a:pos x="61" y="91"/>
                </a:cxn>
                <a:cxn ang="0">
                  <a:pos x="122" y="33"/>
                </a:cxn>
                <a:cxn ang="0">
                  <a:pos x="23" y="140"/>
                </a:cxn>
                <a:cxn ang="0">
                  <a:pos x="20" y="87"/>
                </a:cxn>
                <a:cxn ang="0">
                  <a:pos x="36" y="32"/>
                </a:cxn>
                <a:cxn ang="0">
                  <a:pos x="89" y="11"/>
                </a:cxn>
                <a:cxn ang="0">
                  <a:pos x="140" y="31"/>
                </a:cxn>
                <a:cxn ang="0">
                  <a:pos x="111" y="77"/>
                </a:cxn>
                <a:cxn ang="0">
                  <a:pos x="177" y="10"/>
                </a:cxn>
                <a:cxn ang="0">
                  <a:pos x="196" y="83"/>
                </a:cxn>
                <a:cxn ang="0">
                  <a:pos x="208" y="90"/>
                </a:cxn>
                <a:cxn ang="0">
                  <a:pos x="245" y="25"/>
                </a:cxn>
                <a:cxn ang="0">
                  <a:pos x="320" y="19"/>
                </a:cxn>
                <a:cxn ang="0">
                  <a:pos x="300" y="149"/>
                </a:cxn>
                <a:cxn ang="0">
                  <a:pos x="234" y="57"/>
                </a:cxn>
                <a:cxn ang="0">
                  <a:pos x="225" y="95"/>
                </a:cxn>
                <a:cxn ang="0">
                  <a:pos x="235" y="111"/>
                </a:cxn>
                <a:cxn ang="0">
                  <a:pos x="260" y="138"/>
                </a:cxn>
                <a:cxn ang="0">
                  <a:pos x="307" y="75"/>
                </a:cxn>
                <a:cxn ang="0">
                  <a:pos x="312" y="62"/>
                </a:cxn>
                <a:cxn ang="0">
                  <a:pos x="315" y="22"/>
                </a:cxn>
                <a:cxn ang="0">
                  <a:pos x="189" y="19"/>
                </a:cxn>
                <a:cxn ang="0">
                  <a:pos x="163" y="70"/>
                </a:cxn>
                <a:cxn ang="0">
                  <a:pos x="211" y="105"/>
                </a:cxn>
                <a:cxn ang="0">
                  <a:pos x="207" y="22"/>
                </a:cxn>
                <a:cxn ang="0">
                  <a:pos x="127" y="26"/>
                </a:cxn>
                <a:cxn ang="0">
                  <a:pos x="49" y="33"/>
                </a:cxn>
                <a:cxn ang="0">
                  <a:pos x="206" y="39"/>
                </a:cxn>
                <a:cxn ang="0">
                  <a:pos x="203" y="47"/>
                </a:cxn>
                <a:cxn ang="0">
                  <a:pos x="200" y="55"/>
                </a:cxn>
                <a:cxn ang="0">
                  <a:pos x="113" y="138"/>
                </a:cxn>
                <a:cxn ang="0">
                  <a:pos x="113" y="138"/>
                </a:cxn>
                <a:cxn ang="0">
                  <a:pos x="235" y="139"/>
                </a:cxn>
                <a:cxn ang="0">
                  <a:pos x="256" y="103"/>
                </a:cxn>
                <a:cxn ang="0">
                  <a:pos x="188" y="151"/>
                </a:cxn>
                <a:cxn ang="0">
                  <a:pos x="287" y="162"/>
                </a:cxn>
              </a:cxnLst>
              <a:rect l="0" t="0" r="r" b="b"/>
              <a:pathLst>
                <a:path w="320" h="168">
                  <a:moveTo>
                    <a:pt x="289" y="168"/>
                  </a:moveTo>
                  <a:cubicBezTo>
                    <a:pt x="274" y="168"/>
                    <a:pt x="267" y="159"/>
                    <a:pt x="255" y="155"/>
                  </a:cubicBezTo>
                  <a:cubicBezTo>
                    <a:pt x="252" y="139"/>
                    <a:pt x="254" y="127"/>
                    <a:pt x="258" y="112"/>
                  </a:cubicBezTo>
                  <a:cubicBezTo>
                    <a:pt x="245" y="121"/>
                    <a:pt x="244" y="142"/>
                    <a:pt x="238" y="160"/>
                  </a:cubicBezTo>
                  <a:cubicBezTo>
                    <a:pt x="231" y="156"/>
                    <a:pt x="216" y="151"/>
                    <a:pt x="204" y="153"/>
                  </a:cubicBezTo>
                  <a:cubicBezTo>
                    <a:pt x="200" y="153"/>
                    <a:pt x="196" y="158"/>
                    <a:pt x="192" y="159"/>
                  </a:cubicBezTo>
                  <a:cubicBezTo>
                    <a:pt x="190" y="159"/>
                    <a:pt x="187" y="158"/>
                    <a:pt x="183" y="158"/>
                  </a:cubicBezTo>
                  <a:cubicBezTo>
                    <a:pt x="178" y="158"/>
                    <a:pt x="170" y="160"/>
                    <a:pt x="162" y="160"/>
                  </a:cubicBezTo>
                  <a:cubicBezTo>
                    <a:pt x="157" y="160"/>
                    <a:pt x="152" y="158"/>
                    <a:pt x="147" y="159"/>
                  </a:cubicBezTo>
                  <a:cubicBezTo>
                    <a:pt x="137" y="159"/>
                    <a:pt x="123" y="164"/>
                    <a:pt x="125" y="152"/>
                  </a:cubicBezTo>
                  <a:cubicBezTo>
                    <a:pt x="126" y="147"/>
                    <a:pt x="135" y="141"/>
                    <a:pt x="135" y="133"/>
                  </a:cubicBezTo>
                  <a:cubicBezTo>
                    <a:pt x="129" y="133"/>
                    <a:pt x="125" y="138"/>
                    <a:pt x="120" y="141"/>
                  </a:cubicBezTo>
                  <a:cubicBezTo>
                    <a:pt x="110" y="147"/>
                    <a:pt x="94" y="151"/>
                    <a:pt x="79" y="155"/>
                  </a:cubicBezTo>
                  <a:cubicBezTo>
                    <a:pt x="65" y="158"/>
                    <a:pt x="50" y="162"/>
                    <a:pt x="38" y="163"/>
                  </a:cubicBezTo>
                  <a:cubicBezTo>
                    <a:pt x="32" y="164"/>
                    <a:pt x="26" y="165"/>
                    <a:pt x="21" y="161"/>
                  </a:cubicBezTo>
                  <a:cubicBezTo>
                    <a:pt x="24" y="151"/>
                    <a:pt x="33" y="155"/>
                    <a:pt x="39" y="155"/>
                  </a:cubicBezTo>
                  <a:cubicBezTo>
                    <a:pt x="65" y="153"/>
                    <a:pt x="94" y="149"/>
                    <a:pt x="112" y="133"/>
                  </a:cubicBezTo>
                  <a:cubicBezTo>
                    <a:pt x="119" y="127"/>
                    <a:pt x="128" y="118"/>
                    <a:pt x="129" y="108"/>
                  </a:cubicBezTo>
                  <a:cubicBezTo>
                    <a:pt x="131" y="92"/>
                    <a:pt x="120" y="85"/>
                    <a:pt x="104" y="85"/>
                  </a:cubicBezTo>
                  <a:cubicBezTo>
                    <a:pt x="92" y="84"/>
                    <a:pt x="82" y="88"/>
                    <a:pt x="75" y="93"/>
                  </a:cubicBezTo>
                  <a:cubicBezTo>
                    <a:pt x="69" y="92"/>
                    <a:pt x="63" y="94"/>
                    <a:pt x="61" y="91"/>
                  </a:cubicBezTo>
                  <a:cubicBezTo>
                    <a:pt x="59" y="85"/>
                    <a:pt x="67" y="85"/>
                    <a:pt x="71" y="83"/>
                  </a:cubicBezTo>
                  <a:cubicBezTo>
                    <a:pt x="88" y="75"/>
                    <a:pt x="104" y="65"/>
                    <a:pt x="115" y="49"/>
                  </a:cubicBezTo>
                  <a:cubicBezTo>
                    <a:pt x="119" y="44"/>
                    <a:pt x="122" y="38"/>
                    <a:pt x="122" y="33"/>
                  </a:cubicBezTo>
                  <a:cubicBezTo>
                    <a:pt x="121" y="11"/>
                    <a:pt x="81" y="19"/>
                    <a:pt x="63" y="25"/>
                  </a:cubicBezTo>
                  <a:cubicBezTo>
                    <a:pt x="48" y="55"/>
                    <a:pt x="38" y="98"/>
                    <a:pt x="23" y="132"/>
                  </a:cubicBezTo>
                  <a:cubicBezTo>
                    <a:pt x="23" y="135"/>
                    <a:pt x="23" y="138"/>
                    <a:pt x="23" y="140"/>
                  </a:cubicBezTo>
                  <a:cubicBezTo>
                    <a:pt x="16" y="148"/>
                    <a:pt x="18" y="164"/>
                    <a:pt x="5" y="165"/>
                  </a:cubicBezTo>
                  <a:cubicBezTo>
                    <a:pt x="0" y="159"/>
                    <a:pt x="5" y="154"/>
                    <a:pt x="7" y="148"/>
                  </a:cubicBezTo>
                  <a:cubicBezTo>
                    <a:pt x="12" y="128"/>
                    <a:pt x="14" y="106"/>
                    <a:pt x="20" y="87"/>
                  </a:cubicBezTo>
                  <a:cubicBezTo>
                    <a:pt x="23" y="78"/>
                    <a:pt x="27" y="70"/>
                    <a:pt x="30" y="63"/>
                  </a:cubicBezTo>
                  <a:cubicBezTo>
                    <a:pt x="33" y="54"/>
                    <a:pt x="36" y="46"/>
                    <a:pt x="39" y="39"/>
                  </a:cubicBezTo>
                  <a:cubicBezTo>
                    <a:pt x="40" y="34"/>
                    <a:pt x="34" y="36"/>
                    <a:pt x="36" y="32"/>
                  </a:cubicBezTo>
                  <a:cubicBezTo>
                    <a:pt x="40" y="29"/>
                    <a:pt x="45" y="28"/>
                    <a:pt x="47" y="22"/>
                  </a:cubicBezTo>
                  <a:cubicBezTo>
                    <a:pt x="50" y="21"/>
                    <a:pt x="55" y="21"/>
                    <a:pt x="56" y="17"/>
                  </a:cubicBezTo>
                  <a:cubicBezTo>
                    <a:pt x="65" y="19"/>
                    <a:pt x="76" y="11"/>
                    <a:pt x="89" y="11"/>
                  </a:cubicBezTo>
                  <a:cubicBezTo>
                    <a:pt x="91" y="11"/>
                    <a:pt x="93" y="12"/>
                    <a:pt x="95" y="13"/>
                  </a:cubicBezTo>
                  <a:cubicBezTo>
                    <a:pt x="100" y="13"/>
                    <a:pt x="106" y="12"/>
                    <a:pt x="111" y="14"/>
                  </a:cubicBezTo>
                  <a:cubicBezTo>
                    <a:pt x="122" y="17"/>
                    <a:pt x="139" y="20"/>
                    <a:pt x="140" y="31"/>
                  </a:cubicBezTo>
                  <a:cubicBezTo>
                    <a:pt x="141" y="39"/>
                    <a:pt x="136" y="49"/>
                    <a:pt x="132" y="53"/>
                  </a:cubicBezTo>
                  <a:cubicBezTo>
                    <a:pt x="123" y="62"/>
                    <a:pt x="110" y="71"/>
                    <a:pt x="102" y="78"/>
                  </a:cubicBezTo>
                  <a:cubicBezTo>
                    <a:pt x="105" y="78"/>
                    <a:pt x="108" y="78"/>
                    <a:pt x="111" y="77"/>
                  </a:cubicBezTo>
                  <a:cubicBezTo>
                    <a:pt x="114" y="79"/>
                    <a:pt x="118" y="81"/>
                    <a:pt x="123" y="81"/>
                  </a:cubicBezTo>
                  <a:cubicBezTo>
                    <a:pt x="128" y="88"/>
                    <a:pt x="139" y="89"/>
                    <a:pt x="144" y="97"/>
                  </a:cubicBezTo>
                  <a:cubicBezTo>
                    <a:pt x="158" y="71"/>
                    <a:pt x="164" y="37"/>
                    <a:pt x="177" y="10"/>
                  </a:cubicBezTo>
                  <a:cubicBezTo>
                    <a:pt x="180" y="9"/>
                    <a:pt x="181" y="11"/>
                    <a:pt x="181" y="15"/>
                  </a:cubicBezTo>
                  <a:cubicBezTo>
                    <a:pt x="193" y="13"/>
                    <a:pt x="205" y="16"/>
                    <a:pt x="218" y="17"/>
                  </a:cubicBezTo>
                  <a:cubicBezTo>
                    <a:pt x="217" y="41"/>
                    <a:pt x="199" y="57"/>
                    <a:pt x="196" y="83"/>
                  </a:cubicBezTo>
                  <a:cubicBezTo>
                    <a:pt x="189" y="88"/>
                    <a:pt x="188" y="98"/>
                    <a:pt x="185" y="107"/>
                  </a:cubicBezTo>
                  <a:cubicBezTo>
                    <a:pt x="195" y="103"/>
                    <a:pt x="206" y="100"/>
                    <a:pt x="213" y="92"/>
                  </a:cubicBezTo>
                  <a:cubicBezTo>
                    <a:pt x="213" y="90"/>
                    <a:pt x="209" y="92"/>
                    <a:pt x="208" y="90"/>
                  </a:cubicBezTo>
                  <a:cubicBezTo>
                    <a:pt x="211" y="84"/>
                    <a:pt x="215" y="78"/>
                    <a:pt x="218" y="72"/>
                  </a:cubicBezTo>
                  <a:cubicBezTo>
                    <a:pt x="224" y="61"/>
                    <a:pt x="230" y="49"/>
                    <a:pt x="237" y="38"/>
                  </a:cubicBezTo>
                  <a:cubicBezTo>
                    <a:pt x="240" y="33"/>
                    <a:pt x="241" y="30"/>
                    <a:pt x="245" y="25"/>
                  </a:cubicBezTo>
                  <a:cubicBezTo>
                    <a:pt x="248" y="21"/>
                    <a:pt x="253" y="16"/>
                    <a:pt x="255" y="9"/>
                  </a:cubicBezTo>
                  <a:cubicBezTo>
                    <a:pt x="268" y="10"/>
                    <a:pt x="291" y="0"/>
                    <a:pt x="303" y="6"/>
                  </a:cubicBezTo>
                  <a:cubicBezTo>
                    <a:pt x="312" y="10"/>
                    <a:pt x="316" y="12"/>
                    <a:pt x="320" y="19"/>
                  </a:cubicBezTo>
                  <a:cubicBezTo>
                    <a:pt x="320" y="33"/>
                    <a:pt x="319" y="46"/>
                    <a:pt x="318" y="59"/>
                  </a:cubicBezTo>
                  <a:cubicBezTo>
                    <a:pt x="317" y="70"/>
                    <a:pt x="313" y="80"/>
                    <a:pt x="312" y="90"/>
                  </a:cubicBezTo>
                  <a:cubicBezTo>
                    <a:pt x="310" y="111"/>
                    <a:pt x="315" y="137"/>
                    <a:pt x="300" y="149"/>
                  </a:cubicBezTo>
                  <a:cubicBezTo>
                    <a:pt x="298" y="157"/>
                    <a:pt x="294" y="163"/>
                    <a:pt x="289" y="168"/>
                  </a:cubicBezTo>
                  <a:close/>
                  <a:moveTo>
                    <a:pt x="250" y="33"/>
                  </a:moveTo>
                  <a:cubicBezTo>
                    <a:pt x="245" y="40"/>
                    <a:pt x="240" y="49"/>
                    <a:pt x="234" y="57"/>
                  </a:cubicBezTo>
                  <a:cubicBezTo>
                    <a:pt x="228" y="66"/>
                    <a:pt x="222" y="74"/>
                    <a:pt x="220" y="83"/>
                  </a:cubicBezTo>
                  <a:cubicBezTo>
                    <a:pt x="221" y="84"/>
                    <a:pt x="221" y="90"/>
                    <a:pt x="217" y="91"/>
                  </a:cubicBezTo>
                  <a:cubicBezTo>
                    <a:pt x="219" y="95"/>
                    <a:pt x="223" y="92"/>
                    <a:pt x="225" y="95"/>
                  </a:cubicBezTo>
                  <a:cubicBezTo>
                    <a:pt x="221" y="114"/>
                    <a:pt x="211" y="126"/>
                    <a:pt x="207" y="144"/>
                  </a:cubicBezTo>
                  <a:cubicBezTo>
                    <a:pt x="214" y="146"/>
                    <a:pt x="221" y="146"/>
                    <a:pt x="226" y="143"/>
                  </a:cubicBezTo>
                  <a:cubicBezTo>
                    <a:pt x="234" y="137"/>
                    <a:pt x="231" y="120"/>
                    <a:pt x="235" y="111"/>
                  </a:cubicBezTo>
                  <a:cubicBezTo>
                    <a:pt x="239" y="102"/>
                    <a:pt x="245" y="99"/>
                    <a:pt x="253" y="95"/>
                  </a:cubicBezTo>
                  <a:cubicBezTo>
                    <a:pt x="258" y="100"/>
                    <a:pt x="264" y="101"/>
                    <a:pt x="266" y="107"/>
                  </a:cubicBezTo>
                  <a:cubicBezTo>
                    <a:pt x="268" y="116"/>
                    <a:pt x="260" y="132"/>
                    <a:pt x="260" y="138"/>
                  </a:cubicBezTo>
                  <a:cubicBezTo>
                    <a:pt x="260" y="143"/>
                    <a:pt x="264" y="146"/>
                    <a:pt x="264" y="151"/>
                  </a:cubicBezTo>
                  <a:cubicBezTo>
                    <a:pt x="279" y="157"/>
                    <a:pt x="293" y="150"/>
                    <a:pt x="299" y="143"/>
                  </a:cubicBezTo>
                  <a:cubicBezTo>
                    <a:pt x="303" y="123"/>
                    <a:pt x="307" y="99"/>
                    <a:pt x="307" y="75"/>
                  </a:cubicBezTo>
                  <a:cubicBezTo>
                    <a:pt x="307" y="53"/>
                    <a:pt x="308" y="33"/>
                    <a:pt x="303" y="15"/>
                  </a:cubicBezTo>
                  <a:cubicBezTo>
                    <a:pt x="275" y="13"/>
                    <a:pt x="260" y="19"/>
                    <a:pt x="250" y="33"/>
                  </a:cubicBezTo>
                  <a:close/>
                  <a:moveTo>
                    <a:pt x="312" y="62"/>
                  </a:moveTo>
                  <a:cubicBezTo>
                    <a:pt x="313" y="64"/>
                    <a:pt x="311" y="68"/>
                    <a:pt x="313" y="68"/>
                  </a:cubicBezTo>
                  <a:cubicBezTo>
                    <a:pt x="313" y="66"/>
                    <a:pt x="313" y="63"/>
                    <a:pt x="313" y="61"/>
                  </a:cubicBezTo>
                  <a:cubicBezTo>
                    <a:pt x="315" y="48"/>
                    <a:pt x="315" y="36"/>
                    <a:pt x="315" y="22"/>
                  </a:cubicBezTo>
                  <a:cubicBezTo>
                    <a:pt x="311" y="23"/>
                    <a:pt x="314" y="17"/>
                    <a:pt x="310" y="18"/>
                  </a:cubicBezTo>
                  <a:cubicBezTo>
                    <a:pt x="313" y="30"/>
                    <a:pt x="312" y="47"/>
                    <a:pt x="312" y="62"/>
                  </a:cubicBezTo>
                  <a:close/>
                  <a:moveTo>
                    <a:pt x="189" y="19"/>
                  </a:moveTo>
                  <a:cubicBezTo>
                    <a:pt x="189" y="20"/>
                    <a:pt x="189" y="21"/>
                    <a:pt x="189" y="22"/>
                  </a:cubicBezTo>
                  <a:cubicBezTo>
                    <a:pt x="186" y="26"/>
                    <a:pt x="184" y="18"/>
                    <a:pt x="181" y="21"/>
                  </a:cubicBezTo>
                  <a:cubicBezTo>
                    <a:pt x="173" y="37"/>
                    <a:pt x="169" y="54"/>
                    <a:pt x="163" y="70"/>
                  </a:cubicBezTo>
                  <a:cubicBezTo>
                    <a:pt x="155" y="97"/>
                    <a:pt x="146" y="122"/>
                    <a:pt x="137" y="148"/>
                  </a:cubicBezTo>
                  <a:cubicBezTo>
                    <a:pt x="153" y="147"/>
                    <a:pt x="178" y="145"/>
                    <a:pt x="197" y="146"/>
                  </a:cubicBezTo>
                  <a:cubicBezTo>
                    <a:pt x="204" y="135"/>
                    <a:pt x="207" y="119"/>
                    <a:pt x="211" y="105"/>
                  </a:cubicBezTo>
                  <a:cubicBezTo>
                    <a:pt x="197" y="106"/>
                    <a:pt x="190" y="114"/>
                    <a:pt x="178" y="117"/>
                  </a:cubicBezTo>
                  <a:cubicBezTo>
                    <a:pt x="178" y="115"/>
                    <a:pt x="174" y="116"/>
                    <a:pt x="174" y="114"/>
                  </a:cubicBezTo>
                  <a:cubicBezTo>
                    <a:pt x="186" y="85"/>
                    <a:pt x="196" y="53"/>
                    <a:pt x="207" y="22"/>
                  </a:cubicBezTo>
                  <a:cubicBezTo>
                    <a:pt x="202" y="21"/>
                    <a:pt x="197" y="19"/>
                    <a:pt x="189" y="19"/>
                  </a:cubicBezTo>
                  <a:close/>
                  <a:moveTo>
                    <a:pt x="106" y="67"/>
                  </a:moveTo>
                  <a:cubicBezTo>
                    <a:pt x="116" y="61"/>
                    <a:pt x="142" y="37"/>
                    <a:pt x="127" y="26"/>
                  </a:cubicBezTo>
                  <a:cubicBezTo>
                    <a:pt x="131" y="47"/>
                    <a:pt x="114" y="56"/>
                    <a:pt x="106" y="67"/>
                  </a:cubicBezTo>
                  <a:close/>
                  <a:moveTo>
                    <a:pt x="17" y="122"/>
                  </a:moveTo>
                  <a:cubicBezTo>
                    <a:pt x="29" y="93"/>
                    <a:pt x="38" y="62"/>
                    <a:pt x="49" y="33"/>
                  </a:cubicBezTo>
                  <a:cubicBezTo>
                    <a:pt x="50" y="33"/>
                    <a:pt x="50" y="32"/>
                    <a:pt x="48" y="32"/>
                  </a:cubicBezTo>
                  <a:cubicBezTo>
                    <a:pt x="36" y="60"/>
                    <a:pt x="23" y="92"/>
                    <a:pt x="17" y="122"/>
                  </a:cubicBezTo>
                  <a:close/>
                  <a:moveTo>
                    <a:pt x="206" y="39"/>
                  </a:moveTo>
                  <a:cubicBezTo>
                    <a:pt x="205" y="37"/>
                    <a:pt x="209" y="36"/>
                    <a:pt x="207" y="35"/>
                  </a:cubicBezTo>
                  <a:cubicBezTo>
                    <a:pt x="207" y="36"/>
                    <a:pt x="203" y="38"/>
                    <a:pt x="206" y="39"/>
                  </a:cubicBezTo>
                  <a:close/>
                  <a:moveTo>
                    <a:pt x="203" y="47"/>
                  </a:moveTo>
                  <a:cubicBezTo>
                    <a:pt x="203" y="46"/>
                    <a:pt x="206" y="40"/>
                    <a:pt x="203" y="41"/>
                  </a:cubicBezTo>
                  <a:cubicBezTo>
                    <a:pt x="203" y="42"/>
                    <a:pt x="200" y="46"/>
                    <a:pt x="203" y="47"/>
                  </a:cubicBezTo>
                  <a:close/>
                  <a:moveTo>
                    <a:pt x="200" y="55"/>
                  </a:moveTo>
                  <a:cubicBezTo>
                    <a:pt x="201" y="53"/>
                    <a:pt x="201" y="49"/>
                    <a:pt x="199" y="52"/>
                  </a:cubicBezTo>
                  <a:cubicBezTo>
                    <a:pt x="202" y="52"/>
                    <a:pt x="196" y="55"/>
                    <a:pt x="200" y="55"/>
                  </a:cubicBezTo>
                  <a:close/>
                  <a:moveTo>
                    <a:pt x="113" y="138"/>
                  </a:moveTo>
                  <a:cubicBezTo>
                    <a:pt x="124" y="133"/>
                    <a:pt x="145" y="121"/>
                    <a:pt x="142" y="105"/>
                  </a:cubicBezTo>
                  <a:cubicBezTo>
                    <a:pt x="142" y="102"/>
                    <a:pt x="137" y="96"/>
                    <a:pt x="134" y="97"/>
                  </a:cubicBezTo>
                  <a:cubicBezTo>
                    <a:pt x="143" y="112"/>
                    <a:pt x="122" y="130"/>
                    <a:pt x="113" y="138"/>
                  </a:cubicBezTo>
                  <a:close/>
                  <a:moveTo>
                    <a:pt x="251" y="101"/>
                  </a:moveTo>
                  <a:cubicBezTo>
                    <a:pt x="249" y="103"/>
                    <a:pt x="246" y="104"/>
                    <a:pt x="244" y="107"/>
                  </a:cubicBezTo>
                  <a:cubicBezTo>
                    <a:pt x="238" y="115"/>
                    <a:pt x="239" y="131"/>
                    <a:pt x="235" y="139"/>
                  </a:cubicBezTo>
                  <a:cubicBezTo>
                    <a:pt x="233" y="144"/>
                    <a:pt x="229" y="146"/>
                    <a:pt x="230" y="150"/>
                  </a:cubicBezTo>
                  <a:cubicBezTo>
                    <a:pt x="231" y="150"/>
                    <a:pt x="233" y="150"/>
                    <a:pt x="235" y="150"/>
                  </a:cubicBezTo>
                  <a:cubicBezTo>
                    <a:pt x="238" y="130"/>
                    <a:pt x="245" y="115"/>
                    <a:pt x="256" y="103"/>
                  </a:cubicBezTo>
                  <a:cubicBezTo>
                    <a:pt x="254" y="103"/>
                    <a:pt x="253" y="101"/>
                    <a:pt x="251" y="101"/>
                  </a:cubicBezTo>
                  <a:close/>
                  <a:moveTo>
                    <a:pt x="146" y="154"/>
                  </a:moveTo>
                  <a:cubicBezTo>
                    <a:pt x="160" y="154"/>
                    <a:pt x="178" y="157"/>
                    <a:pt x="188" y="151"/>
                  </a:cubicBezTo>
                  <a:cubicBezTo>
                    <a:pt x="175" y="151"/>
                    <a:pt x="156" y="151"/>
                    <a:pt x="146" y="154"/>
                  </a:cubicBezTo>
                  <a:close/>
                  <a:moveTo>
                    <a:pt x="278" y="161"/>
                  </a:moveTo>
                  <a:cubicBezTo>
                    <a:pt x="281" y="161"/>
                    <a:pt x="283" y="162"/>
                    <a:pt x="287" y="162"/>
                  </a:cubicBezTo>
                  <a:cubicBezTo>
                    <a:pt x="287" y="159"/>
                    <a:pt x="293" y="158"/>
                    <a:pt x="290" y="156"/>
                  </a:cubicBezTo>
                  <a:cubicBezTo>
                    <a:pt x="288" y="160"/>
                    <a:pt x="279" y="158"/>
                    <a:pt x="278" y="16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59"/>
            <p:cNvSpPr>
              <a:spLocks noEditPoints="1"/>
            </p:cNvSpPr>
            <p:nvPr/>
          </p:nvSpPr>
          <p:spPr bwMode="auto">
            <a:xfrm>
              <a:off x="3172" y="1128"/>
              <a:ext cx="376" cy="448"/>
            </a:xfrm>
            <a:custGeom>
              <a:avLst/>
              <a:gdLst/>
              <a:ahLst/>
              <a:cxnLst>
                <a:cxn ang="0">
                  <a:pos x="77" y="50"/>
                </a:cxn>
                <a:cxn ang="0">
                  <a:pos x="96" y="17"/>
                </a:cxn>
                <a:cxn ang="0">
                  <a:pos x="136" y="8"/>
                </a:cxn>
                <a:cxn ang="0">
                  <a:pos x="114" y="114"/>
                </a:cxn>
                <a:cxn ang="0">
                  <a:pos x="97" y="157"/>
                </a:cxn>
                <a:cxn ang="0">
                  <a:pos x="60" y="125"/>
                </a:cxn>
                <a:cxn ang="0">
                  <a:pos x="53" y="113"/>
                </a:cxn>
                <a:cxn ang="0">
                  <a:pos x="8" y="166"/>
                </a:cxn>
                <a:cxn ang="0">
                  <a:pos x="15" y="107"/>
                </a:cxn>
                <a:cxn ang="0">
                  <a:pos x="31" y="50"/>
                </a:cxn>
                <a:cxn ang="0">
                  <a:pos x="91" y="15"/>
                </a:cxn>
                <a:cxn ang="0">
                  <a:pos x="36" y="66"/>
                </a:cxn>
                <a:cxn ang="0">
                  <a:pos x="28" y="92"/>
                </a:cxn>
                <a:cxn ang="0">
                  <a:pos x="18" y="128"/>
                </a:cxn>
                <a:cxn ang="0">
                  <a:pos x="35" y="150"/>
                </a:cxn>
                <a:cxn ang="0">
                  <a:pos x="47" y="95"/>
                </a:cxn>
                <a:cxn ang="0">
                  <a:pos x="77" y="89"/>
                </a:cxn>
                <a:cxn ang="0">
                  <a:pos x="67" y="132"/>
                </a:cxn>
                <a:cxn ang="0">
                  <a:pos x="107" y="147"/>
                </a:cxn>
                <a:cxn ang="0">
                  <a:pos x="106" y="20"/>
                </a:cxn>
                <a:cxn ang="0">
                  <a:pos x="87" y="82"/>
                </a:cxn>
                <a:cxn ang="0">
                  <a:pos x="77" y="75"/>
                </a:cxn>
                <a:cxn ang="0">
                  <a:pos x="57" y="68"/>
                </a:cxn>
                <a:cxn ang="0">
                  <a:pos x="64" y="48"/>
                </a:cxn>
                <a:cxn ang="0">
                  <a:pos x="76" y="18"/>
                </a:cxn>
                <a:cxn ang="0">
                  <a:pos x="80" y="26"/>
                </a:cxn>
                <a:cxn ang="0">
                  <a:pos x="71" y="40"/>
                </a:cxn>
                <a:cxn ang="0">
                  <a:pos x="75" y="43"/>
                </a:cxn>
                <a:cxn ang="0">
                  <a:pos x="84" y="18"/>
                </a:cxn>
                <a:cxn ang="0">
                  <a:pos x="71" y="68"/>
                </a:cxn>
                <a:cxn ang="0">
                  <a:pos x="72" y="60"/>
                </a:cxn>
                <a:cxn ang="0">
                  <a:pos x="70" y="114"/>
                </a:cxn>
                <a:cxn ang="0">
                  <a:pos x="70" y="114"/>
                </a:cxn>
              </a:cxnLst>
              <a:rect l="0" t="0" r="r" b="b"/>
              <a:pathLst>
                <a:path w="139" h="166">
                  <a:moveTo>
                    <a:pt x="91" y="15"/>
                  </a:moveTo>
                  <a:cubicBezTo>
                    <a:pt x="88" y="28"/>
                    <a:pt x="82" y="38"/>
                    <a:pt x="77" y="50"/>
                  </a:cubicBezTo>
                  <a:cubicBezTo>
                    <a:pt x="78" y="54"/>
                    <a:pt x="80" y="57"/>
                    <a:pt x="84" y="59"/>
                  </a:cubicBezTo>
                  <a:cubicBezTo>
                    <a:pt x="89" y="44"/>
                    <a:pt x="88" y="27"/>
                    <a:pt x="96" y="17"/>
                  </a:cubicBezTo>
                  <a:cubicBezTo>
                    <a:pt x="99" y="14"/>
                    <a:pt x="105" y="9"/>
                    <a:pt x="109" y="8"/>
                  </a:cubicBezTo>
                  <a:cubicBezTo>
                    <a:pt x="116" y="6"/>
                    <a:pt x="126" y="8"/>
                    <a:pt x="136" y="8"/>
                  </a:cubicBezTo>
                  <a:cubicBezTo>
                    <a:pt x="139" y="20"/>
                    <a:pt x="134" y="32"/>
                    <a:pt x="129" y="40"/>
                  </a:cubicBezTo>
                  <a:cubicBezTo>
                    <a:pt x="125" y="58"/>
                    <a:pt x="115" y="88"/>
                    <a:pt x="114" y="114"/>
                  </a:cubicBezTo>
                  <a:cubicBezTo>
                    <a:pt x="114" y="125"/>
                    <a:pt x="120" y="146"/>
                    <a:pt x="112" y="153"/>
                  </a:cubicBezTo>
                  <a:cubicBezTo>
                    <a:pt x="110" y="155"/>
                    <a:pt x="101" y="156"/>
                    <a:pt x="97" y="157"/>
                  </a:cubicBezTo>
                  <a:cubicBezTo>
                    <a:pt x="85" y="159"/>
                    <a:pt x="68" y="165"/>
                    <a:pt x="57" y="161"/>
                  </a:cubicBezTo>
                  <a:cubicBezTo>
                    <a:pt x="58" y="148"/>
                    <a:pt x="57" y="137"/>
                    <a:pt x="60" y="125"/>
                  </a:cubicBezTo>
                  <a:cubicBezTo>
                    <a:pt x="62" y="114"/>
                    <a:pt x="71" y="105"/>
                    <a:pt x="70" y="94"/>
                  </a:cubicBezTo>
                  <a:cubicBezTo>
                    <a:pt x="60" y="89"/>
                    <a:pt x="56" y="104"/>
                    <a:pt x="53" y="113"/>
                  </a:cubicBezTo>
                  <a:cubicBezTo>
                    <a:pt x="50" y="123"/>
                    <a:pt x="50" y="137"/>
                    <a:pt x="46" y="145"/>
                  </a:cubicBezTo>
                  <a:cubicBezTo>
                    <a:pt x="40" y="161"/>
                    <a:pt x="25" y="161"/>
                    <a:pt x="8" y="166"/>
                  </a:cubicBezTo>
                  <a:cubicBezTo>
                    <a:pt x="5" y="163"/>
                    <a:pt x="2" y="161"/>
                    <a:pt x="0" y="158"/>
                  </a:cubicBezTo>
                  <a:cubicBezTo>
                    <a:pt x="2" y="141"/>
                    <a:pt x="11" y="123"/>
                    <a:pt x="15" y="107"/>
                  </a:cubicBezTo>
                  <a:cubicBezTo>
                    <a:pt x="19" y="96"/>
                    <a:pt x="20" y="82"/>
                    <a:pt x="24" y="69"/>
                  </a:cubicBezTo>
                  <a:cubicBezTo>
                    <a:pt x="26" y="62"/>
                    <a:pt x="28" y="57"/>
                    <a:pt x="31" y="50"/>
                  </a:cubicBezTo>
                  <a:cubicBezTo>
                    <a:pt x="36" y="38"/>
                    <a:pt x="39" y="24"/>
                    <a:pt x="45" y="15"/>
                  </a:cubicBezTo>
                  <a:cubicBezTo>
                    <a:pt x="53" y="2"/>
                    <a:pt x="79" y="0"/>
                    <a:pt x="91" y="15"/>
                  </a:cubicBezTo>
                  <a:close/>
                  <a:moveTo>
                    <a:pt x="52" y="19"/>
                  </a:moveTo>
                  <a:cubicBezTo>
                    <a:pt x="45" y="33"/>
                    <a:pt x="41" y="51"/>
                    <a:pt x="36" y="66"/>
                  </a:cubicBezTo>
                  <a:cubicBezTo>
                    <a:pt x="35" y="68"/>
                    <a:pt x="32" y="69"/>
                    <a:pt x="32" y="71"/>
                  </a:cubicBezTo>
                  <a:cubicBezTo>
                    <a:pt x="30" y="78"/>
                    <a:pt x="30" y="85"/>
                    <a:pt x="28" y="92"/>
                  </a:cubicBezTo>
                  <a:cubicBezTo>
                    <a:pt x="26" y="98"/>
                    <a:pt x="22" y="103"/>
                    <a:pt x="20" y="109"/>
                  </a:cubicBezTo>
                  <a:cubicBezTo>
                    <a:pt x="19" y="115"/>
                    <a:pt x="20" y="122"/>
                    <a:pt x="18" y="128"/>
                  </a:cubicBezTo>
                  <a:cubicBezTo>
                    <a:pt x="16" y="137"/>
                    <a:pt x="9" y="143"/>
                    <a:pt x="10" y="153"/>
                  </a:cubicBezTo>
                  <a:cubicBezTo>
                    <a:pt x="16" y="154"/>
                    <a:pt x="28" y="152"/>
                    <a:pt x="35" y="150"/>
                  </a:cubicBezTo>
                  <a:cubicBezTo>
                    <a:pt x="41" y="143"/>
                    <a:pt x="42" y="135"/>
                    <a:pt x="45" y="122"/>
                  </a:cubicBezTo>
                  <a:cubicBezTo>
                    <a:pt x="48" y="112"/>
                    <a:pt x="51" y="102"/>
                    <a:pt x="47" y="95"/>
                  </a:cubicBezTo>
                  <a:cubicBezTo>
                    <a:pt x="50" y="92"/>
                    <a:pt x="54" y="89"/>
                    <a:pt x="59" y="88"/>
                  </a:cubicBezTo>
                  <a:cubicBezTo>
                    <a:pt x="64" y="80"/>
                    <a:pt x="73" y="83"/>
                    <a:pt x="77" y="89"/>
                  </a:cubicBezTo>
                  <a:cubicBezTo>
                    <a:pt x="88" y="102"/>
                    <a:pt x="75" y="110"/>
                    <a:pt x="69" y="124"/>
                  </a:cubicBezTo>
                  <a:cubicBezTo>
                    <a:pt x="68" y="126"/>
                    <a:pt x="68" y="130"/>
                    <a:pt x="67" y="132"/>
                  </a:cubicBezTo>
                  <a:cubicBezTo>
                    <a:pt x="65" y="139"/>
                    <a:pt x="61" y="148"/>
                    <a:pt x="64" y="154"/>
                  </a:cubicBezTo>
                  <a:cubicBezTo>
                    <a:pt x="78" y="149"/>
                    <a:pt x="94" y="152"/>
                    <a:pt x="107" y="147"/>
                  </a:cubicBezTo>
                  <a:cubicBezTo>
                    <a:pt x="103" y="97"/>
                    <a:pt x="120" y="63"/>
                    <a:pt x="127" y="18"/>
                  </a:cubicBezTo>
                  <a:cubicBezTo>
                    <a:pt x="120" y="16"/>
                    <a:pt x="113" y="17"/>
                    <a:pt x="106" y="20"/>
                  </a:cubicBezTo>
                  <a:cubicBezTo>
                    <a:pt x="99" y="31"/>
                    <a:pt x="94" y="49"/>
                    <a:pt x="91" y="65"/>
                  </a:cubicBezTo>
                  <a:cubicBezTo>
                    <a:pt x="90" y="71"/>
                    <a:pt x="93" y="79"/>
                    <a:pt x="87" y="82"/>
                  </a:cubicBezTo>
                  <a:cubicBezTo>
                    <a:pt x="83" y="85"/>
                    <a:pt x="84" y="79"/>
                    <a:pt x="83" y="78"/>
                  </a:cubicBezTo>
                  <a:cubicBezTo>
                    <a:pt x="82" y="77"/>
                    <a:pt x="78" y="76"/>
                    <a:pt x="77" y="75"/>
                  </a:cubicBezTo>
                  <a:cubicBezTo>
                    <a:pt x="67" y="72"/>
                    <a:pt x="64" y="79"/>
                    <a:pt x="57" y="79"/>
                  </a:cubicBezTo>
                  <a:cubicBezTo>
                    <a:pt x="54" y="74"/>
                    <a:pt x="55" y="71"/>
                    <a:pt x="57" y="68"/>
                  </a:cubicBezTo>
                  <a:cubicBezTo>
                    <a:pt x="57" y="66"/>
                    <a:pt x="57" y="64"/>
                    <a:pt x="58" y="63"/>
                  </a:cubicBezTo>
                  <a:cubicBezTo>
                    <a:pt x="59" y="58"/>
                    <a:pt x="63" y="53"/>
                    <a:pt x="64" y="48"/>
                  </a:cubicBezTo>
                  <a:cubicBezTo>
                    <a:pt x="65" y="46"/>
                    <a:pt x="64" y="43"/>
                    <a:pt x="64" y="41"/>
                  </a:cubicBezTo>
                  <a:cubicBezTo>
                    <a:pt x="67" y="32"/>
                    <a:pt x="77" y="26"/>
                    <a:pt x="76" y="18"/>
                  </a:cubicBezTo>
                  <a:cubicBezTo>
                    <a:pt x="68" y="16"/>
                    <a:pt x="58" y="15"/>
                    <a:pt x="52" y="19"/>
                  </a:cubicBezTo>
                  <a:close/>
                  <a:moveTo>
                    <a:pt x="80" y="26"/>
                  </a:moveTo>
                  <a:cubicBezTo>
                    <a:pt x="77" y="30"/>
                    <a:pt x="75" y="35"/>
                    <a:pt x="72" y="39"/>
                  </a:cubicBezTo>
                  <a:cubicBezTo>
                    <a:pt x="72" y="39"/>
                    <a:pt x="72" y="40"/>
                    <a:pt x="71" y="40"/>
                  </a:cubicBezTo>
                  <a:cubicBezTo>
                    <a:pt x="71" y="43"/>
                    <a:pt x="71" y="46"/>
                    <a:pt x="71" y="48"/>
                  </a:cubicBezTo>
                  <a:cubicBezTo>
                    <a:pt x="73" y="48"/>
                    <a:pt x="74" y="44"/>
                    <a:pt x="75" y="43"/>
                  </a:cubicBezTo>
                  <a:cubicBezTo>
                    <a:pt x="76" y="40"/>
                    <a:pt x="77" y="38"/>
                    <a:pt x="77" y="35"/>
                  </a:cubicBezTo>
                  <a:cubicBezTo>
                    <a:pt x="80" y="31"/>
                    <a:pt x="86" y="24"/>
                    <a:pt x="84" y="18"/>
                  </a:cubicBezTo>
                  <a:cubicBezTo>
                    <a:pt x="80" y="18"/>
                    <a:pt x="81" y="23"/>
                    <a:pt x="80" y="26"/>
                  </a:cubicBezTo>
                  <a:close/>
                  <a:moveTo>
                    <a:pt x="71" y="68"/>
                  </a:moveTo>
                  <a:cubicBezTo>
                    <a:pt x="74" y="68"/>
                    <a:pt x="78" y="68"/>
                    <a:pt x="81" y="68"/>
                  </a:cubicBezTo>
                  <a:cubicBezTo>
                    <a:pt x="79" y="64"/>
                    <a:pt x="76" y="62"/>
                    <a:pt x="72" y="60"/>
                  </a:cubicBezTo>
                  <a:cubicBezTo>
                    <a:pt x="73" y="64"/>
                    <a:pt x="71" y="65"/>
                    <a:pt x="71" y="68"/>
                  </a:cubicBezTo>
                  <a:close/>
                  <a:moveTo>
                    <a:pt x="70" y="114"/>
                  </a:moveTo>
                  <a:cubicBezTo>
                    <a:pt x="71" y="111"/>
                    <a:pt x="75" y="104"/>
                    <a:pt x="73" y="105"/>
                  </a:cubicBezTo>
                  <a:cubicBezTo>
                    <a:pt x="72" y="108"/>
                    <a:pt x="68" y="111"/>
                    <a:pt x="70" y="11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1" name="Group 62"/>
          <p:cNvGrpSpPr>
            <a:grpSpLocks noChangeAspect="1"/>
          </p:cNvGrpSpPr>
          <p:nvPr/>
        </p:nvGrpSpPr>
        <p:grpSpPr bwMode="auto">
          <a:xfrm>
            <a:off x="1362075" y="2081213"/>
            <a:ext cx="1836738" cy="744537"/>
            <a:chOff x="858" y="1311"/>
            <a:chExt cx="1157" cy="469"/>
          </a:xfrm>
        </p:grpSpPr>
        <p:sp>
          <p:nvSpPr>
            <p:cNvPr id="152" name="AutoShape 61"/>
            <p:cNvSpPr>
              <a:spLocks noChangeAspect="1" noChangeArrowheads="1" noTextEdit="1"/>
            </p:cNvSpPr>
            <p:nvPr/>
          </p:nvSpPr>
          <p:spPr bwMode="auto">
            <a:xfrm>
              <a:off x="858" y="1311"/>
              <a:ext cx="1157" cy="46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3"/>
            <p:cNvSpPr>
              <a:spLocks/>
            </p:cNvSpPr>
            <p:nvPr/>
          </p:nvSpPr>
          <p:spPr bwMode="auto">
            <a:xfrm>
              <a:off x="1744" y="1315"/>
              <a:ext cx="229" cy="320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12" y="60"/>
                </a:cxn>
                <a:cxn ang="0">
                  <a:pos x="60" y="42"/>
                </a:cxn>
                <a:cxn ang="0">
                  <a:pos x="43" y="80"/>
                </a:cxn>
                <a:cxn ang="0">
                  <a:pos x="35" y="81"/>
                </a:cxn>
                <a:cxn ang="0">
                  <a:pos x="53" y="46"/>
                </a:cxn>
                <a:cxn ang="0">
                  <a:pos x="14" y="67"/>
                </a:cxn>
                <a:cxn ang="0">
                  <a:pos x="4" y="75"/>
                </a:cxn>
                <a:cxn ang="0">
                  <a:pos x="7" y="57"/>
                </a:cxn>
                <a:cxn ang="0">
                  <a:pos x="13" y="39"/>
                </a:cxn>
                <a:cxn ang="0">
                  <a:pos x="25" y="0"/>
                </a:cxn>
                <a:cxn ang="0">
                  <a:pos x="31" y="2"/>
                </a:cxn>
              </a:cxnLst>
              <a:rect l="0" t="0" r="r" b="b"/>
              <a:pathLst>
                <a:path w="60" h="84">
                  <a:moveTo>
                    <a:pt x="31" y="2"/>
                  </a:moveTo>
                  <a:cubicBezTo>
                    <a:pt x="29" y="23"/>
                    <a:pt x="17" y="39"/>
                    <a:pt x="12" y="60"/>
                  </a:cubicBezTo>
                  <a:cubicBezTo>
                    <a:pt x="24" y="48"/>
                    <a:pt x="38" y="38"/>
                    <a:pt x="60" y="42"/>
                  </a:cubicBezTo>
                  <a:cubicBezTo>
                    <a:pt x="59" y="58"/>
                    <a:pt x="44" y="64"/>
                    <a:pt x="43" y="80"/>
                  </a:cubicBezTo>
                  <a:cubicBezTo>
                    <a:pt x="40" y="79"/>
                    <a:pt x="40" y="84"/>
                    <a:pt x="35" y="81"/>
                  </a:cubicBezTo>
                  <a:cubicBezTo>
                    <a:pt x="35" y="69"/>
                    <a:pt x="49" y="60"/>
                    <a:pt x="53" y="46"/>
                  </a:cubicBezTo>
                  <a:cubicBezTo>
                    <a:pt x="35" y="45"/>
                    <a:pt x="25" y="57"/>
                    <a:pt x="14" y="67"/>
                  </a:cubicBezTo>
                  <a:cubicBezTo>
                    <a:pt x="12" y="72"/>
                    <a:pt x="10" y="77"/>
                    <a:pt x="4" y="75"/>
                  </a:cubicBezTo>
                  <a:cubicBezTo>
                    <a:pt x="0" y="70"/>
                    <a:pt x="5" y="63"/>
                    <a:pt x="7" y="57"/>
                  </a:cubicBezTo>
                  <a:cubicBezTo>
                    <a:pt x="9" y="51"/>
                    <a:pt x="11" y="45"/>
                    <a:pt x="13" y="39"/>
                  </a:cubicBezTo>
                  <a:cubicBezTo>
                    <a:pt x="18" y="26"/>
                    <a:pt x="22" y="12"/>
                    <a:pt x="25" y="0"/>
                  </a:cubicBezTo>
                  <a:cubicBezTo>
                    <a:pt x="27" y="1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4"/>
            <p:cNvSpPr>
              <a:spLocks/>
            </p:cNvSpPr>
            <p:nvPr/>
          </p:nvSpPr>
          <p:spPr bwMode="auto">
            <a:xfrm>
              <a:off x="1465" y="1330"/>
              <a:ext cx="119" cy="290"/>
            </a:xfrm>
            <a:custGeom>
              <a:avLst/>
              <a:gdLst/>
              <a:ahLst/>
              <a:cxnLst>
                <a:cxn ang="0">
                  <a:pos x="9" y="75"/>
                </a:cxn>
                <a:cxn ang="0">
                  <a:pos x="0" y="75"/>
                </a:cxn>
                <a:cxn ang="0">
                  <a:pos x="26" y="0"/>
                </a:cxn>
                <a:cxn ang="0">
                  <a:pos x="29" y="0"/>
                </a:cxn>
                <a:cxn ang="0">
                  <a:pos x="31" y="1"/>
                </a:cxn>
                <a:cxn ang="0">
                  <a:pos x="10" y="64"/>
                </a:cxn>
                <a:cxn ang="0">
                  <a:pos x="9" y="75"/>
                </a:cxn>
              </a:cxnLst>
              <a:rect l="0" t="0" r="r" b="b"/>
              <a:pathLst>
                <a:path w="31" h="76">
                  <a:moveTo>
                    <a:pt x="9" y="75"/>
                  </a:moveTo>
                  <a:cubicBezTo>
                    <a:pt x="7" y="76"/>
                    <a:pt x="4" y="76"/>
                    <a:pt x="0" y="75"/>
                  </a:cubicBezTo>
                  <a:cubicBezTo>
                    <a:pt x="5" y="44"/>
                    <a:pt x="22" y="29"/>
                    <a:pt x="26" y="0"/>
                  </a:cubicBezTo>
                  <a:cubicBezTo>
                    <a:pt x="27" y="0"/>
                    <a:pt x="28" y="1"/>
                    <a:pt x="29" y="0"/>
                  </a:cubicBezTo>
                  <a:cubicBezTo>
                    <a:pt x="30" y="0"/>
                    <a:pt x="30" y="1"/>
                    <a:pt x="31" y="1"/>
                  </a:cubicBezTo>
                  <a:cubicBezTo>
                    <a:pt x="31" y="22"/>
                    <a:pt x="14" y="42"/>
                    <a:pt x="10" y="64"/>
                  </a:cubicBezTo>
                  <a:cubicBezTo>
                    <a:pt x="9" y="69"/>
                    <a:pt x="13" y="70"/>
                    <a:pt x="9" y="7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5"/>
            <p:cNvSpPr>
              <a:spLocks/>
            </p:cNvSpPr>
            <p:nvPr/>
          </p:nvSpPr>
          <p:spPr bwMode="auto">
            <a:xfrm>
              <a:off x="858" y="1315"/>
              <a:ext cx="600" cy="374"/>
            </a:xfrm>
            <a:custGeom>
              <a:avLst/>
              <a:gdLst/>
              <a:ahLst/>
              <a:cxnLst>
                <a:cxn ang="0">
                  <a:pos x="119" y="7"/>
                </a:cxn>
                <a:cxn ang="0">
                  <a:pos x="89" y="38"/>
                </a:cxn>
                <a:cxn ang="0">
                  <a:pos x="157" y="59"/>
                </a:cxn>
                <a:cxn ang="0">
                  <a:pos x="155" y="67"/>
                </a:cxn>
                <a:cxn ang="0">
                  <a:pos x="114" y="82"/>
                </a:cxn>
                <a:cxn ang="0">
                  <a:pos x="33" y="91"/>
                </a:cxn>
                <a:cxn ang="0">
                  <a:pos x="16" y="91"/>
                </a:cxn>
                <a:cxn ang="0">
                  <a:pos x="0" y="93"/>
                </a:cxn>
                <a:cxn ang="0">
                  <a:pos x="21" y="87"/>
                </a:cxn>
                <a:cxn ang="0">
                  <a:pos x="26" y="89"/>
                </a:cxn>
                <a:cxn ang="0">
                  <a:pos x="137" y="74"/>
                </a:cxn>
                <a:cxn ang="0">
                  <a:pos x="149" y="61"/>
                </a:cxn>
                <a:cxn ang="0">
                  <a:pos x="77" y="43"/>
                </a:cxn>
                <a:cxn ang="0">
                  <a:pos x="58" y="82"/>
                </a:cxn>
                <a:cxn ang="0">
                  <a:pos x="51" y="82"/>
                </a:cxn>
                <a:cxn ang="0">
                  <a:pos x="67" y="46"/>
                </a:cxn>
                <a:cxn ang="0">
                  <a:pos x="52" y="44"/>
                </a:cxn>
                <a:cxn ang="0">
                  <a:pos x="71" y="38"/>
                </a:cxn>
                <a:cxn ang="0">
                  <a:pos x="87" y="12"/>
                </a:cxn>
                <a:cxn ang="0">
                  <a:pos x="80" y="35"/>
                </a:cxn>
                <a:cxn ang="0">
                  <a:pos x="112" y="12"/>
                </a:cxn>
                <a:cxn ang="0">
                  <a:pos x="78" y="9"/>
                </a:cxn>
                <a:cxn ang="0">
                  <a:pos x="43" y="11"/>
                </a:cxn>
                <a:cxn ang="0">
                  <a:pos x="70" y="4"/>
                </a:cxn>
                <a:cxn ang="0">
                  <a:pos x="119" y="7"/>
                </a:cxn>
              </a:cxnLst>
              <a:rect l="0" t="0" r="r" b="b"/>
              <a:pathLst>
                <a:path w="157" h="98">
                  <a:moveTo>
                    <a:pt x="119" y="7"/>
                  </a:moveTo>
                  <a:cubicBezTo>
                    <a:pt x="123" y="27"/>
                    <a:pt x="102" y="34"/>
                    <a:pt x="89" y="38"/>
                  </a:cubicBezTo>
                  <a:cubicBezTo>
                    <a:pt x="108" y="40"/>
                    <a:pt x="144" y="43"/>
                    <a:pt x="157" y="59"/>
                  </a:cubicBezTo>
                  <a:cubicBezTo>
                    <a:pt x="156" y="62"/>
                    <a:pt x="156" y="64"/>
                    <a:pt x="155" y="67"/>
                  </a:cubicBezTo>
                  <a:cubicBezTo>
                    <a:pt x="149" y="80"/>
                    <a:pt x="130" y="80"/>
                    <a:pt x="114" y="82"/>
                  </a:cubicBezTo>
                  <a:cubicBezTo>
                    <a:pt x="89" y="86"/>
                    <a:pt x="61" y="87"/>
                    <a:pt x="33" y="91"/>
                  </a:cubicBezTo>
                  <a:cubicBezTo>
                    <a:pt x="29" y="91"/>
                    <a:pt x="23" y="92"/>
                    <a:pt x="16" y="91"/>
                  </a:cubicBezTo>
                  <a:cubicBezTo>
                    <a:pt x="11" y="92"/>
                    <a:pt x="5" y="98"/>
                    <a:pt x="0" y="93"/>
                  </a:cubicBezTo>
                  <a:cubicBezTo>
                    <a:pt x="3" y="84"/>
                    <a:pt x="16" y="92"/>
                    <a:pt x="21" y="87"/>
                  </a:cubicBezTo>
                  <a:cubicBezTo>
                    <a:pt x="24" y="87"/>
                    <a:pt x="25" y="88"/>
                    <a:pt x="26" y="89"/>
                  </a:cubicBezTo>
                  <a:cubicBezTo>
                    <a:pt x="62" y="82"/>
                    <a:pt x="102" y="82"/>
                    <a:pt x="137" y="74"/>
                  </a:cubicBezTo>
                  <a:cubicBezTo>
                    <a:pt x="141" y="70"/>
                    <a:pt x="152" y="69"/>
                    <a:pt x="149" y="61"/>
                  </a:cubicBezTo>
                  <a:cubicBezTo>
                    <a:pt x="144" y="45"/>
                    <a:pt x="86" y="44"/>
                    <a:pt x="77" y="43"/>
                  </a:cubicBezTo>
                  <a:cubicBezTo>
                    <a:pt x="69" y="53"/>
                    <a:pt x="62" y="70"/>
                    <a:pt x="58" y="82"/>
                  </a:cubicBezTo>
                  <a:cubicBezTo>
                    <a:pt x="55" y="81"/>
                    <a:pt x="55" y="84"/>
                    <a:pt x="51" y="82"/>
                  </a:cubicBezTo>
                  <a:cubicBezTo>
                    <a:pt x="53" y="70"/>
                    <a:pt x="62" y="57"/>
                    <a:pt x="67" y="46"/>
                  </a:cubicBezTo>
                  <a:cubicBezTo>
                    <a:pt x="65" y="44"/>
                    <a:pt x="56" y="49"/>
                    <a:pt x="52" y="44"/>
                  </a:cubicBezTo>
                  <a:cubicBezTo>
                    <a:pt x="54" y="35"/>
                    <a:pt x="65" y="41"/>
                    <a:pt x="71" y="38"/>
                  </a:cubicBezTo>
                  <a:cubicBezTo>
                    <a:pt x="77" y="30"/>
                    <a:pt x="81" y="16"/>
                    <a:pt x="87" y="12"/>
                  </a:cubicBezTo>
                  <a:cubicBezTo>
                    <a:pt x="93" y="18"/>
                    <a:pt x="83" y="30"/>
                    <a:pt x="80" y="35"/>
                  </a:cubicBezTo>
                  <a:cubicBezTo>
                    <a:pt x="91" y="33"/>
                    <a:pt x="112" y="27"/>
                    <a:pt x="112" y="12"/>
                  </a:cubicBezTo>
                  <a:cubicBezTo>
                    <a:pt x="102" y="5"/>
                    <a:pt x="89" y="8"/>
                    <a:pt x="78" y="9"/>
                  </a:cubicBezTo>
                  <a:cubicBezTo>
                    <a:pt x="66" y="10"/>
                    <a:pt x="55" y="12"/>
                    <a:pt x="43" y="11"/>
                  </a:cubicBezTo>
                  <a:cubicBezTo>
                    <a:pt x="47" y="2"/>
                    <a:pt x="61" y="4"/>
                    <a:pt x="70" y="4"/>
                  </a:cubicBezTo>
                  <a:cubicBezTo>
                    <a:pt x="85" y="3"/>
                    <a:pt x="101" y="0"/>
                    <a:pt x="119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66"/>
            <p:cNvSpPr>
              <a:spLocks noEditPoints="1"/>
            </p:cNvSpPr>
            <p:nvPr/>
          </p:nvSpPr>
          <p:spPr bwMode="auto">
            <a:xfrm>
              <a:off x="1542" y="1403"/>
              <a:ext cx="202" cy="232"/>
            </a:xfrm>
            <a:custGeom>
              <a:avLst/>
              <a:gdLst/>
              <a:ahLst/>
              <a:cxnLst>
                <a:cxn ang="0">
                  <a:pos x="39" y="51"/>
                </a:cxn>
                <a:cxn ang="0">
                  <a:pos x="51" y="54"/>
                </a:cxn>
                <a:cxn ang="0">
                  <a:pos x="32" y="54"/>
                </a:cxn>
                <a:cxn ang="0">
                  <a:pos x="33" y="38"/>
                </a:cxn>
                <a:cxn ang="0">
                  <a:pos x="2" y="46"/>
                </a:cxn>
                <a:cxn ang="0">
                  <a:pos x="1" y="35"/>
                </a:cxn>
                <a:cxn ang="0">
                  <a:pos x="49" y="16"/>
                </a:cxn>
                <a:cxn ang="0">
                  <a:pos x="49" y="28"/>
                </a:cxn>
                <a:cxn ang="0">
                  <a:pos x="42" y="33"/>
                </a:cxn>
                <a:cxn ang="0">
                  <a:pos x="39" y="51"/>
                </a:cxn>
                <a:cxn ang="0">
                  <a:pos x="9" y="42"/>
                </a:cxn>
                <a:cxn ang="0">
                  <a:pos x="39" y="25"/>
                </a:cxn>
                <a:cxn ang="0">
                  <a:pos x="45" y="26"/>
                </a:cxn>
                <a:cxn ang="0">
                  <a:pos x="9" y="42"/>
                </a:cxn>
              </a:cxnLst>
              <a:rect l="0" t="0" r="r" b="b"/>
              <a:pathLst>
                <a:path w="53" h="61">
                  <a:moveTo>
                    <a:pt x="39" y="51"/>
                  </a:moveTo>
                  <a:cubicBezTo>
                    <a:pt x="43" y="53"/>
                    <a:pt x="45" y="52"/>
                    <a:pt x="51" y="54"/>
                  </a:cubicBezTo>
                  <a:cubicBezTo>
                    <a:pt x="48" y="61"/>
                    <a:pt x="37" y="58"/>
                    <a:pt x="32" y="54"/>
                  </a:cubicBezTo>
                  <a:cubicBezTo>
                    <a:pt x="31" y="50"/>
                    <a:pt x="29" y="43"/>
                    <a:pt x="33" y="38"/>
                  </a:cubicBezTo>
                  <a:cubicBezTo>
                    <a:pt x="23" y="42"/>
                    <a:pt x="18" y="53"/>
                    <a:pt x="2" y="46"/>
                  </a:cubicBezTo>
                  <a:cubicBezTo>
                    <a:pt x="2" y="43"/>
                    <a:pt x="0" y="39"/>
                    <a:pt x="1" y="35"/>
                  </a:cubicBezTo>
                  <a:cubicBezTo>
                    <a:pt x="3" y="29"/>
                    <a:pt x="37" y="0"/>
                    <a:pt x="49" y="16"/>
                  </a:cubicBezTo>
                  <a:cubicBezTo>
                    <a:pt x="49" y="21"/>
                    <a:pt x="53" y="23"/>
                    <a:pt x="49" y="28"/>
                  </a:cubicBezTo>
                  <a:cubicBezTo>
                    <a:pt x="48" y="30"/>
                    <a:pt x="44" y="30"/>
                    <a:pt x="42" y="33"/>
                  </a:cubicBezTo>
                  <a:cubicBezTo>
                    <a:pt x="38" y="38"/>
                    <a:pt x="37" y="44"/>
                    <a:pt x="39" y="51"/>
                  </a:cubicBezTo>
                  <a:close/>
                  <a:moveTo>
                    <a:pt x="9" y="42"/>
                  </a:moveTo>
                  <a:cubicBezTo>
                    <a:pt x="22" y="42"/>
                    <a:pt x="30" y="32"/>
                    <a:pt x="39" y="25"/>
                  </a:cubicBezTo>
                  <a:cubicBezTo>
                    <a:pt x="41" y="23"/>
                    <a:pt x="43" y="28"/>
                    <a:pt x="45" y="26"/>
                  </a:cubicBezTo>
                  <a:cubicBezTo>
                    <a:pt x="42" y="3"/>
                    <a:pt x="5" y="33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7"/>
            <p:cNvSpPr>
              <a:spLocks/>
            </p:cNvSpPr>
            <p:nvPr/>
          </p:nvSpPr>
          <p:spPr bwMode="auto">
            <a:xfrm>
              <a:off x="927" y="1723"/>
              <a:ext cx="1088" cy="73"/>
            </a:xfrm>
            <a:custGeom>
              <a:avLst/>
              <a:gdLst/>
              <a:ahLst/>
              <a:cxnLst>
                <a:cxn ang="0">
                  <a:pos x="279" y="0"/>
                </a:cxn>
                <a:cxn ang="0">
                  <a:pos x="285" y="3"/>
                </a:cxn>
                <a:cxn ang="0">
                  <a:pos x="269" y="7"/>
                </a:cxn>
                <a:cxn ang="0">
                  <a:pos x="200" y="8"/>
                </a:cxn>
                <a:cxn ang="0">
                  <a:pos x="80" y="10"/>
                </a:cxn>
                <a:cxn ang="0">
                  <a:pos x="47" y="12"/>
                </a:cxn>
                <a:cxn ang="0">
                  <a:pos x="13" y="15"/>
                </a:cxn>
                <a:cxn ang="0">
                  <a:pos x="0" y="12"/>
                </a:cxn>
                <a:cxn ang="0">
                  <a:pos x="17" y="9"/>
                </a:cxn>
                <a:cxn ang="0">
                  <a:pos x="81" y="5"/>
                </a:cxn>
                <a:cxn ang="0">
                  <a:pos x="246" y="3"/>
                </a:cxn>
                <a:cxn ang="0">
                  <a:pos x="279" y="0"/>
                </a:cxn>
              </a:cxnLst>
              <a:rect l="0" t="0" r="r" b="b"/>
              <a:pathLst>
                <a:path w="285" h="19">
                  <a:moveTo>
                    <a:pt x="279" y="0"/>
                  </a:moveTo>
                  <a:cubicBezTo>
                    <a:pt x="282" y="0"/>
                    <a:pt x="284" y="1"/>
                    <a:pt x="285" y="3"/>
                  </a:cubicBezTo>
                  <a:cubicBezTo>
                    <a:pt x="282" y="11"/>
                    <a:pt x="275" y="7"/>
                    <a:pt x="269" y="7"/>
                  </a:cubicBezTo>
                  <a:cubicBezTo>
                    <a:pt x="247" y="7"/>
                    <a:pt x="223" y="8"/>
                    <a:pt x="200" y="8"/>
                  </a:cubicBezTo>
                  <a:cubicBezTo>
                    <a:pt x="161" y="8"/>
                    <a:pt x="119" y="8"/>
                    <a:pt x="80" y="10"/>
                  </a:cubicBezTo>
                  <a:cubicBezTo>
                    <a:pt x="69" y="10"/>
                    <a:pt x="58" y="11"/>
                    <a:pt x="47" y="12"/>
                  </a:cubicBezTo>
                  <a:cubicBezTo>
                    <a:pt x="35" y="13"/>
                    <a:pt x="25" y="14"/>
                    <a:pt x="13" y="15"/>
                  </a:cubicBezTo>
                  <a:cubicBezTo>
                    <a:pt x="10" y="15"/>
                    <a:pt x="2" y="19"/>
                    <a:pt x="0" y="12"/>
                  </a:cubicBezTo>
                  <a:cubicBezTo>
                    <a:pt x="2" y="3"/>
                    <a:pt x="12" y="9"/>
                    <a:pt x="17" y="9"/>
                  </a:cubicBezTo>
                  <a:cubicBezTo>
                    <a:pt x="37" y="9"/>
                    <a:pt x="58" y="6"/>
                    <a:pt x="81" y="5"/>
                  </a:cubicBezTo>
                  <a:cubicBezTo>
                    <a:pt x="133" y="3"/>
                    <a:pt x="190" y="4"/>
                    <a:pt x="246" y="3"/>
                  </a:cubicBezTo>
                  <a:cubicBezTo>
                    <a:pt x="259" y="3"/>
                    <a:pt x="271" y="4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9" name="Group 70"/>
          <p:cNvGrpSpPr>
            <a:grpSpLocks noChangeAspect="1"/>
          </p:cNvGrpSpPr>
          <p:nvPr/>
        </p:nvGrpSpPr>
        <p:grpSpPr bwMode="auto">
          <a:xfrm>
            <a:off x="-2386013" y="1428750"/>
            <a:ext cx="2940051" cy="1025525"/>
            <a:chOff x="-1503" y="900"/>
            <a:chExt cx="1852" cy="646"/>
          </a:xfrm>
        </p:grpSpPr>
        <p:sp>
          <p:nvSpPr>
            <p:cNvPr id="160" name="AutoShape 69"/>
            <p:cNvSpPr>
              <a:spLocks noChangeAspect="1" noChangeArrowheads="1" noTextEdit="1"/>
            </p:cNvSpPr>
            <p:nvPr/>
          </p:nvSpPr>
          <p:spPr bwMode="auto">
            <a:xfrm>
              <a:off x="-1503" y="900"/>
              <a:ext cx="1852" cy="646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1"/>
            <p:cNvSpPr>
              <a:spLocks noEditPoints="1"/>
            </p:cNvSpPr>
            <p:nvPr/>
          </p:nvSpPr>
          <p:spPr bwMode="auto">
            <a:xfrm>
              <a:off x="-1499" y="879"/>
              <a:ext cx="1844" cy="667"/>
            </a:xfrm>
            <a:custGeom>
              <a:avLst/>
              <a:gdLst/>
              <a:ahLst/>
              <a:cxnLst>
                <a:cxn ang="0">
                  <a:pos x="409" y="11"/>
                </a:cxn>
                <a:cxn ang="0">
                  <a:pos x="370" y="108"/>
                </a:cxn>
                <a:cxn ang="0">
                  <a:pos x="250" y="114"/>
                </a:cxn>
                <a:cxn ang="0">
                  <a:pos x="13" y="152"/>
                </a:cxn>
                <a:cxn ang="0">
                  <a:pos x="112" y="77"/>
                </a:cxn>
                <a:cxn ang="0">
                  <a:pos x="230" y="10"/>
                </a:cxn>
                <a:cxn ang="0">
                  <a:pos x="306" y="113"/>
                </a:cxn>
                <a:cxn ang="0">
                  <a:pos x="129" y="17"/>
                </a:cxn>
                <a:cxn ang="0">
                  <a:pos x="335" y="31"/>
                </a:cxn>
                <a:cxn ang="0">
                  <a:pos x="161" y="18"/>
                </a:cxn>
                <a:cxn ang="0">
                  <a:pos x="237" y="31"/>
                </a:cxn>
                <a:cxn ang="0">
                  <a:pos x="271" y="13"/>
                </a:cxn>
                <a:cxn ang="0">
                  <a:pos x="395" y="14"/>
                </a:cxn>
                <a:cxn ang="0">
                  <a:pos x="394" y="28"/>
                </a:cxn>
                <a:cxn ang="0">
                  <a:pos x="414" y="50"/>
                </a:cxn>
                <a:cxn ang="0">
                  <a:pos x="346" y="38"/>
                </a:cxn>
                <a:cxn ang="0">
                  <a:pos x="265" y="40"/>
                </a:cxn>
                <a:cxn ang="0">
                  <a:pos x="416" y="28"/>
                </a:cxn>
                <a:cxn ang="0">
                  <a:pos x="75" y="30"/>
                </a:cxn>
                <a:cxn ang="0">
                  <a:pos x="345" y="55"/>
                </a:cxn>
                <a:cxn ang="0">
                  <a:pos x="83" y="40"/>
                </a:cxn>
                <a:cxn ang="0">
                  <a:pos x="39" y="46"/>
                </a:cxn>
                <a:cxn ang="0">
                  <a:pos x="47" y="57"/>
                </a:cxn>
                <a:cxn ang="0">
                  <a:pos x="76" y="60"/>
                </a:cxn>
                <a:cxn ang="0">
                  <a:pos x="326" y="86"/>
                </a:cxn>
                <a:cxn ang="0">
                  <a:pos x="409" y="65"/>
                </a:cxn>
                <a:cxn ang="0">
                  <a:pos x="167" y="58"/>
                </a:cxn>
                <a:cxn ang="0">
                  <a:pos x="212" y="70"/>
                </a:cxn>
                <a:cxn ang="0">
                  <a:pos x="44" y="62"/>
                </a:cxn>
                <a:cxn ang="0">
                  <a:pos x="390" y="91"/>
                </a:cxn>
                <a:cxn ang="0">
                  <a:pos x="61" y="70"/>
                </a:cxn>
                <a:cxn ang="0">
                  <a:pos x="198" y="87"/>
                </a:cxn>
                <a:cxn ang="0">
                  <a:pos x="320" y="78"/>
                </a:cxn>
                <a:cxn ang="0">
                  <a:pos x="355" y="78"/>
                </a:cxn>
                <a:cxn ang="0">
                  <a:pos x="120" y="77"/>
                </a:cxn>
                <a:cxn ang="0">
                  <a:pos x="11" y="80"/>
                </a:cxn>
                <a:cxn ang="0">
                  <a:pos x="412" y="92"/>
                </a:cxn>
                <a:cxn ang="0">
                  <a:pos x="277" y="94"/>
                </a:cxn>
                <a:cxn ang="0">
                  <a:pos x="67" y="88"/>
                </a:cxn>
                <a:cxn ang="0">
                  <a:pos x="271" y="91"/>
                </a:cxn>
                <a:cxn ang="0">
                  <a:pos x="344" y="95"/>
                </a:cxn>
                <a:cxn ang="0">
                  <a:pos x="274" y="97"/>
                </a:cxn>
                <a:cxn ang="0">
                  <a:pos x="86" y="99"/>
                </a:cxn>
                <a:cxn ang="0">
                  <a:pos x="30" y="116"/>
                </a:cxn>
                <a:cxn ang="0">
                  <a:pos x="222" y="100"/>
                </a:cxn>
                <a:cxn ang="0">
                  <a:pos x="26" y="112"/>
                </a:cxn>
                <a:cxn ang="0">
                  <a:pos x="9" y="104"/>
                </a:cxn>
                <a:cxn ang="0">
                  <a:pos x="247" y="107"/>
                </a:cxn>
                <a:cxn ang="0">
                  <a:pos x="185" y="103"/>
                </a:cxn>
                <a:cxn ang="0">
                  <a:pos x="234" y="110"/>
                </a:cxn>
                <a:cxn ang="0">
                  <a:pos x="320" y="108"/>
                </a:cxn>
                <a:cxn ang="0">
                  <a:pos x="148" y="126"/>
                </a:cxn>
                <a:cxn ang="0">
                  <a:pos x="111" y="140"/>
                </a:cxn>
                <a:cxn ang="0">
                  <a:pos x="21" y="124"/>
                </a:cxn>
                <a:cxn ang="0">
                  <a:pos x="333" y="131"/>
                </a:cxn>
                <a:cxn ang="0">
                  <a:pos x="409" y="124"/>
                </a:cxn>
                <a:cxn ang="0">
                  <a:pos x="48" y="146"/>
                </a:cxn>
                <a:cxn ang="0">
                  <a:pos x="80" y="131"/>
                </a:cxn>
                <a:cxn ang="0">
                  <a:pos x="301" y="129"/>
                </a:cxn>
                <a:cxn ang="0">
                  <a:pos x="205" y="140"/>
                </a:cxn>
                <a:cxn ang="0">
                  <a:pos x="9" y="135"/>
                </a:cxn>
                <a:cxn ang="0">
                  <a:pos x="135" y="139"/>
                </a:cxn>
                <a:cxn ang="0">
                  <a:pos x="62" y="147"/>
                </a:cxn>
              </a:cxnLst>
              <a:rect l="0" t="0" r="r" b="b"/>
              <a:pathLst>
                <a:path w="436" h="158">
                  <a:moveTo>
                    <a:pt x="369" y="9"/>
                  </a:moveTo>
                  <a:cubicBezTo>
                    <a:pt x="371" y="27"/>
                    <a:pt x="366" y="41"/>
                    <a:pt x="362" y="56"/>
                  </a:cubicBezTo>
                  <a:cubicBezTo>
                    <a:pt x="361" y="59"/>
                    <a:pt x="364" y="58"/>
                    <a:pt x="364" y="61"/>
                  </a:cubicBezTo>
                  <a:cubicBezTo>
                    <a:pt x="364" y="65"/>
                    <a:pt x="360" y="64"/>
                    <a:pt x="360" y="68"/>
                  </a:cubicBezTo>
                  <a:cubicBezTo>
                    <a:pt x="365" y="67"/>
                    <a:pt x="372" y="67"/>
                    <a:pt x="377" y="66"/>
                  </a:cubicBezTo>
                  <a:cubicBezTo>
                    <a:pt x="380" y="50"/>
                    <a:pt x="385" y="28"/>
                    <a:pt x="384" y="8"/>
                  </a:cubicBezTo>
                  <a:cubicBezTo>
                    <a:pt x="389" y="3"/>
                    <a:pt x="394" y="8"/>
                    <a:pt x="398" y="10"/>
                  </a:cubicBezTo>
                  <a:cubicBezTo>
                    <a:pt x="404" y="11"/>
                    <a:pt x="401" y="5"/>
                    <a:pt x="406" y="6"/>
                  </a:cubicBezTo>
                  <a:cubicBezTo>
                    <a:pt x="410" y="6"/>
                    <a:pt x="410" y="8"/>
                    <a:pt x="409" y="11"/>
                  </a:cubicBezTo>
                  <a:cubicBezTo>
                    <a:pt x="418" y="13"/>
                    <a:pt x="430" y="11"/>
                    <a:pt x="436" y="15"/>
                  </a:cubicBezTo>
                  <a:cubicBezTo>
                    <a:pt x="435" y="36"/>
                    <a:pt x="426" y="49"/>
                    <a:pt x="422" y="68"/>
                  </a:cubicBezTo>
                  <a:cubicBezTo>
                    <a:pt x="420" y="82"/>
                    <a:pt x="419" y="95"/>
                    <a:pt x="418" y="112"/>
                  </a:cubicBezTo>
                  <a:cubicBezTo>
                    <a:pt x="417" y="125"/>
                    <a:pt x="414" y="140"/>
                    <a:pt x="416" y="151"/>
                  </a:cubicBezTo>
                  <a:cubicBezTo>
                    <a:pt x="410" y="154"/>
                    <a:pt x="407" y="150"/>
                    <a:pt x="403" y="148"/>
                  </a:cubicBezTo>
                  <a:cubicBezTo>
                    <a:pt x="398" y="147"/>
                    <a:pt x="393" y="150"/>
                    <a:pt x="391" y="147"/>
                  </a:cubicBezTo>
                  <a:cubicBezTo>
                    <a:pt x="382" y="147"/>
                    <a:pt x="374" y="154"/>
                    <a:pt x="366" y="152"/>
                  </a:cubicBezTo>
                  <a:cubicBezTo>
                    <a:pt x="364" y="143"/>
                    <a:pt x="369" y="138"/>
                    <a:pt x="370" y="131"/>
                  </a:cubicBezTo>
                  <a:cubicBezTo>
                    <a:pt x="370" y="124"/>
                    <a:pt x="368" y="118"/>
                    <a:pt x="370" y="108"/>
                  </a:cubicBezTo>
                  <a:cubicBezTo>
                    <a:pt x="367" y="104"/>
                    <a:pt x="360" y="104"/>
                    <a:pt x="353" y="103"/>
                  </a:cubicBezTo>
                  <a:cubicBezTo>
                    <a:pt x="348" y="115"/>
                    <a:pt x="353" y="134"/>
                    <a:pt x="348" y="144"/>
                  </a:cubicBezTo>
                  <a:cubicBezTo>
                    <a:pt x="343" y="144"/>
                    <a:pt x="339" y="143"/>
                    <a:pt x="337" y="138"/>
                  </a:cubicBezTo>
                  <a:cubicBezTo>
                    <a:pt x="332" y="138"/>
                    <a:pt x="328" y="136"/>
                    <a:pt x="323" y="136"/>
                  </a:cubicBezTo>
                  <a:cubicBezTo>
                    <a:pt x="319" y="136"/>
                    <a:pt x="314" y="140"/>
                    <a:pt x="313" y="136"/>
                  </a:cubicBezTo>
                  <a:cubicBezTo>
                    <a:pt x="312" y="139"/>
                    <a:pt x="310" y="141"/>
                    <a:pt x="307" y="142"/>
                  </a:cubicBezTo>
                  <a:cubicBezTo>
                    <a:pt x="297" y="142"/>
                    <a:pt x="286" y="139"/>
                    <a:pt x="277" y="140"/>
                  </a:cubicBezTo>
                  <a:cubicBezTo>
                    <a:pt x="272" y="141"/>
                    <a:pt x="268" y="144"/>
                    <a:pt x="263" y="143"/>
                  </a:cubicBezTo>
                  <a:cubicBezTo>
                    <a:pt x="256" y="135"/>
                    <a:pt x="259" y="116"/>
                    <a:pt x="250" y="114"/>
                  </a:cubicBezTo>
                  <a:cubicBezTo>
                    <a:pt x="241" y="113"/>
                    <a:pt x="240" y="127"/>
                    <a:pt x="231" y="129"/>
                  </a:cubicBezTo>
                  <a:cubicBezTo>
                    <a:pt x="232" y="137"/>
                    <a:pt x="234" y="151"/>
                    <a:pt x="232" y="158"/>
                  </a:cubicBezTo>
                  <a:cubicBezTo>
                    <a:pt x="230" y="158"/>
                    <a:pt x="228" y="158"/>
                    <a:pt x="226" y="158"/>
                  </a:cubicBezTo>
                  <a:cubicBezTo>
                    <a:pt x="224" y="157"/>
                    <a:pt x="225" y="153"/>
                    <a:pt x="225" y="151"/>
                  </a:cubicBezTo>
                  <a:cubicBezTo>
                    <a:pt x="191" y="146"/>
                    <a:pt x="165" y="144"/>
                    <a:pt x="128" y="146"/>
                  </a:cubicBezTo>
                  <a:cubicBezTo>
                    <a:pt x="124" y="146"/>
                    <a:pt x="124" y="143"/>
                    <a:pt x="121" y="143"/>
                  </a:cubicBezTo>
                  <a:cubicBezTo>
                    <a:pt x="116" y="145"/>
                    <a:pt x="112" y="146"/>
                    <a:pt x="109" y="149"/>
                  </a:cubicBezTo>
                  <a:cubicBezTo>
                    <a:pt x="90" y="150"/>
                    <a:pt x="73" y="153"/>
                    <a:pt x="55" y="153"/>
                  </a:cubicBezTo>
                  <a:cubicBezTo>
                    <a:pt x="40" y="152"/>
                    <a:pt x="25" y="146"/>
                    <a:pt x="13" y="152"/>
                  </a:cubicBezTo>
                  <a:cubicBezTo>
                    <a:pt x="7" y="149"/>
                    <a:pt x="4" y="150"/>
                    <a:pt x="0" y="146"/>
                  </a:cubicBezTo>
                  <a:cubicBezTo>
                    <a:pt x="2" y="138"/>
                    <a:pt x="4" y="125"/>
                    <a:pt x="1" y="118"/>
                  </a:cubicBezTo>
                  <a:cubicBezTo>
                    <a:pt x="6" y="105"/>
                    <a:pt x="2" y="80"/>
                    <a:pt x="3" y="62"/>
                  </a:cubicBezTo>
                  <a:cubicBezTo>
                    <a:pt x="3" y="56"/>
                    <a:pt x="6" y="51"/>
                    <a:pt x="3" y="46"/>
                  </a:cubicBezTo>
                  <a:cubicBezTo>
                    <a:pt x="8" y="41"/>
                    <a:pt x="8" y="32"/>
                    <a:pt x="6" y="25"/>
                  </a:cubicBezTo>
                  <a:cubicBezTo>
                    <a:pt x="38" y="14"/>
                    <a:pt x="90" y="8"/>
                    <a:pt x="93" y="48"/>
                  </a:cubicBezTo>
                  <a:cubicBezTo>
                    <a:pt x="94" y="57"/>
                    <a:pt x="91" y="61"/>
                    <a:pt x="87" y="69"/>
                  </a:cubicBezTo>
                  <a:cubicBezTo>
                    <a:pt x="91" y="72"/>
                    <a:pt x="92" y="66"/>
                    <a:pt x="96" y="67"/>
                  </a:cubicBezTo>
                  <a:cubicBezTo>
                    <a:pt x="99" y="73"/>
                    <a:pt x="108" y="73"/>
                    <a:pt x="112" y="77"/>
                  </a:cubicBezTo>
                  <a:cubicBezTo>
                    <a:pt x="119" y="58"/>
                    <a:pt x="114" y="22"/>
                    <a:pt x="126" y="6"/>
                  </a:cubicBezTo>
                  <a:cubicBezTo>
                    <a:pt x="144" y="8"/>
                    <a:pt x="163" y="6"/>
                    <a:pt x="182" y="9"/>
                  </a:cubicBezTo>
                  <a:cubicBezTo>
                    <a:pt x="187" y="15"/>
                    <a:pt x="182" y="26"/>
                    <a:pt x="180" y="35"/>
                  </a:cubicBezTo>
                  <a:cubicBezTo>
                    <a:pt x="175" y="55"/>
                    <a:pt x="171" y="80"/>
                    <a:pt x="167" y="101"/>
                  </a:cubicBezTo>
                  <a:cubicBezTo>
                    <a:pt x="169" y="103"/>
                    <a:pt x="171" y="97"/>
                    <a:pt x="173" y="97"/>
                  </a:cubicBezTo>
                  <a:cubicBezTo>
                    <a:pt x="177" y="100"/>
                    <a:pt x="180" y="98"/>
                    <a:pt x="185" y="97"/>
                  </a:cubicBezTo>
                  <a:cubicBezTo>
                    <a:pt x="192" y="84"/>
                    <a:pt x="200" y="70"/>
                    <a:pt x="207" y="57"/>
                  </a:cubicBezTo>
                  <a:cubicBezTo>
                    <a:pt x="214" y="43"/>
                    <a:pt x="220" y="29"/>
                    <a:pt x="229" y="17"/>
                  </a:cubicBezTo>
                  <a:cubicBezTo>
                    <a:pt x="229" y="14"/>
                    <a:pt x="228" y="12"/>
                    <a:pt x="230" y="10"/>
                  </a:cubicBezTo>
                  <a:cubicBezTo>
                    <a:pt x="235" y="7"/>
                    <a:pt x="238" y="10"/>
                    <a:pt x="242" y="10"/>
                  </a:cubicBezTo>
                  <a:cubicBezTo>
                    <a:pt x="258" y="9"/>
                    <a:pt x="279" y="0"/>
                    <a:pt x="285" y="13"/>
                  </a:cubicBezTo>
                  <a:cubicBezTo>
                    <a:pt x="285" y="14"/>
                    <a:pt x="286" y="17"/>
                    <a:pt x="286" y="16"/>
                  </a:cubicBezTo>
                  <a:cubicBezTo>
                    <a:pt x="289" y="35"/>
                    <a:pt x="293" y="62"/>
                    <a:pt x="299" y="80"/>
                  </a:cubicBezTo>
                  <a:cubicBezTo>
                    <a:pt x="299" y="81"/>
                    <a:pt x="301" y="80"/>
                    <a:pt x="301" y="82"/>
                  </a:cubicBezTo>
                  <a:cubicBezTo>
                    <a:pt x="303" y="83"/>
                    <a:pt x="302" y="85"/>
                    <a:pt x="301" y="86"/>
                  </a:cubicBezTo>
                  <a:cubicBezTo>
                    <a:pt x="301" y="89"/>
                    <a:pt x="306" y="86"/>
                    <a:pt x="305" y="89"/>
                  </a:cubicBezTo>
                  <a:cubicBezTo>
                    <a:pt x="306" y="92"/>
                    <a:pt x="304" y="93"/>
                    <a:pt x="303" y="97"/>
                  </a:cubicBezTo>
                  <a:cubicBezTo>
                    <a:pt x="303" y="102"/>
                    <a:pt x="307" y="108"/>
                    <a:pt x="306" y="113"/>
                  </a:cubicBezTo>
                  <a:cubicBezTo>
                    <a:pt x="310" y="112"/>
                    <a:pt x="312" y="109"/>
                    <a:pt x="314" y="107"/>
                  </a:cubicBezTo>
                  <a:cubicBezTo>
                    <a:pt x="312" y="104"/>
                    <a:pt x="309" y="104"/>
                    <a:pt x="308" y="102"/>
                  </a:cubicBezTo>
                  <a:cubicBezTo>
                    <a:pt x="312" y="90"/>
                    <a:pt x="312" y="74"/>
                    <a:pt x="314" y="59"/>
                  </a:cubicBezTo>
                  <a:cubicBezTo>
                    <a:pt x="315" y="48"/>
                    <a:pt x="320" y="38"/>
                    <a:pt x="316" y="29"/>
                  </a:cubicBezTo>
                  <a:cubicBezTo>
                    <a:pt x="322" y="26"/>
                    <a:pt x="318" y="12"/>
                    <a:pt x="323" y="7"/>
                  </a:cubicBezTo>
                  <a:cubicBezTo>
                    <a:pt x="333" y="8"/>
                    <a:pt x="340" y="6"/>
                    <a:pt x="349" y="8"/>
                  </a:cubicBezTo>
                  <a:cubicBezTo>
                    <a:pt x="350" y="7"/>
                    <a:pt x="350" y="5"/>
                    <a:pt x="351" y="4"/>
                  </a:cubicBezTo>
                  <a:cubicBezTo>
                    <a:pt x="357" y="7"/>
                    <a:pt x="363" y="6"/>
                    <a:pt x="369" y="9"/>
                  </a:cubicBezTo>
                  <a:close/>
                  <a:moveTo>
                    <a:pt x="129" y="17"/>
                  </a:moveTo>
                  <a:cubicBezTo>
                    <a:pt x="128" y="16"/>
                    <a:pt x="131" y="13"/>
                    <a:pt x="129" y="12"/>
                  </a:cubicBezTo>
                  <a:cubicBezTo>
                    <a:pt x="127" y="13"/>
                    <a:pt x="124" y="17"/>
                    <a:pt x="129" y="17"/>
                  </a:cubicBezTo>
                  <a:close/>
                  <a:moveTo>
                    <a:pt x="130" y="26"/>
                  </a:moveTo>
                  <a:cubicBezTo>
                    <a:pt x="134" y="23"/>
                    <a:pt x="142" y="16"/>
                    <a:pt x="139" y="12"/>
                  </a:cubicBezTo>
                  <a:cubicBezTo>
                    <a:pt x="135" y="16"/>
                    <a:pt x="132" y="21"/>
                    <a:pt x="130" y="26"/>
                  </a:cubicBezTo>
                  <a:close/>
                  <a:moveTo>
                    <a:pt x="324" y="33"/>
                  </a:moveTo>
                  <a:cubicBezTo>
                    <a:pt x="333" y="28"/>
                    <a:pt x="339" y="20"/>
                    <a:pt x="345" y="12"/>
                  </a:cubicBezTo>
                  <a:cubicBezTo>
                    <a:pt x="334" y="15"/>
                    <a:pt x="329" y="25"/>
                    <a:pt x="324" y="33"/>
                  </a:cubicBezTo>
                  <a:close/>
                  <a:moveTo>
                    <a:pt x="335" y="31"/>
                  </a:moveTo>
                  <a:cubicBezTo>
                    <a:pt x="337" y="31"/>
                    <a:pt x="337" y="29"/>
                    <a:pt x="340" y="30"/>
                  </a:cubicBezTo>
                  <a:cubicBezTo>
                    <a:pt x="342" y="23"/>
                    <a:pt x="354" y="19"/>
                    <a:pt x="353" y="12"/>
                  </a:cubicBezTo>
                  <a:cubicBezTo>
                    <a:pt x="348" y="19"/>
                    <a:pt x="341" y="25"/>
                    <a:pt x="335" y="31"/>
                  </a:cubicBezTo>
                  <a:close/>
                  <a:moveTo>
                    <a:pt x="142" y="22"/>
                  </a:moveTo>
                  <a:cubicBezTo>
                    <a:pt x="136" y="29"/>
                    <a:pt x="129" y="35"/>
                    <a:pt x="127" y="41"/>
                  </a:cubicBezTo>
                  <a:cubicBezTo>
                    <a:pt x="130" y="40"/>
                    <a:pt x="132" y="35"/>
                    <a:pt x="136" y="37"/>
                  </a:cubicBezTo>
                  <a:cubicBezTo>
                    <a:pt x="142" y="28"/>
                    <a:pt x="152" y="24"/>
                    <a:pt x="156" y="13"/>
                  </a:cubicBezTo>
                  <a:cubicBezTo>
                    <a:pt x="149" y="12"/>
                    <a:pt x="146" y="18"/>
                    <a:pt x="142" y="22"/>
                  </a:cubicBezTo>
                  <a:close/>
                  <a:moveTo>
                    <a:pt x="161" y="18"/>
                  </a:moveTo>
                  <a:cubicBezTo>
                    <a:pt x="157" y="21"/>
                    <a:pt x="154" y="26"/>
                    <a:pt x="150" y="31"/>
                  </a:cubicBezTo>
                  <a:cubicBezTo>
                    <a:pt x="146" y="35"/>
                    <a:pt x="139" y="38"/>
                    <a:pt x="139" y="43"/>
                  </a:cubicBezTo>
                  <a:cubicBezTo>
                    <a:pt x="140" y="40"/>
                    <a:pt x="144" y="39"/>
                    <a:pt x="147" y="38"/>
                  </a:cubicBezTo>
                  <a:cubicBezTo>
                    <a:pt x="154" y="30"/>
                    <a:pt x="160" y="20"/>
                    <a:pt x="170" y="14"/>
                  </a:cubicBezTo>
                  <a:cubicBezTo>
                    <a:pt x="173" y="14"/>
                    <a:pt x="170" y="19"/>
                    <a:pt x="174" y="18"/>
                  </a:cubicBezTo>
                  <a:cubicBezTo>
                    <a:pt x="177" y="13"/>
                    <a:pt x="168" y="13"/>
                    <a:pt x="162" y="13"/>
                  </a:cubicBezTo>
                  <a:cubicBezTo>
                    <a:pt x="163" y="16"/>
                    <a:pt x="161" y="16"/>
                    <a:pt x="161" y="18"/>
                  </a:cubicBezTo>
                  <a:close/>
                  <a:moveTo>
                    <a:pt x="251" y="14"/>
                  </a:moveTo>
                  <a:cubicBezTo>
                    <a:pt x="245" y="19"/>
                    <a:pt x="242" y="26"/>
                    <a:pt x="237" y="31"/>
                  </a:cubicBezTo>
                  <a:cubicBezTo>
                    <a:pt x="234" y="34"/>
                    <a:pt x="227" y="36"/>
                    <a:pt x="228" y="42"/>
                  </a:cubicBezTo>
                  <a:cubicBezTo>
                    <a:pt x="231" y="42"/>
                    <a:pt x="233" y="38"/>
                    <a:pt x="236" y="35"/>
                  </a:cubicBezTo>
                  <a:cubicBezTo>
                    <a:pt x="242" y="30"/>
                    <a:pt x="248" y="26"/>
                    <a:pt x="253" y="21"/>
                  </a:cubicBezTo>
                  <a:cubicBezTo>
                    <a:pt x="254" y="19"/>
                    <a:pt x="259" y="13"/>
                    <a:pt x="256" y="13"/>
                  </a:cubicBezTo>
                  <a:cubicBezTo>
                    <a:pt x="255" y="15"/>
                    <a:pt x="253" y="14"/>
                    <a:pt x="251" y="14"/>
                  </a:cubicBezTo>
                  <a:close/>
                  <a:moveTo>
                    <a:pt x="266" y="13"/>
                  </a:moveTo>
                  <a:cubicBezTo>
                    <a:pt x="255" y="29"/>
                    <a:pt x="238" y="39"/>
                    <a:pt x="227" y="54"/>
                  </a:cubicBezTo>
                  <a:cubicBezTo>
                    <a:pt x="230" y="54"/>
                    <a:pt x="230" y="52"/>
                    <a:pt x="231" y="54"/>
                  </a:cubicBezTo>
                  <a:cubicBezTo>
                    <a:pt x="243" y="39"/>
                    <a:pt x="259" y="28"/>
                    <a:pt x="271" y="13"/>
                  </a:cubicBezTo>
                  <a:cubicBezTo>
                    <a:pt x="269" y="13"/>
                    <a:pt x="268" y="13"/>
                    <a:pt x="266" y="13"/>
                  </a:cubicBezTo>
                  <a:close/>
                  <a:moveTo>
                    <a:pt x="273" y="21"/>
                  </a:moveTo>
                  <a:cubicBezTo>
                    <a:pt x="266" y="29"/>
                    <a:pt x="253" y="37"/>
                    <a:pt x="247" y="46"/>
                  </a:cubicBezTo>
                  <a:cubicBezTo>
                    <a:pt x="251" y="49"/>
                    <a:pt x="253" y="43"/>
                    <a:pt x="255" y="40"/>
                  </a:cubicBezTo>
                  <a:cubicBezTo>
                    <a:pt x="263" y="32"/>
                    <a:pt x="272" y="25"/>
                    <a:pt x="278" y="17"/>
                  </a:cubicBezTo>
                  <a:cubicBezTo>
                    <a:pt x="277" y="17"/>
                    <a:pt x="276" y="12"/>
                    <a:pt x="275" y="15"/>
                  </a:cubicBezTo>
                  <a:cubicBezTo>
                    <a:pt x="276" y="16"/>
                    <a:pt x="273" y="20"/>
                    <a:pt x="273" y="21"/>
                  </a:cubicBezTo>
                  <a:close/>
                  <a:moveTo>
                    <a:pt x="391" y="20"/>
                  </a:moveTo>
                  <a:cubicBezTo>
                    <a:pt x="392" y="18"/>
                    <a:pt x="394" y="17"/>
                    <a:pt x="395" y="14"/>
                  </a:cubicBezTo>
                  <a:cubicBezTo>
                    <a:pt x="391" y="13"/>
                    <a:pt x="389" y="19"/>
                    <a:pt x="391" y="20"/>
                  </a:cubicBezTo>
                  <a:close/>
                  <a:moveTo>
                    <a:pt x="224" y="36"/>
                  </a:moveTo>
                  <a:cubicBezTo>
                    <a:pt x="228" y="30"/>
                    <a:pt x="239" y="24"/>
                    <a:pt x="239" y="15"/>
                  </a:cubicBezTo>
                  <a:cubicBezTo>
                    <a:pt x="232" y="20"/>
                    <a:pt x="225" y="30"/>
                    <a:pt x="224" y="36"/>
                  </a:cubicBezTo>
                  <a:close/>
                  <a:moveTo>
                    <a:pt x="327" y="18"/>
                  </a:moveTo>
                  <a:cubicBezTo>
                    <a:pt x="327" y="18"/>
                    <a:pt x="328" y="17"/>
                    <a:pt x="328" y="17"/>
                  </a:cubicBezTo>
                  <a:cubicBezTo>
                    <a:pt x="328" y="16"/>
                    <a:pt x="328" y="15"/>
                    <a:pt x="326" y="15"/>
                  </a:cubicBezTo>
                  <a:cubicBezTo>
                    <a:pt x="327" y="16"/>
                    <a:pt x="326" y="18"/>
                    <a:pt x="327" y="18"/>
                  </a:cubicBezTo>
                  <a:close/>
                  <a:moveTo>
                    <a:pt x="394" y="28"/>
                  </a:moveTo>
                  <a:cubicBezTo>
                    <a:pt x="398" y="24"/>
                    <a:pt x="404" y="22"/>
                    <a:pt x="406" y="16"/>
                  </a:cubicBezTo>
                  <a:cubicBezTo>
                    <a:pt x="399" y="18"/>
                    <a:pt x="395" y="21"/>
                    <a:pt x="394" y="28"/>
                  </a:cubicBezTo>
                  <a:close/>
                  <a:moveTo>
                    <a:pt x="415" y="17"/>
                  </a:moveTo>
                  <a:cubicBezTo>
                    <a:pt x="407" y="27"/>
                    <a:pt x="395" y="32"/>
                    <a:pt x="388" y="43"/>
                  </a:cubicBezTo>
                  <a:cubicBezTo>
                    <a:pt x="401" y="37"/>
                    <a:pt x="408" y="26"/>
                    <a:pt x="419" y="18"/>
                  </a:cubicBezTo>
                  <a:cubicBezTo>
                    <a:pt x="417" y="18"/>
                    <a:pt x="416" y="18"/>
                    <a:pt x="415" y="17"/>
                  </a:cubicBezTo>
                  <a:close/>
                  <a:moveTo>
                    <a:pt x="367" y="93"/>
                  </a:moveTo>
                  <a:cubicBezTo>
                    <a:pt x="375" y="90"/>
                    <a:pt x="380" y="82"/>
                    <a:pt x="386" y="76"/>
                  </a:cubicBezTo>
                  <a:cubicBezTo>
                    <a:pt x="396" y="66"/>
                    <a:pt x="405" y="59"/>
                    <a:pt x="414" y="50"/>
                  </a:cubicBezTo>
                  <a:cubicBezTo>
                    <a:pt x="421" y="42"/>
                    <a:pt x="430" y="33"/>
                    <a:pt x="427" y="19"/>
                  </a:cubicBezTo>
                  <a:cubicBezTo>
                    <a:pt x="424" y="20"/>
                    <a:pt x="424" y="23"/>
                    <a:pt x="421" y="24"/>
                  </a:cubicBezTo>
                  <a:cubicBezTo>
                    <a:pt x="423" y="25"/>
                    <a:pt x="425" y="26"/>
                    <a:pt x="425" y="28"/>
                  </a:cubicBezTo>
                  <a:cubicBezTo>
                    <a:pt x="417" y="40"/>
                    <a:pt x="405" y="50"/>
                    <a:pt x="394" y="59"/>
                  </a:cubicBezTo>
                  <a:cubicBezTo>
                    <a:pt x="393" y="62"/>
                    <a:pt x="393" y="61"/>
                    <a:pt x="394" y="64"/>
                  </a:cubicBezTo>
                  <a:cubicBezTo>
                    <a:pt x="390" y="67"/>
                    <a:pt x="388" y="70"/>
                    <a:pt x="383" y="71"/>
                  </a:cubicBezTo>
                  <a:cubicBezTo>
                    <a:pt x="384" y="85"/>
                    <a:pt x="370" y="84"/>
                    <a:pt x="367" y="93"/>
                  </a:cubicBezTo>
                  <a:close/>
                  <a:moveTo>
                    <a:pt x="325" y="58"/>
                  </a:moveTo>
                  <a:cubicBezTo>
                    <a:pt x="335" y="53"/>
                    <a:pt x="339" y="45"/>
                    <a:pt x="346" y="38"/>
                  </a:cubicBezTo>
                  <a:cubicBezTo>
                    <a:pt x="351" y="33"/>
                    <a:pt x="357" y="29"/>
                    <a:pt x="362" y="23"/>
                  </a:cubicBezTo>
                  <a:cubicBezTo>
                    <a:pt x="362" y="22"/>
                    <a:pt x="362" y="20"/>
                    <a:pt x="361" y="20"/>
                  </a:cubicBezTo>
                  <a:cubicBezTo>
                    <a:pt x="351" y="34"/>
                    <a:pt x="336" y="44"/>
                    <a:pt x="325" y="58"/>
                  </a:cubicBezTo>
                  <a:close/>
                  <a:moveTo>
                    <a:pt x="144" y="49"/>
                  </a:moveTo>
                  <a:cubicBezTo>
                    <a:pt x="153" y="44"/>
                    <a:pt x="160" y="34"/>
                    <a:pt x="165" y="27"/>
                  </a:cubicBezTo>
                  <a:cubicBezTo>
                    <a:pt x="166" y="26"/>
                    <a:pt x="171" y="23"/>
                    <a:pt x="167" y="22"/>
                  </a:cubicBezTo>
                  <a:cubicBezTo>
                    <a:pt x="161" y="32"/>
                    <a:pt x="151" y="39"/>
                    <a:pt x="144" y="49"/>
                  </a:cubicBezTo>
                  <a:close/>
                  <a:moveTo>
                    <a:pt x="272" y="33"/>
                  </a:moveTo>
                  <a:cubicBezTo>
                    <a:pt x="269" y="35"/>
                    <a:pt x="264" y="37"/>
                    <a:pt x="265" y="40"/>
                  </a:cubicBezTo>
                  <a:cubicBezTo>
                    <a:pt x="268" y="34"/>
                    <a:pt x="280" y="32"/>
                    <a:pt x="279" y="25"/>
                  </a:cubicBezTo>
                  <a:cubicBezTo>
                    <a:pt x="277" y="27"/>
                    <a:pt x="274" y="30"/>
                    <a:pt x="272" y="33"/>
                  </a:cubicBezTo>
                  <a:close/>
                  <a:moveTo>
                    <a:pt x="21" y="32"/>
                  </a:moveTo>
                  <a:cubicBezTo>
                    <a:pt x="22" y="30"/>
                    <a:pt x="23" y="29"/>
                    <a:pt x="23" y="27"/>
                  </a:cubicBezTo>
                  <a:cubicBezTo>
                    <a:pt x="20" y="26"/>
                    <a:pt x="19" y="31"/>
                    <a:pt x="21" y="32"/>
                  </a:cubicBezTo>
                  <a:close/>
                  <a:moveTo>
                    <a:pt x="395" y="47"/>
                  </a:moveTo>
                  <a:cubicBezTo>
                    <a:pt x="393" y="49"/>
                    <a:pt x="389" y="52"/>
                    <a:pt x="390" y="55"/>
                  </a:cubicBezTo>
                  <a:cubicBezTo>
                    <a:pt x="393" y="52"/>
                    <a:pt x="395" y="49"/>
                    <a:pt x="400" y="48"/>
                  </a:cubicBezTo>
                  <a:cubicBezTo>
                    <a:pt x="404" y="41"/>
                    <a:pt x="416" y="36"/>
                    <a:pt x="416" y="28"/>
                  </a:cubicBezTo>
                  <a:cubicBezTo>
                    <a:pt x="410" y="34"/>
                    <a:pt x="400" y="41"/>
                    <a:pt x="395" y="47"/>
                  </a:cubicBezTo>
                  <a:close/>
                  <a:moveTo>
                    <a:pt x="388" y="34"/>
                  </a:moveTo>
                  <a:cubicBezTo>
                    <a:pt x="390" y="33"/>
                    <a:pt x="394" y="30"/>
                    <a:pt x="393" y="29"/>
                  </a:cubicBezTo>
                  <a:cubicBezTo>
                    <a:pt x="393" y="32"/>
                    <a:pt x="387" y="29"/>
                    <a:pt x="388" y="34"/>
                  </a:cubicBezTo>
                  <a:close/>
                  <a:moveTo>
                    <a:pt x="12" y="34"/>
                  </a:moveTo>
                  <a:cubicBezTo>
                    <a:pt x="12" y="32"/>
                    <a:pt x="14" y="32"/>
                    <a:pt x="14" y="30"/>
                  </a:cubicBezTo>
                  <a:cubicBezTo>
                    <a:pt x="11" y="28"/>
                    <a:pt x="9" y="32"/>
                    <a:pt x="12" y="34"/>
                  </a:cubicBezTo>
                  <a:close/>
                  <a:moveTo>
                    <a:pt x="67" y="37"/>
                  </a:moveTo>
                  <a:cubicBezTo>
                    <a:pt x="70" y="36"/>
                    <a:pt x="76" y="32"/>
                    <a:pt x="75" y="30"/>
                  </a:cubicBezTo>
                  <a:cubicBezTo>
                    <a:pt x="72" y="32"/>
                    <a:pt x="69" y="34"/>
                    <a:pt x="67" y="37"/>
                  </a:cubicBezTo>
                  <a:close/>
                  <a:moveTo>
                    <a:pt x="173" y="32"/>
                  </a:moveTo>
                  <a:cubicBezTo>
                    <a:pt x="173" y="28"/>
                    <a:pt x="169" y="32"/>
                    <a:pt x="169" y="33"/>
                  </a:cubicBezTo>
                  <a:cubicBezTo>
                    <a:pt x="164" y="37"/>
                    <a:pt x="160" y="43"/>
                    <a:pt x="156" y="48"/>
                  </a:cubicBezTo>
                  <a:cubicBezTo>
                    <a:pt x="149" y="54"/>
                    <a:pt x="142" y="61"/>
                    <a:pt x="138" y="68"/>
                  </a:cubicBezTo>
                  <a:cubicBezTo>
                    <a:pt x="153" y="59"/>
                    <a:pt x="160" y="43"/>
                    <a:pt x="173" y="32"/>
                  </a:cubicBezTo>
                  <a:close/>
                  <a:moveTo>
                    <a:pt x="342" y="49"/>
                  </a:moveTo>
                  <a:cubicBezTo>
                    <a:pt x="339" y="56"/>
                    <a:pt x="329" y="60"/>
                    <a:pt x="329" y="66"/>
                  </a:cubicBezTo>
                  <a:cubicBezTo>
                    <a:pt x="336" y="64"/>
                    <a:pt x="341" y="59"/>
                    <a:pt x="345" y="55"/>
                  </a:cubicBezTo>
                  <a:cubicBezTo>
                    <a:pt x="351" y="48"/>
                    <a:pt x="357" y="43"/>
                    <a:pt x="360" y="35"/>
                  </a:cubicBezTo>
                  <a:cubicBezTo>
                    <a:pt x="360" y="34"/>
                    <a:pt x="359" y="33"/>
                    <a:pt x="358" y="34"/>
                  </a:cubicBezTo>
                  <a:cubicBezTo>
                    <a:pt x="353" y="39"/>
                    <a:pt x="348" y="45"/>
                    <a:pt x="342" y="49"/>
                  </a:cubicBezTo>
                  <a:close/>
                  <a:moveTo>
                    <a:pt x="265" y="47"/>
                  </a:moveTo>
                  <a:cubicBezTo>
                    <a:pt x="271" y="43"/>
                    <a:pt x="277" y="39"/>
                    <a:pt x="281" y="35"/>
                  </a:cubicBezTo>
                  <a:cubicBezTo>
                    <a:pt x="275" y="38"/>
                    <a:pt x="269" y="42"/>
                    <a:pt x="265" y="47"/>
                  </a:cubicBezTo>
                  <a:close/>
                  <a:moveTo>
                    <a:pt x="73" y="53"/>
                  </a:moveTo>
                  <a:cubicBezTo>
                    <a:pt x="76" y="48"/>
                    <a:pt x="81" y="46"/>
                    <a:pt x="85" y="41"/>
                  </a:cubicBezTo>
                  <a:cubicBezTo>
                    <a:pt x="84" y="40"/>
                    <a:pt x="84" y="40"/>
                    <a:pt x="83" y="40"/>
                  </a:cubicBezTo>
                  <a:cubicBezTo>
                    <a:pt x="80" y="45"/>
                    <a:pt x="71" y="47"/>
                    <a:pt x="73" y="53"/>
                  </a:cubicBezTo>
                  <a:close/>
                  <a:moveTo>
                    <a:pt x="322" y="46"/>
                  </a:moveTo>
                  <a:cubicBezTo>
                    <a:pt x="324" y="46"/>
                    <a:pt x="325" y="43"/>
                    <a:pt x="326" y="41"/>
                  </a:cubicBezTo>
                  <a:cubicBezTo>
                    <a:pt x="325" y="41"/>
                    <a:pt x="324" y="41"/>
                    <a:pt x="323" y="41"/>
                  </a:cubicBezTo>
                  <a:cubicBezTo>
                    <a:pt x="323" y="44"/>
                    <a:pt x="321" y="44"/>
                    <a:pt x="322" y="46"/>
                  </a:cubicBezTo>
                  <a:close/>
                  <a:moveTo>
                    <a:pt x="39" y="46"/>
                  </a:moveTo>
                  <a:cubicBezTo>
                    <a:pt x="40" y="46"/>
                    <a:pt x="41" y="46"/>
                    <a:pt x="42" y="46"/>
                  </a:cubicBezTo>
                  <a:cubicBezTo>
                    <a:pt x="42" y="45"/>
                    <a:pt x="42" y="43"/>
                    <a:pt x="40" y="43"/>
                  </a:cubicBezTo>
                  <a:cubicBezTo>
                    <a:pt x="40" y="44"/>
                    <a:pt x="40" y="45"/>
                    <a:pt x="39" y="46"/>
                  </a:cubicBezTo>
                  <a:close/>
                  <a:moveTo>
                    <a:pt x="215" y="54"/>
                  </a:moveTo>
                  <a:cubicBezTo>
                    <a:pt x="219" y="51"/>
                    <a:pt x="227" y="47"/>
                    <a:pt x="227" y="43"/>
                  </a:cubicBezTo>
                  <a:cubicBezTo>
                    <a:pt x="224" y="48"/>
                    <a:pt x="216" y="47"/>
                    <a:pt x="215" y="54"/>
                  </a:cubicBezTo>
                  <a:close/>
                  <a:moveTo>
                    <a:pt x="154" y="61"/>
                  </a:moveTo>
                  <a:cubicBezTo>
                    <a:pt x="152" y="62"/>
                    <a:pt x="148" y="65"/>
                    <a:pt x="150" y="66"/>
                  </a:cubicBezTo>
                  <a:cubicBezTo>
                    <a:pt x="156" y="60"/>
                    <a:pt x="160" y="52"/>
                    <a:pt x="169" y="49"/>
                  </a:cubicBezTo>
                  <a:cubicBezTo>
                    <a:pt x="168" y="47"/>
                    <a:pt x="172" y="45"/>
                    <a:pt x="169" y="44"/>
                  </a:cubicBezTo>
                  <a:cubicBezTo>
                    <a:pt x="165" y="51"/>
                    <a:pt x="157" y="54"/>
                    <a:pt x="154" y="61"/>
                  </a:cubicBezTo>
                  <a:close/>
                  <a:moveTo>
                    <a:pt x="47" y="57"/>
                  </a:moveTo>
                  <a:cubicBezTo>
                    <a:pt x="61" y="67"/>
                    <a:pt x="62" y="38"/>
                    <a:pt x="51" y="50"/>
                  </a:cubicBezTo>
                  <a:cubicBezTo>
                    <a:pt x="50" y="50"/>
                    <a:pt x="49" y="49"/>
                    <a:pt x="47" y="49"/>
                  </a:cubicBezTo>
                  <a:cubicBezTo>
                    <a:pt x="46" y="52"/>
                    <a:pt x="47" y="53"/>
                    <a:pt x="47" y="57"/>
                  </a:cubicBezTo>
                  <a:close/>
                  <a:moveTo>
                    <a:pt x="282" y="50"/>
                  </a:moveTo>
                  <a:cubicBezTo>
                    <a:pt x="283" y="50"/>
                    <a:pt x="284" y="50"/>
                    <a:pt x="284" y="50"/>
                  </a:cubicBezTo>
                  <a:cubicBezTo>
                    <a:pt x="284" y="49"/>
                    <a:pt x="284" y="49"/>
                    <a:pt x="284" y="48"/>
                  </a:cubicBezTo>
                  <a:cubicBezTo>
                    <a:pt x="284" y="48"/>
                    <a:pt x="283" y="48"/>
                    <a:pt x="282" y="48"/>
                  </a:cubicBezTo>
                  <a:cubicBezTo>
                    <a:pt x="282" y="49"/>
                    <a:pt x="282" y="49"/>
                    <a:pt x="282" y="50"/>
                  </a:cubicBezTo>
                  <a:close/>
                  <a:moveTo>
                    <a:pt x="76" y="60"/>
                  </a:moveTo>
                  <a:cubicBezTo>
                    <a:pt x="78" y="57"/>
                    <a:pt x="82" y="56"/>
                    <a:pt x="86" y="55"/>
                  </a:cubicBezTo>
                  <a:cubicBezTo>
                    <a:pt x="84" y="55"/>
                    <a:pt x="88" y="48"/>
                    <a:pt x="84" y="50"/>
                  </a:cubicBezTo>
                  <a:cubicBezTo>
                    <a:pt x="82" y="54"/>
                    <a:pt x="75" y="57"/>
                    <a:pt x="76" y="60"/>
                  </a:cubicBezTo>
                  <a:close/>
                  <a:moveTo>
                    <a:pt x="326" y="80"/>
                  </a:moveTo>
                  <a:cubicBezTo>
                    <a:pt x="331" y="83"/>
                    <a:pt x="322" y="87"/>
                    <a:pt x="318" y="88"/>
                  </a:cubicBezTo>
                  <a:cubicBezTo>
                    <a:pt x="317" y="92"/>
                    <a:pt x="317" y="97"/>
                    <a:pt x="316" y="100"/>
                  </a:cubicBezTo>
                  <a:cubicBezTo>
                    <a:pt x="319" y="101"/>
                    <a:pt x="317" y="96"/>
                    <a:pt x="321" y="97"/>
                  </a:cubicBezTo>
                  <a:cubicBezTo>
                    <a:pt x="320" y="94"/>
                    <a:pt x="321" y="92"/>
                    <a:pt x="322" y="89"/>
                  </a:cubicBezTo>
                  <a:cubicBezTo>
                    <a:pt x="324" y="89"/>
                    <a:pt x="325" y="87"/>
                    <a:pt x="326" y="86"/>
                  </a:cubicBezTo>
                  <a:cubicBezTo>
                    <a:pt x="332" y="79"/>
                    <a:pt x="338" y="73"/>
                    <a:pt x="345" y="66"/>
                  </a:cubicBezTo>
                  <a:cubicBezTo>
                    <a:pt x="349" y="61"/>
                    <a:pt x="355" y="56"/>
                    <a:pt x="355" y="50"/>
                  </a:cubicBezTo>
                  <a:cubicBezTo>
                    <a:pt x="346" y="60"/>
                    <a:pt x="335" y="69"/>
                    <a:pt x="326" y="80"/>
                  </a:cubicBezTo>
                  <a:close/>
                  <a:moveTo>
                    <a:pt x="238" y="76"/>
                  </a:moveTo>
                  <a:cubicBezTo>
                    <a:pt x="252" y="84"/>
                    <a:pt x="260" y="65"/>
                    <a:pt x="253" y="53"/>
                  </a:cubicBezTo>
                  <a:cubicBezTo>
                    <a:pt x="241" y="49"/>
                    <a:pt x="235" y="64"/>
                    <a:pt x="238" y="76"/>
                  </a:cubicBezTo>
                  <a:close/>
                  <a:moveTo>
                    <a:pt x="398" y="72"/>
                  </a:moveTo>
                  <a:cubicBezTo>
                    <a:pt x="394" y="76"/>
                    <a:pt x="389" y="81"/>
                    <a:pt x="389" y="84"/>
                  </a:cubicBezTo>
                  <a:cubicBezTo>
                    <a:pt x="396" y="79"/>
                    <a:pt x="403" y="72"/>
                    <a:pt x="409" y="65"/>
                  </a:cubicBezTo>
                  <a:cubicBezTo>
                    <a:pt x="412" y="61"/>
                    <a:pt x="413" y="57"/>
                    <a:pt x="419" y="58"/>
                  </a:cubicBezTo>
                  <a:cubicBezTo>
                    <a:pt x="419" y="55"/>
                    <a:pt x="420" y="54"/>
                    <a:pt x="421" y="52"/>
                  </a:cubicBezTo>
                  <a:cubicBezTo>
                    <a:pt x="412" y="59"/>
                    <a:pt x="406" y="65"/>
                    <a:pt x="398" y="72"/>
                  </a:cubicBezTo>
                  <a:close/>
                  <a:moveTo>
                    <a:pt x="282" y="58"/>
                  </a:moveTo>
                  <a:cubicBezTo>
                    <a:pt x="286" y="58"/>
                    <a:pt x="285" y="60"/>
                    <a:pt x="284" y="62"/>
                  </a:cubicBezTo>
                  <a:cubicBezTo>
                    <a:pt x="288" y="63"/>
                    <a:pt x="286" y="54"/>
                    <a:pt x="283" y="55"/>
                  </a:cubicBezTo>
                  <a:cubicBezTo>
                    <a:pt x="283" y="56"/>
                    <a:pt x="283" y="57"/>
                    <a:pt x="282" y="58"/>
                  </a:cubicBezTo>
                  <a:close/>
                  <a:moveTo>
                    <a:pt x="131" y="91"/>
                  </a:moveTo>
                  <a:cubicBezTo>
                    <a:pt x="145" y="82"/>
                    <a:pt x="158" y="72"/>
                    <a:pt x="167" y="58"/>
                  </a:cubicBezTo>
                  <a:cubicBezTo>
                    <a:pt x="168" y="58"/>
                    <a:pt x="168" y="56"/>
                    <a:pt x="166" y="57"/>
                  </a:cubicBezTo>
                  <a:cubicBezTo>
                    <a:pt x="155" y="69"/>
                    <a:pt x="141" y="78"/>
                    <a:pt x="131" y="91"/>
                  </a:cubicBezTo>
                  <a:close/>
                  <a:moveTo>
                    <a:pt x="63" y="59"/>
                  </a:moveTo>
                  <a:cubicBezTo>
                    <a:pt x="65" y="60"/>
                    <a:pt x="66" y="59"/>
                    <a:pt x="66" y="58"/>
                  </a:cubicBezTo>
                  <a:cubicBezTo>
                    <a:pt x="65" y="58"/>
                    <a:pt x="64" y="58"/>
                    <a:pt x="63" y="59"/>
                  </a:cubicBezTo>
                  <a:close/>
                  <a:moveTo>
                    <a:pt x="211" y="75"/>
                  </a:moveTo>
                  <a:cubicBezTo>
                    <a:pt x="218" y="72"/>
                    <a:pt x="223" y="63"/>
                    <a:pt x="230" y="63"/>
                  </a:cubicBezTo>
                  <a:cubicBezTo>
                    <a:pt x="231" y="62"/>
                    <a:pt x="234" y="58"/>
                    <a:pt x="231" y="58"/>
                  </a:cubicBezTo>
                  <a:cubicBezTo>
                    <a:pt x="226" y="63"/>
                    <a:pt x="218" y="65"/>
                    <a:pt x="212" y="70"/>
                  </a:cubicBezTo>
                  <a:cubicBezTo>
                    <a:pt x="216" y="71"/>
                    <a:pt x="208" y="74"/>
                    <a:pt x="211" y="75"/>
                  </a:cubicBezTo>
                  <a:close/>
                  <a:moveTo>
                    <a:pt x="122" y="59"/>
                  </a:moveTo>
                  <a:cubicBezTo>
                    <a:pt x="122" y="61"/>
                    <a:pt x="119" y="66"/>
                    <a:pt x="122" y="67"/>
                  </a:cubicBezTo>
                  <a:cubicBezTo>
                    <a:pt x="122" y="63"/>
                    <a:pt x="126" y="62"/>
                    <a:pt x="127" y="59"/>
                  </a:cubicBezTo>
                  <a:cubicBezTo>
                    <a:pt x="124" y="58"/>
                    <a:pt x="125" y="60"/>
                    <a:pt x="122" y="59"/>
                  </a:cubicBezTo>
                  <a:close/>
                  <a:moveTo>
                    <a:pt x="44" y="62"/>
                  </a:moveTo>
                  <a:cubicBezTo>
                    <a:pt x="35" y="73"/>
                    <a:pt x="24" y="82"/>
                    <a:pt x="16" y="95"/>
                  </a:cubicBezTo>
                  <a:cubicBezTo>
                    <a:pt x="29" y="86"/>
                    <a:pt x="37" y="74"/>
                    <a:pt x="47" y="63"/>
                  </a:cubicBezTo>
                  <a:cubicBezTo>
                    <a:pt x="46" y="63"/>
                    <a:pt x="46" y="62"/>
                    <a:pt x="44" y="62"/>
                  </a:cubicBezTo>
                  <a:close/>
                  <a:moveTo>
                    <a:pt x="261" y="74"/>
                  </a:moveTo>
                  <a:cubicBezTo>
                    <a:pt x="266" y="74"/>
                    <a:pt x="270" y="67"/>
                    <a:pt x="274" y="63"/>
                  </a:cubicBezTo>
                  <a:cubicBezTo>
                    <a:pt x="269" y="66"/>
                    <a:pt x="265" y="70"/>
                    <a:pt x="261" y="74"/>
                  </a:cubicBezTo>
                  <a:close/>
                  <a:moveTo>
                    <a:pt x="264" y="81"/>
                  </a:moveTo>
                  <a:cubicBezTo>
                    <a:pt x="261" y="84"/>
                    <a:pt x="255" y="86"/>
                    <a:pt x="255" y="90"/>
                  </a:cubicBezTo>
                  <a:cubicBezTo>
                    <a:pt x="263" y="84"/>
                    <a:pt x="271" y="76"/>
                    <a:pt x="277" y="69"/>
                  </a:cubicBezTo>
                  <a:cubicBezTo>
                    <a:pt x="279" y="68"/>
                    <a:pt x="284" y="68"/>
                    <a:pt x="281" y="64"/>
                  </a:cubicBezTo>
                  <a:cubicBezTo>
                    <a:pt x="276" y="70"/>
                    <a:pt x="270" y="76"/>
                    <a:pt x="264" y="81"/>
                  </a:cubicBezTo>
                  <a:close/>
                  <a:moveTo>
                    <a:pt x="390" y="91"/>
                  </a:moveTo>
                  <a:cubicBezTo>
                    <a:pt x="387" y="94"/>
                    <a:pt x="383" y="97"/>
                    <a:pt x="383" y="101"/>
                  </a:cubicBezTo>
                  <a:cubicBezTo>
                    <a:pt x="388" y="97"/>
                    <a:pt x="394" y="93"/>
                    <a:pt x="399" y="87"/>
                  </a:cubicBezTo>
                  <a:cubicBezTo>
                    <a:pt x="405" y="82"/>
                    <a:pt x="408" y="74"/>
                    <a:pt x="416" y="72"/>
                  </a:cubicBezTo>
                  <a:cubicBezTo>
                    <a:pt x="415" y="69"/>
                    <a:pt x="419" y="66"/>
                    <a:pt x="417" y="64"/>
                  </a:cubicBezTo>
                  <a:cubicBezTo>
                    <a:pt x="409" y="75"/>
                    <a:pt x="398" y="83"/>
                    <a:pt x="390" y="91"/>
                  </a:cubicBezTo>
                  <a:close/>
                  <a:moveTo>
                    <a:pt x="349" y="68"/>
                  </a:moveTo>
                  <a:cubicBezTo>
                    <a:pt x="351" y="69"/>
                    <a:pt x="354" y="66"/>
                    <a:pt x="351" y="65"/>
                  </a:cubicBezTo>
                  <a:cubicBezTo>
                    <a:pt x="351" y="67"/>
                    <a:pt x="350" y="67"/>
                    <a:pt x="349" y="68"/>
                  </a:cubicBezTo>
                  <a:close/>
                  <a:moveTo>
                    <a:pt x="61" y="70"/>
                  </a:moveTo>
                  <a:cubicBezTo>
                    <a:pt x="63" y="70"/>
                    <a:pt x="64" y="69"/>
                    <a:pt x="64" y="68"/>
                  </a:cubicBezTo>
                  <a:cubicBezTo>
                    <a:pt x="63" y="68"/>
                    <a:pt x="62" y="69"/>
                    <a:pt x="61" y="70"/>
                  </a:cubicBezTo>
                  <a:close/>
                  <a:moveTo>
                    <a:pt x="256" y="96"/>
                  </a:moveTo>
                  <a:cubicBezTo>
                    <a:pt x="262" y="93"/>
                    <a:pt x="268" y="88"/>
                    <a:pt x="274" y="83"/>
                  </a:cubicBezTo>
                  <a:cubicBezTo>
                    <a:pt x="279" y="80"/>
                    <a:pt x="288" y="75"/>
                    <a:pt x="287" y="69"/>
                  </a:cubicBezTo>
                  <a:cubicBezTo>
                    <a:pt x="278" y="79"/>
                    <a:pt x="266" y="86"/>
                    <a:pt x="256" y="96"/>
                  </a:cubicBezTo>
                  <a:close/>
                  <a:moveTo>
                    <a:pt x="227" y="70"/>
                  </a:moveTo>
                  <a:cubicBezTo>
                    <a:pt x="219" y="77"/>
                    <a:pt x="210" y="82"/>
                    <a:pt x="202" y="88"/>
                  </a:cubicBezTo>
                  <a:cubicBezTo>
                    <a:pt x="200" y="88"/>
                    <a:pt x="200" y="87"/>
                    <a:pt x="198" y="87"/>
                  </a:cubicBezTo>
                  <a:cubicBezTo>
                    <a:pt x="198" y="91"/>
                    <a:pt x="195" y="93"/>
                    <a:pt x="197" y="95"/>
                  </a:cubicBezTo>
                  <a:cubicBezTo>
                    <a:pt x="200" y="95"/>
                    <a:pt x="203" y="95"/>
                    <a:pt x="205" y="93"/>
                  </a:cubicBezTo>
                  <a:cubicBezTo>
                    <a:pt x="203" y="93"/>
                    <a:pt x="205" y="90"/>
                    <a:pt x="205" y="88"/>
                  </a:cubicBezTo>
                  <a:cubicBezTo>
                    <a:pt x="207" y="87"/>
                    <a:pt x="208" y="85"/>
                    <a:pt x="211" y="85"/>
                  </a:cubicBezTo>
                  <a:cubicBezTo>
                    <a:pt x="216" y="79"/>
                    <a:pt x="225" y="78"/>
                    <a:pt x="229" y="71"/>
                  </a:cubicBezTo>
                  <a:cubicBezTo>
                    <a:pt x="228" y="70"/>
                    <a:pt x="228" y="70"/>
                    <a:pt x="227" y="70"/>
                  </a:cubicBezTo>
                  <a:close/>
                  <a:moveTo>
                    <a:pt x="320" y="78"/>
                  </a:moveTo>
                  <a:cubicBezTo>
                    <a:pt x="322" y="78"/>
                    <a:pt x="322" y="75"/>
                    <a:pt x="324" y="74"/>
                  </a:cubicBezTo>
                  <a:cubicBezTo>
                    <a:pt x="321" y="73"/>
                    <a:pt x="319" y="75"/>
                    <a:pt x="320" y="78"/>
                  </a:cubicBezTo>
                  <a:close/>
                  <a:moveTo>
                    <a:pt x="358" y="93"/>
                  </a:moveTo>
                  <a:cubicBezTo>
                    <a:pt x="362" y="85"/>
                    <a:pt x="373" y="83"/>
                    <a:pt x="376" y="74"/>
                  </a:cubicBezTo>
                  <a:cubicBezTo>
                    <a:pt x="373" y="74"/>
                    <a:pt x="373" y="74"/>
                    <a:pt x="370" y="74"/>
                  </a:cubicBezTo>
                  <a:cubicBezTo>
                    <a:pt x="371" y="81"/>
                    <a:pt x="361" y="83"/>
                    <a:pt x="357" y="88"/>
                  </a:cubicBezTo>
                  <a:cubicBezTo>
                    <a:pt x="359" y="91"/>
                    <a:pt x="357" y="92"/>
                    <a:pt x="358" y="93"/>
                  </a:cubicBezTo>
                  <a:close/>
                  <a:moveTo>
                    <a:pt x="355" y="78"/>
                  </a:moveTo>
                  <a:cubicBezTo>
                    <a:pt x="359" y="78"/>
                    <a:pt x="355" y="81"/>
                    <a:pt x="357" y="82"/>
                  </a:cubicBezTo>
                  <a:cubicBezTo>
                    <a:pt x="358" y="78"/>
                    <a:pt x="362" y="79"/>
                    <a:pt x="363" y="75"/>
                  </a:cubicBezTo>
                  <a:cubicBezTo>
                    <a:pt x="359" y="75"/>
                    <a:pt x="356" y="75"/>
                    <a:pt x="355" y="78"/>
                  </a:cubicBezTo>
                  <a:close/>
                  <a:moveTo>
                    <a:pt x="204" y="77"/>
                  </a:moveTo>
                  <a:cubicBezTo>
                    <a:pt x="204" y="79"/>
                    <a:pt x="201" y="80"/>
                    <a:pt x="204" y="81"/>
                  </a:cubicBezTo>
                  <a:cubicBezTo>
                    <a:pt x="204" y="78"/>
                    <a:pt x="208" y="78"/>
                    <a:pt x="208" y="76"/>
                  </a:cubicBezTo>
                  <a:cubicBezTo>
                    <a:pt x="206" y="75"/>
                    <a:pt x="206" y="78"/>
                    <a:pt x="204" y="77"/>
                  </a:cubicBezTo>
                  <a:close/>
                  <a:moveTo>
                    <a:pt x="84" y="87"/>
                  </a:moveTo>
                  <a:cubicBezTo>
                    <a:pt x="92" y="87"/>
                    <a:pt x="93" y="81"/>
                    <a:pt x="98" y="78"/>
                  </a:cubicBezTo>
                  <a:cubicBezTo>
                    <a:pt x="90" y="75"/>
                    <a:pt x="87" y="83"/>
                    <a:pt x="84" y="87"/>
                  </a:cubicBezTo>
                  <a:close/>
                  <a:moveTo>
                    <a:pt x="120" y="77"/>
                  </a:moveTo>
                  <a:cubicBezTo>
                    <a:pt x="119" y="83"/>
                    <a:pt x="124" y="77"/>
                    <a:pt x="120" y="77"/>
                  </a:cubicBezTo>
                  <a:close/>
                  <a:moveTo>
                    <a:pt x="157" y="85"/>
                  </a:moveTo>
                  <a:cubicBezTo>
                    <a:pt x="158" y="83"/>
                    <a:pt x="165" y="80"/>
                    <a:pt x="163" y="77"/>
                  </a:cubicBezTo>
                  <a:cubicBezTo>
                    <a:pt x="162" y="80"/>
                    <a:pt x="155" y="83"/>
                    <a:pt x="157" y="85"/>
                  </a:cubicBezTo>
                  <a:close/>
                  <a:moveTo>
                    <a:pt x="211" y="93"/>
                  </a:moveTo>
                  <a:cubicBezTo>
                    <a:pt x="217" y="92"/>
                    <a:pt x="220" y="89"/>
                    <a:pt x="224" y="85"/>
                  </a:cubicBezTo>
                  <a:cubicBezTo>
                    <a:pt x="226" y="84"/>
                    <a:pt x="234" y="81"/>
                    <a:pt x="229" y="79"/>
                  </a:cubicBezTo>
                  <a:cubicBezTo>
                    <a:pt x="225" y="85"/>
                    <a:pt x="215" y="86"/>
                    <a:pt x="211" y="93"/>
                  </a:cubicBezTo>
                  <a:close/>
                  <a:moveTo>
                    <a:pt x="11" y="84"/>
                  </a:moveTo>
                  <a:cubicBezTo>
                    <a:pt x="11" y="83"/>
                    <a:pt x="14" y="80"/>
                    <a:pt x="11" y="80"/>
                  </a:cubicBezTo>
                  <a:cubicBezTo>
                    <a:pt x="12" y="82"/>
                    <a:pt x="8" y="84"/>
                    <a:pt x="11" y="84"/>
                  </a:cubicBezTo>
                  <a:close/>
                  <a:moveTo>
                    <a:pt x="253" y="84"/>
                  </a:moveTo>
                  <a:cubicBezTo>
                    <a:pt x="252" y="81"/>
                    <a:pt x="256" y="82"/>
                    <a:pt x="256" y="80"/>
                  </a:cubicBezTo>
                  <a:cubicBezTo>
                    <a:pt x="254" y="80"/>
                    <a:pt x="248" y="83"/>
                    <a:pt x="253" y="84"/>
                  </a:cubicBezTo>
                  <a:close/>
                  <a:moveTo>
                    <a:pt x="97" y="88"/>
                  </a:moveTo>
                  <a:cubicBezTo>
                    <a:pt x="102" y="88"/>
                    <a:pt x="104" y="85"/>
                    <a:pt x="107" y="82"/>
                  </a:cubicBezTo>
                  <a:cubicBezTo>
                    <a:pt x="102" y="79"/>
                    <a:pt x="100" y="86"/>
                    <a:pt x="97" y="88"/>
                  </a:cubicBezTo>
                  <a:close/>
                  <a:moveTo>
                    <a:pt x="385" y="114"/>
                  </a:moveTo>
                  <a:cubicBezTo>
                    <a:pt x="395" y="108"/>
                    <a:pt x="402" y="98"/>
                    <a:pt x="412" y="92"/>
                  </a:cubicBezTo>
                  <a:cubicBezTo>
                    <a:pt x="412" y="88"/>
                    <a:pt x="414" y="86"/>
                    <a:pt x="414" y="81"/>
                  </a:cubicBezTo>
                  <a:cubicBezTo>
                    <a:pt x="403" y="90"/>
                    <a:pt x="392" y="100"/>
                    <a:pt x="382" y="110"/>
                  </a:cubicBezTo>
                  <a:cubicBezTo>
                    <a:pt x="386" y="111"/>
                    <a:pt x="384" y="113"/>
                    <a:pt x="385" y="114"/>
                  </a:cubicBezTo>
                  <a:close/>
                  <a:moveTo>
                    <a:pt x="230" y="89"/>
                  </a:moveTo>
                  <a:cubicBezTo>
                    <a:pt x="234" y="88"/>
                    <a:pt x="237" y="86"/>
                    <a:pt x="239" y="83"/>
                  </a:cubicBezTo>
                  <a:cubicBezTo>
                    <a:pt x="235" y="84"/>
                    <a:pt x="233" y="86"/>
                    <a:pt x="230" y="89"/>
                  </a:cubicBezTo>
                  <a:close/>
                  <a:moveTo>
                    <a:pt x="277" y="94"/>
                  </a:moveTo>
                  <a:cubicBezTo>
                    <a:pt x="283" y="91"/>
                    <a:pt x="289" y="89"/>
                    <a:pt x="292" y="83"/>
                  </a:cubicBezTo>
                  <a:cubicBezTo>
                    <a:pt x="286" y="86"/>
                    <a:pt x="282" y="91"/>
                    <a:pt x="277" y="94"/>
                  </a:cubicBezTo>
                  <a:close/>
                  <a:moveTo>
                    <a:pt x="103" y="95"/>
                  </a:moveTo>
                  <a:cubicBezTo>
                    <a:pt x="106" y="93"/>
                    <a:pt x="114" y="89"/>
                    <a:pt x="112" y="85"/>
                  </a:cubicBezTo>
                  <a:cubicBezTo>
                    <a:pt x="109" y="88"/>
                    <a:pt x="105" y="91"/>
                    <a:pt x="103" y="95"/>
                  </a:cubicBezTo>
                  <a:close/>
                  <a:moveTo>
                    <a:pt x="46" y="98"/>
                  </a:moveTo>
                  <a:cubicBezTo>
                    <a:pt x="51" y="96"/>
                    <a:pt x="54" y="90"/>
                    <a:pt x="58" y="86"/>
                  </a:cubicBezTo>
                  <a:cubicBezTo>
                    <a:pt x="53" y="89"/>
                    <a:pt x="50" y="94"/>
                    <a:pt x="46" y="98"/>
                  </a:cubicBezTo>
                  <a:close/>
                  <a:moveTo>
                    <a:pt x="67" y="88"/>
                  </a:moveTo>
                  <a:cubicBezTo>
                    <a:pt x="69" y="88"/>
                    <a:pt x="70" y="88"/>
                    <a:pt x="70" y="86"/>
                  </a:cubicBezTo>
                  <a:cubicBezTo>
                    <a:pt x="68" y="86"/>
                    <a:pt x="68" y="87"/>
                    <a:pt x="67" y="88"/>
                  </a:cubicBezTo>
                  <a:close/>
                  <a:moveTo>
                    <a:pt x="141" y="108"/>
                  </a:moveTo>
                  <a:cubicBezTo>
                    <a:pt x="148" y="101"/>
                    <a:pt x="156" y="96"/>
                    <a:pt x="162" y="88"/>
                  </a:cubicBezTo>
                  <a:cubicBezTo>
                    <a:pt x="155" y="94"/>
                    <a:pt x="144" y="101"/>
                    <a:pt x="141" y="108"/>
                  </a:cubicBezTo>
                  <a:close/>
                  <a:moveTo>
                    <a:pt x="107" y="102"/>
                  </a:moveTo>
                  <a:cubicBezTo>
                    <a:pt x="109" y="101"/>
                    <a:pt x="113" y="98"/>
                    <a:pt x="115" y="96"/>
                  </a:cubicBezTo>
                  <a:cubicBezTo>
                    <a:pt x="117" y="94"/>
                    <a:pt x="122" y="90"/>
                    <a:pt x="119" y="89"/>
                  </a:cubicBezTo>
                  <a:cubicBezTo>
                    <a:pt x="116" y="95"/>
                    <a:pt x="109" y="96"/>
                    <a:pt x="107" y="102"/>
                  </a:cubicBezTo>
                  <a:close/>
                  <a:moveTo>
                    <a:pt x="264" y="97"/>
                  </a:moveTo>
                  <a:cubicBezTo>
                    <a:pt x="261" y="101"/>
                    <a:pt x="272" y="92"/>
                    <a:pt x="271" y="91"/>
                  </a:cubicBezTo>
                  <a:cubicBezTo>
                    <a:pt x="268" y="93"/>
                    <a:pt x="267" y="95"/>
                    <a:pt x="264" y="97"/>
                  </a:cubicBezTo>
                  <a:close/>
                  <a:moveTo>
                    <a:pt x="292" y="91"/>
                  </a:moveTo>
                  <a:cubicBezTo>
                    <a:pt x="285" y="95"/>
                    <a:pt x="278" y="101"/>
                    <a:pt x="273" y="105"/>
                  </a:cubicBezTo>
                  <a:cubicBezTo>
                    <a:pt x="267" y="108"/>
                    <a:pt x="260" y="112"/>
                    <a:pt x="263" y="117"/>
                  </a:cubicBezTo>
                  <a:cubicBezTo>
                    <a:pt x="268" y="113"/>
                    <a:pt x="275" y="110"/>
                    <a:pt x="280" y="106"/>
                  </a:cubicBezTo>
                  <a:cubicBezTo>
                    <a:pt x="286" y="102"/>
                    <a:pt x="293" y="98"/>
                    <a:pt x="294" y="92"/>
                  </a:cubicBezTo>
                  <a:cubicBezTo>
                    <a:pt x="294" y="91"/>
                    <a:pt x="293" y="91"/>
                    <a:pt x="292" y="91"/>
                  </a:cubicBezTo>
                  <a:close/>
                  <a:moveTo>
                    <a:pt x="310" y="123"/>
                  </a:moveTo>
                  <a:cubicBezTo>
                    <a:pt x="322" y="115"/>
                    <a:pt x="333" y="105"/>
                    <a:pt x="344" y="95"/>
                  </a:cubicBezTo>
                  <a:cubicBezTo>
                    <a:pt x="345" y="95"/>
                    <a:pt x="345" y="93"/>
                    <a:pt x="344" y="93"/>
                  </a:cubicBezTo>
                  <a:cubicBezTo>
                    <a:pt x="333" y="104"/>
                    <a:pt x="320" y="112"/>
                    <a:pt x="310" y="123"/>
                  </a:cubicBezTo>
                  <a:close/>
                  <a:moveTo>
                    <a:pt x="38" y="100"/>
                  </a:moveTo>
                  <a:cubicBezTo>
                    <a:pt x="39" y="97"/>
                    <a:pt x="42" y="97"/>
                    <a:pt x="43" y="94"/>
                  </a:cubicBezTo>
                  <a:cubicBezTo>
                    <a:pt x="41" y="95"/>
                    <a:pt x="37" y="99"/>
                    <a:pt x="38" y="100"/>
                  </a:cubicBezTo>
                  <a:close/>
                  <a:moveTo>
                    <a:pt x="373" y="100"/>
                  </a:moveTo>
                  <a:cubicBezTo>
                    <a:pt x="376" y="99"/>
                    <a:pt x="377" y="96"/>
                    <a:pt x="379" y="94"/>
                  </a:cubicBezTo>
                  <a:cubicBezTo>
                    <a:pt x="375" y="94"/>
                    <a:pt x="374" y="97"/>
                    <a:pt x="373" y="100"/>
                  </a:cubicBezTo>
                  <a:close/>
                  <a:moveTo>
                    <a:pt x="274" y="97"/>
                  </a:moveTo>
                  <a:cubicBezTo>
                    <a:pt x="275" y="97"/>
                    <a:pt x="276" y="96"/>
                    <a:pt x="277" y="95"/>
                  </a:cubicBezTo>
                  <a:cubicBezTo>
                    <a:pt x="275" y="95"/>
                    <a:pt x="274" y="96"/>
                    <a:pt x="274" y="97"/>
                  </a:cubicBezTo>
                  <a:close/>
                  <a:moveTo>
                    <a:pt x="86" y="99"/>
                  </a:moveTo>
                  <a:cubicBezTo>
                    <a:pt x="77" y="94"/>
                    <a:pt x="64" y="102"/>
                    <a:pt x="63" y="110"/>
                  </a:cubicBezTo>
                  <a:cubicBezTo>
                    <a:pt x="63" y="116"/>
                    <a:pt x="67" y="122"/>
                    <a:pt x="71" y="123"/>
                  </a:cubicBezTo>
                  <a:cubicBezTo>
                    <a:pt x="77" y="124"/>
                    <a:pt x="80" y="121"/>
                    <a:pt x="83" y="120"/>
                  </a:cubicBezTo>
                  <a:cubicBezTo>
                    <a:pt x="85" y="119"/>
                    <a:pt x="86" y="121"/>
                    <a:pt x="87" y="120"/>
                  </a:cubicBezTo>
                  <a:cubicBezTo>
                    <a:pt x="96" y="116"/>
                    <a:pt x="96" y="102"/>
                    <a:pt x="88" y="96"/>
                  </a:cubicBezTo>
                  <a:cubicBezTo>
                    <a:pt x="88" y="97"/>
                    <a:pt x="87" y="98"/>
                    <a:pt x="86" y="99"/>
                  </a:cubicBezTo>
                  <a:close/>
                  <a:moveTo>
                    <a:pt x="13" y="100"/>
                  </a:moveTo>
                  <a:cubicBezTo>
                    <a:pt x="15" y="100"/>
                    <a:pt x="16" y="98"/>
                    <a:pt x="16" y="97"/>
                  </a:cubicBezTo>
                  <a:cubicBezTo>
                    <a:pt x="14" y="97"/>
                    <a:pt x="13" y="98"/>
                    <a:pt x="13" y="100"/>
                  </a:cubicBezTo>
                  <a:close/>
                  <a:moveTo>
                    <a:pt x="143" y="113"/>
                  </a:moveTo>
                  <a:cubicBezTo>
                    <a:pt x="149" y="109"/>
                    <a:pt x="160" y="104"/>
                    <a:pt x="159" y="98"/>
                  </a:cubicBezTo>
                  <a:cubicBezTo>
                    <a:pt x="154" y="104"/>
                    <a:pt x="148" y="108"/>
                    <a:pt x="143" y="113"/>
                  </a:cubicBezTo>
                  <a:close/>
                  <a:moveTo>
                    <a:pt x="30" y="116"/>
                  </a:moveTo>
                  <a:cubicBezTo>
                    <a:pt x="33" y="110"/>
                    <a:pt x="44" y="105"/>
                    <a:pt x="44" y="99"/>
                  </a:cubicBezTo>
                  <a:cubicBezTo>
                    <a:pt x="40" y="105"/>
                    <a:pt x="31" y="110"/>
                    <a:pt x="30" y="116"/>
                  </a:cubicBezTo>
                  <a:close/>
                  <a:moveTo>
                    <a:pt x="259" y="103"/>
                  </a:moveTo>
                  <a:cubicBezTo>
                    <a:pt x="259" y="101"/>
                    <a:pt x="265" y="100"/>
                    <a:pt x="261" y="99"/>
                  </a:cubicBezTo>
                  <a:cubicBezTo>
                    <a:pt x="261" y="101"/>
                    <a:pt x="257" y="102"/>
                    <a:pt x="259" y="103"/>
                  </a:cubicBezTo>
                  <a:close/>
                  <a:moveTo>
                    <a:pt x="111" y="110"/>
                  </a:moveTo>
                  <a:cubicBezTo>
                    <a:pt x="114" y="108"/>
                    <a:pt x="120" y="103"/>
                    <a:pt x="118" y="100"/>
                  </a:cubicBezTo>
                  <a:cubicBezTo>
                    <a:pt x="117" y="103"/>
                    <a:pt x="109" y="106"/>
                    <a:pt x="111" y="110"/>
                  </a:cubicBezTo>
                  <a:close/>
                  <a:moveTo>
                    <a:pt x="206" y="115"/>
                  </a:moveTo>
                  <a:cubicBezTo>
                    <a:pt x="201" y="120"/>
                    <a:pt x="193" y="124"/>
                    <a:pt x="192" y="131"/>
                  </a:cubicBezTo>
                  <a:cubicBezTo>
                    <a:pt x="201" y="119"/>
                    <a:pt x="214" y="112"/>
                    <a:pt x="222" y="100"/>
                  </a:cubicBezTo>
                  <a:cubicBezTo>
                    <a:pt x="216" y="104"/>
                    <a:pt x="212" y="110"/>
                    <a:pt x="206" y="115"/>
                  </a:cubicBezTo>
                  <a:close/>
                  <a:moveTo>
                    <a:pt x="384" y="121"/>
                  </a:moveTo>
                  <a:cubicBezTo>
                    <a:pt x="382" y="123"/>
                    <a:pt x="377" y="127"/>
                    <a:pt x="380" y="130"/>
                  </a:cubicBezTo>
                  <a:cubicBezTo>
                    <a:pt x="387" y="118"/>
                    <a:pt x="406" y="114"/>
                    <a:pt x="411" y="101"/>
                  </a:cubicBezTo>
                  <a:cubicBezTo>
                    <a:pt x="411" y="100"/>
                    <a:pt x="410" y="100"/>
                    <a:pt x="409" y="100"/>
                  </a:cubicBezTo>
                  <a:cubicBezTo>
                    <a:pt x="403" y="108"/>
                    <a:pt x="391" y="114"/>
                    <a:pt x="384" y="121"/>
                  </a:cubicBezTo>
                  <a:close/>
                  <a:moveTo>
                    <a:pt x="26" y="112"/>
                  </a:moveTo>
                  <a:cubicBezTo>
                    <a:pt x="29" y="109"/>
                    <a:pt x="36" y="102"/>
                    <a:pt x="36" y="102"/>
                  </a:cubicBezTo>
                  <a:cubicBezTo>
                    <a:pt x="32" y="105"/>
                    <a:pt x="26" y="109"/>
                    <a:pt x="26" y="112"/>
                  </a:cubicBezTo>
                  <a:close/>
                  <a:moveTo>
                    <a:pt x="190" y="116"/>
                  </a:moveTo>
                  <a:cubicBezTo>
                    <a:pt x="193" y="122"/>
                    <a:pt x="175" y="135"/>
                    <a:pt x="170" y="139"/>
                  </a:cubicBezTo>
                  <a:cubicBezTo>
                    <a:pt x="174" y="138"/>
                    <a:pt x="180" y="140"/>
                    <a:pt x="181" y="139"/>
                  </a:cubicBezTo>
                  <a:cubicBezTo>
                    <a:pt x="184" y="137"/>
                    <a:pt x="181" y="134"/>
                    <a:pt x="181" y="131"/>
                  </a:cubicBezTo>
                  <a:cubicBezTo>
                    <a:pt x="187" y="125"/>
                    <a:pt x="195" y="122"/>
                    <a:pt x="199" y="114"/>
                  </a:cubicBezTo>
                  <a:cubicBezTo>
                    <a:pt x="201" y="113"/>
                    <a:pt x="204" y="110"/>
                    <a:pt x="206" y="107"/>
                  </a:cubicBezTo>
                  <a:cubicBezTo>
                    <a:pt x="208" y="106"/>
                    <a:pt x="214" y="102"/>
                    <a:pt x="210" y="101"/>
                  </a:cubicBezTo>
                  <a:cubicBezTo>
                    <a:pt x="205" y="107"/>
                    <a:pt x="197" y="112"/>
                    <a:pt x="190" y="116"/>
                  </a:cubicBezTo>
                  <a:close/>
                  <a:moveTo>
                    <a:pt x="9" y="104"/>
                  </a:moveTo>
                  <a:cubicBezTo>
                    <a:pt x="10" y="104"/>
                    <a:pt x="11" y="103"/>
                    <a:pt x="12" y="102"/>
                  </a:cubicBezTo>
                  <a:cubicBezTo>
                    <a:pt x="10" y="102"/>
                    <a:pt x="9" y="102"/>
                    <a:pt x="9" y="104"/>
                  </a:cubicBezTo>
                  <a:close/>
                  <a:moveTo>
                    <a:pt x="173" y="121"/>
                  </a:moveTo>
                  <a:cubicBezTo>
                    <a:pt x="171" y="123"/>
                    <a:pt x="171" y="124"/>
                    <a:pt x="171" y="125"/>
                  </a:cubicBezTo>
                  <a:cubicBezTo>
                    <a:pt x="167" y="130"/>
                    <a:pt x="161" y="133"/>
                    <a:pt x="157" y="138"/>
                  </a:cubicBezTo>
                  <a:cubicBezTo>
                    <a:pt x="165" y="137"/>
                    <a:pt x="168" y="129"/>
                    <a:pt x="173" y="124"/>
                  </a:cubicBezTo>
                  <a:cubicBezTo>
                    <a:pt x="183" y="118"/>
                    <a:pt x="191" y="109"/>
                    <a:pt x="201" y="102"/>
                  </a:cubicBezTo>
                  <a:cubicBezTo>
                    <a:pt x="189" y="106"/>
                    <a:pt x="180" y="114"/>
                    <a:pt x="173" y="121"/>
                  </a:cubicBezTo>
                  <a:close/>
                  <a:moveTo>
                    <a:pt x="247" y="107"/>
                  </a:moveTo>
                  <a:cubicBezTo>
                    <a:pt x="247" y="106"/>
                    <a:pt x="251" y="107"/>
                    <a:pt x="252" y="105"/>
                  </a:cubicBezTo>
                  <a:cubicBezTo>
                    <a:pt x="250" y="105"/>
                    <a:pt x="251" y="102"/>
                    <a:pt x="250" y="102"/>
                  </a:cubicBezTo>
                  <a:cubicBezTo>
                    <a:pt x="250" y="104"/>
                    <a:pt x="244" y="105"/>
                    <a:pt x="247" y="107"/>
                  </a:cubicBezTo>
                  <a:close/>
                  <a:moveTo>
                    <a:pt x="19" y="106"/>
                  </a:moveTo>
                  <a:cubicBezTo>
                    <a:pt x="21" y="106"/>
                    <a:pt x="24" y="103"/>
                    <a:pt x="21" y="103"/>
                  </a:cubicBezTo>
                  <a:cubicBezTo>
                    <a:pt x="21" y="104"/>
                    <a:pt x="20" y="104"/>
                    <a:pt x="19" y="106"/>
                  </a:cubicBezTo>
                  <a:close/>
                  <a:moveTo>
                    <a:pt x="166" y="117"/>
                  </a:moveTo>
                  <a:cubicBezTo>
                    <a:pt x="162" y="120"/>
                    <a:pt x="155" y="122"/>
                    <a:pt x="157" y="128"/>
                  </a:cubicBezTo>
                  <a:cubicBezTo>
                    <a:pt x="166" y="119"/>
                    <a:pt x="179" y="111"/>
                    <a:pt x="185" y="103"/>
                  </a:cubicBezTo>
                  <a:cubicBezTo>
                    <a:pt x="178" y="106"/>
                    <a:pt x="173" y="112"/>
                    <a:pt x="166" y="117"/>
                  </a:cubicBezTo>
                  <a:close/>
                  <a:moveTo>
                    <a:pt x="315" y="129"/>
                  </a:moveTo>
                  <a:cubicBezTo>
                    <a:pt x="327" y="123"/>
                    <a:pt x="335" y="113"/>
                    <a:pt x="344" y="104"/>
                  </a:cubicBezTo>
                  <a:cubicBezTo>
                    <a:pt x="335" y="109"/>
                    <a:pt x="321" y="118"/>
                    <a:pt x="315" y="129"/>
                  </a:cubicBezTo>
                  <a:close/>
                  <a:moveTo>
                    <a:pt x="57" y="107"/>
                  </a:moveTo>
                  <a:cubicBezTo>
                    <a:pt x="59" y="108"/>
                    <a:pt x="59" y="105"/>
                    <a:pt x="60" y="104"/>
                  </a:cubicBezTo>
                  <a:cubicBezTo>
                    <a:pt x="57" y="103"/>
                    <a:pt x="57" y="106"/>
                    <a:pt x="57" y="107"/>
                  </a:cubicBezTo>
                  <a:close/>
                  <a:moveTo>
                    <a:pt x="230" y="118"/>
                  </a:moveTo>
                  <a:cubicBezTo>
                    <a:pt x="234" y="118"/>
                    <a:pt x="235" y="114"/>
                    <a:pt x="234" y="110"/>
                  </a:cubicBezTo>
                  <a:cubicBezTo>
                    <a:pt x="236" y="109"/>
                    <a:pt x="241" y="106"/>
                    <a:pt x="239" y="104"/>
                  </a:cubicBezTo>
                  <a:cubicBezTo>
                    <a:pt x="236" y="109"/>
                    <a:pt x="229" y="108"/>
                    <a:pt x="230" y="118"/>
                  </a:cubicBezTo>
                  <a:close/>
                  <a:moveTo>
                    <a:pt x="273" y="126"/>
                  </a:moveTo>
                  <a:cubicBezTo>
                    <a:pt x="277" y="123"/>
                    <a:pt x="282" y="121"/>
                    <a:pt x="286" y="118"/>
                  </a:cubicBezTo>
                  <a:cubicBezTo>
                    <a:pt x="291" y="115"/>
                    <a:pt x="296" y="112"/>
                    <a:pt x="298" y="107"/>
                  </a:cubicBezTo>
                  <a:cubicBezTo>
                    <a:pt x="297" y="107"/>
                    <a:pt x="297" y="106"/>
                    <a:pt x="296" y="107"/>
                  </a:cubicBezTo>
                  <a:cubicBezTo>
                    <a:pt x="289" y="114"/>
                    <a:pt x="279" y="118"/>
                    <a:pt x="273" y="126"/>
                  </a:cubicBezTo>
                  <a:close/>
                  <a:moveTo>
                    <a:pt x="317" y="110"/>
                  </a:moveTo>
                  <a:cubicBezTo>
                    <a:pt x="310" y="116"/>
                    <a:pt x="322" y="109"/>
                    <a:pt x="320" y="108"/>
                  </a:cubicBezTo>
                  <a:cubicBezTo>
                    <a:pt x="319" y="109"/>
                    <a:pt x="318" y="110"/>
                    <a:pt x="317" y="110"/>
                  </a:cubicBezTo>
                  <a:close/>
                  <a:moveTo>
                    <a:pt x="100" y="116"/>
                  </a:moveTo>
                  <a:cubicBezTo>
                    <a:pt x="101" y="115"/>
                    <a:pt x="104" y="111"/>
                    <a:pt x="102" y="109"/>
                  </a:cubicBezTo>
                  <a:cubicBezTo>
                    <a:pt x="101" y="111"/>
                    <a:pt x="98" y="115"/>
                    <a:pt x="100" y="116"/>
                  </a:cubicBezTo>
                  <a:close/>
                  <a:moveTo>
                    <a:pt x="396" y="123"/>
                  </a:moveTo>
                  <a:cubicBezTo>
                    <a:pt x="391" y="127"/>
                    <a:pt x="385" y="130"/>
                    <a:pt x="384" y="135"/>
                  </a:cubicBezTo>
                  <a:cubicBezTo>
                    <a:pt x="392" y="127"/>
                    <a:pt x="410" y="124"/>
                    <a:pt x="410" y="111"/>
                  </a:cubicBezTo>
                  <a:cubicBezTo>
                    <a:pt x="406" y="115"/>
                    <a:pt x="400" y="119"/>
                    <a:pt x="396" y="123"/>
                  </a:cubicBezTo>
                  <a:close/>
                  <a:moveTo>
                    <a:pt x="148" y="126"/>
                  </a:moveTo>
                  <a:cubicBezTo>
                    <a:pt x="151" y="120"/>
                    <a:pt x="159" y="118"/>
                    <a:pt x="162" y="112"/>
                  </a:cubicBezTo>
                  <a:cubicBezTo>
                    <a:pt x="157" y="116"/>
                    <a:pt x="148" y="120"/>
                    <a:pt x="148" y="126"/>
                  </a:cubicBezTo>
                  <a:close/>
                  <a:moveTo>
                    <a:pt x="264" y="125"/>
                  </a:moveTo>
                  <a:cubicBezTo>
                    <a:pt x="269" y="123"/>
                    <a:pt x="277" y="115"/>
                    <a:pt x="277" y="114"/>
                  </a:cubicBezTo>
                  <a:cubicBezTo>
                    <a:pt x="272" y="117"/>
                    <a:pt x="268" y="120"/>
                    <a:pt x="264" y="125"/>
                  </a:cubicBezTo>
                  <a:close/>
                  <a:moveTo>
                    <a:pt x="111" y="140"/>
                  </a:moveTo>
                  <a:cubicBezTo>
                    <a:pt x="114" y="139"/>
                    <a:pt x="117" y="139"/>
                    <a:pt x="118" y="136"/>
                  </a:cubicBezTo>
                  <a:cubicBezTo>
                    <a:pt x="115" y="127"/>
                    <a:pt x="132" y="122"/>
                    <a:pt x="132" y="115"/>
                  </a:cubicBezTo>
                  <a:cubicBezTo>
                    <a:pt x="125" y="123"/>
                    <a:pt x="116" y="130"/>
                    <a:pt x="111" y="140"/>
                  </a:cubicBezTo>
                  <a:close/>
                  <a:moveTo>
                    <a:pt x="217" y="119"/>
                  </a:moveTo>
                  <a:cubicBezTo>
                    <a:pt x="225" y="118"/>
                    <a:pt x="217" y="125"/>
                    <a:pt x="220" y="126"/>
                  </a:cubicBezTo>
                  <a:cubicBezTo>
                    <a:pt x="222" y="122"/>
                    <a:pt x="223" y="127"/>
                    <a:pt x="225" y="127"/>
                  </a:cubicBezTo>
                  <a:cubicBezTo>
                    <a:pt x="225" y="122"/>
                    <a:pt x="224" y="118"/>
                    <a:pt x="223" y="115"/>
                  </a:cubicBezTo>
                  <a:cubicBezTo>
                    <a:pt x="220" y="115"/>
                    <a:pt x="219" y="118"/>
                    <a:pt x="217" y="119"/>
                  </a:cubicBezTo>
                  <a:close/>
                  <a:moveTo>
                    <a:pt x="376" y="121"/>
                  </a:moveTo>
                  <a:cubicBezTo>
                    <a:pt x="378" y="120"/>
                    <a:pt x="384" y="117"/>
                    <a:pt x="381" y="115"/>
                  </a:cubicBezTo>
                  <a:cubicBezTo>
                    <a:pt x="380" y="118"/>
                    <a:pt x="376" y="117"/>
                    <a:pt x="376" y="121"/>
                  </a:cubicBezTo>
                  <a:close/>
                  <a:moveTo>
                    <a:pt x="21" y="124"/>
                  </a:moveTo>
                  <a:cubicBezTo>
                    <a:pt x="23" y="122"/>
                    <a:pt x="29" y="119"/>
                    <a:pt x="27" y="116"/>
                  </a:cubicBezTo>
                  <a:cubicBezTo>
                    <a:pt x="26" y="119"/>
                    <a:pt x="20" y="122"/>
                    <a:pt x="21" y="124"/>
                  </a:cubicBezTo>
                  <a:close/>
                  <a:moveTo>
                    <a:pt x="284" y="126"/>
                  </a:moveTo>
                  <a:cubicBezTo>
                    <a:pt x="288" y="123"/>
                    <a:pt x="294" y="122"/>
                    <a:pt x="296" y="118"/>
                  </a:cubicBezTo>
                  <a:cubicBezTo>
                    <a:pt x="292" y="120"/>
                    <a:pt x="285" y="124"/>
                    <a:pt x="284" y="126"/>
                  </a:cubicBezTo>
                  <a:close/>
                  <a:moveTo>
                    <a:pt x="98" y="134"/>
                  </a:moveTo>
                  <a:cubicBezTo>
                    <a:pt x="102" y="129"/>
                    <a:pt x="109" y="125"/>
                    <a:pt x="112" y="119"/>
                  </a:cubicBezTo>
                  <a:cubicBezTo>
                    <a:pt x="106" y="122"/>
                    <a:pt x="99" y="129"/>
                    <a:pt x="98" y="134"/>
                  </a:cubicBezTo>
                  <a:close/>
                  <a:moveTo>
                    <a:pt x="333" y="131"/>
                  </a:moveTo>
                  <a:cubicBezTo>
                    <a:pt x="338" y="131"/>
                    <a:pt x="339" y="133"/>
                    <a:pt x="343" y="133"/>
                  </a:cubicBezTo>
                  <a:cubicBezTo>
                    <a:pt x="342" y="129"/>
                    <a:pt x="346" y="121"/>
                    <a:pt x="343" y="120"/>
                  </a:cubicBezTo>
                  <a:cubicBezTo>
                    <a:pt x="340" y="124"/>
                    <a:pt x="336" y="127"/>
                    <a:pt x="333" y="131"/>
                  </a:cubicBezTo>
                  <a:close/>
                  <a:moveTo>
                    <a:pt x="9" y="128"/>
                  </a:moveTo>
                  <a:cubicBezTo>
                    <a:pt x="12" y="127"/>
                    <a:pt x="15" y="125"/>
                    <a:pt x="15" y="121"/>
                  </a:cubicBezTo>
                  <a:cubicBezTo>
                    <a:pt x="13" y="121"/>
                    <a:pt x="10" y="123"/>
                    <a:pt x="9" y="121"/>
                  </a:cubicBezTo>
                  <a:cubicBezTo>
                    <a:pt x="9" y="123"/>
                    <a:pt x="9" y="125"/>
                    <a:pt x="9" y="128"/>
                  </a:cubicBezTo>
                  <a:close/>
                  <a:moveTo>
                    <a:pt x="392" y="141"/>
                  </a:moveTo>
                  <a:cubicBezTo>
                    <a:pt x="398" y="136"/>
                    <a:pt x="411" y="133"/>
                    <a:pt x="409" y="124"/>
                  </a:cubicBezTo>
                  <a:cubicBezTo>
                    <a:pt x="405" y="131"/>
                    <a:pt x="391" y="132"/>
                    <a:pt x="392" y="141"/>
                  </a:cubicBezTo>
                  <a:close/>
                  <a:moveTo>
                    <a:pt x="109" y="131"/>
                  </a:moveTo>
                  <a:cubicBezTo>
                    <a:pt x="106" y="133"/>
                    <a:pt x="117" y="127"/>
                    <a:pt x="114" y="125"/>
                  </a:cubicBezTo>
                  <a:cubicBezTo>
                    <a:pt x="113" y="128"/>
                    <a:pt x="110" y="129"/>
                    <a:pt x="109" y="131"/>
                  </a:cubicBezTo>
                  <a:close/>
                  <a:moveTo>
                    <a:pt x="93" y="130"/>
                  </a:moveTo>
                  <a:cubicBezTo>
                    <a:pt x="101" y="121"/>
                    <a:pt x="89" y="131"/>
                    <a:pt x="90" y="134"/>
                  </a:cubicBezTo>
                  <a:cubicBezTo>
                    <a:pt x="93" y="132"/>
                    <a:pt x="92" y="131"/>
                    <a:pt x="93" y="130"/>
                  </a:cubicBezTo>
                  <a:close/>
                  <a:moveTo>
                    <a:pt x="54" y="138"/>
                  </a:moveTo>
                  <a:cubicBezTo>
                    <a:pt x="51" y="141"/>
                    <a:pt x="45" y="144"/>
                    <a:pt x="48" y="146"/>
                  </a:cubicBezTo>
                  <a:cubicBezTo>
                    <a:pt x="54" y="140"/>
                    <a:pt x="60" y="134"/>
                    <a:pt x="65" y="127"/>
                  </a:cubicBezTo>
                  <a:cubicBezTo>
                    <a:pt x="61" y="129"/>
                    <a:pt x="57" y="135"/>
                    <a:pt x="54" y="138"/>
                  </a:cubicBezTo>
                  <a:close/>
                  <a:moveTo>
                    <a:pt x="278" y="130"/>
                  </a:moveTo>
                  <a:cubicBezTo>
                    <a:pt x="286" y="123"/>
                    <a:pt x="274" y="130"/>
                    <a:pt x="276" y="133"/>
                  </a:cubicBezTo>
                  <a:cubicBezTo>
                    <a:pt x="277" y="131"/>
                    <a:pt x="277" y="131"/>
                    <a:pt x="278" y="130"/>
                  </a:cubicBezTo>
                  <a:close/>
                  <a:moveTo>
                    <a:pt x="40" y="128"/>
                  </a:moveTo>
                  <a:cubicBezTo>
                    <a:pt x="40" y="127"/>
                    <a:pt x="39" y="130"/>
                    <a:pt x="39" y="130"/>
                  </a:cubicBezTo>
                  <a:cubicBezTo>
                    <a:pt x="33" y="133"/>
                    <a:pt x="42" y="130"/>
                    <a:pt x="40" y="128"/>
                  </a:cubicBezTo>
                  <a:close/>
                  <a:moveTo>
                    <a:pt x="80" y="131"/>
                  </a:moveTo>
                  <a:cubicBezTo>
                    <a:pt x="82" y="131"/>
                    <a:pt x="86" y="129"/>
                    <a:pt x="85" y="128"/>
                  </a:cubicBezTo>
                  <a:cubicBezTo>
                    <a:pt x="84" y="130"/>
                    <a:pt x="80" y="129"/>
                    <a:pt x="80" y="131"/>
                  </a:cubicBezTo>
                  <a:close/>
                  <a:moveTo>
                    <a:pt x="124" y="134"/>
                  </a:moveTo>
                  <a:cubicBezTo>
                    <a:pt x="125" y="132"/>
                    <a:pt x="129" y="131"/>
                    <a:pt x="130" y="128"/>
                  </a:cubicBezTo>
                  <a:cubicBezTo>
                    <a:pt x="127" y="128"/>
                    <a:pt x="123" y="133"/>
                    <a:pt x="124" y="134"/>
                  </a:cubicBezTo>
                  <a:close/>
                  <a:moveTo>
                    <a:pt x="301" y="129"/>
                  </a:moveTo>
                  <a:cubicBezTo>
                    <a:pt x="295" y="131"/>
                    <a:pt x="287" y="129"/>
                    <a:pt x="285" y="133"/>
                  </a:cubicBezTo>
                  <a:cubicBezTo>
                    <a:pt x="290" y="133"/>
                    <a:pt x="301" y="138"/>
                    <a:pt x="302" y="131"/>
                  </a:cubicBezTo>
                  <a:cubicBezTo>
                    <a:pt x="302" y="130"/>
                    <a:pt x="300" y="131"/>
                    <a:pt x="301" y="129"/>
                  </a:cubicBezTo>
                  <a:close/>
                  <a:moveTo>
                    <a:pt x="63" y="138"/>
                  </a:moveTo>
                  <a:cubicBezTo>
                    <a:pt x="66" y="137"/>
                    <a:pt x="70" y="133"/>
                    <a:pt x="69" y="131"/>
                  </a:cubicBezTo>
                  <a:cubicBezTo>
                    <a:pt x="68" y="134"/>
                    <a:pt x="65" y="135"/>
                    <a:pt x="63" y="138"/>
                  </a:cubicBezTo>
                  <a:close/>
                  <a:moveTo>
                    <a:pt x="226" y="132"/>
                  </a:moveTo>
                  <a:cubicBezTo>
                    <a:pt x="221" y="134"/>
                    <a:pt x="224" y="137"/>
                    <a:pt x="226" y="132"/>
                  </a:cubicBezTo>
                  <a:close/>
                  <a:moveTo>
                    <a:pt x="143" y="138"/>
                  </a:moveTo>
                  <a:cubicBezTo>
                    <a:pt x="147" y="139"/>
                    <a:pt x="150" y="134"/>
                    <a:pt x="149" y="133"/>
                  </a:cubicBezTo>
                  <a:cubicBezTo>
                    <a:pt x="148" y="136"/>
                    <a:pt x="144" y="136"/>
                    <a:pt x="143" y="138"/>
                  </a:cubicBezTo>
                  <a:close/>
                  <a:moveTo>
                    <a:pt x="205" y="140"/>
                  </a:moveTo>
                  <a:cubicBezTo>
                    <a:pt x="204" y="137"/>
                    <a:pt x="212" y="134"/>
                    <a:pt x="207" y="133"/>
                  </a:cubicBezTo>
                  <a:cubicBezTo>
                    <a:pt x="208" y="137"/>
                    <a:pt x="201" y="138"/>
                    <a:pt x="205" y="140"/>
                  </a:cubicBezTo>
                  <a:close/>
                  <a:moveTo>
                    <a:pt x="29" y="141"/>
                  </a:moveTo>
                  <a:cubicBezTo>
                    <a:pt x="31" y="145"/>
                    <a:pt x="37" y="143"/>
                    <a:pt x="41" y="144"/>
                  </a:cubicBezTo>
                  <a:cubicBezTo>
                    <a:pt x="43" y="141"/>
                    <a:pt x="43" y="138"/>
                    <a:pt x="41" y="134"/>
                  </a:cubicBezTo>
                  <a:cubicBezTo>
                    <a:pt x="40" y="139"/>
                    <a:pt x="36" y="145"/>
                    <a:pt x="29" y="141"/>
                  </a:cubicBezTo>
                  <a:close/>
                  <a:moveTo>
                    <a:pt x="9" y="141"/>
                  </a:moveTo>
                  <a:cubicBezTo>
                    <a:pt x="13" y="142"/>
                    <a:pt x="18" y="142"/>
                    <a:pt x="19" y="139"/>
                  </a:cubicBezTo>
                  <a:cubicBezTo>
                    <a:pt x="15" y="137"/>
                    <a:pt x="11" y="140"/>
                    <a:pt x="9" y="135"/>
                  </a:cubicBezTo>
                  <a:cubicBezTo>
                    <a:pt x="9" y="137"/>
                    <a:pt x="9" y="139"/>
                    <a:pt x="9" y="141"/>
                  </a:cubicBezTo>
                  <a:close/>
                  <a:moveTo>
                    <a:pt x="78" y="144"/>
                  </a:moveTo>
                  <a:cubicBezTo>
                    <a:pt x="76" y="144"/>
                    <a:pt x="76" y="141"/>
                    <a:pt x="73" y="141"/>
                  </a:cubicBezTo>
                  <a:cubicBezTo>
                    <a:pt x="72" y="143"/>
                    <a:pt x="70" y="144"/>
                    <a:pt x="68" y="146"/>
                  </a:cubicBezTo>
                  <a:cubicBezTo>
                    <a:pt x="74" y="147"/>
                    <a:pt x="76" y="146"/>
                    <a:pt x="81" y="147"/>
                  </a:cubicBezTo>
                  <a:cubicBezTo>
                    <a:pt x="79" y="143"/>
                    <a:pt x="87" y="141"/>
                    <a:pt x="85" y="137"/>
                  </a:cubicBezTo>
                  <a:cubicBezTo>
                    <a:pt x="84" y="140"/>
                    <a:pt x="82" y="143"/>
                    <a:pt x="78" y="144"/>
                  </a:cubicBezTo>
                  <a:close/>
                  <a:moveTo>
                    <a:pt x="130" y="139"/>
                  </a:moveTo>
                  <a:cubicBezTo>
                    <a:pt x="131" y="136"/>
                    <a:pt x="134" y="139"/>
                    <a:pt x="135" y="139"/>
                  </a:cubicBezTo>
                  <a:cubicBezTo>
                    <a:pt x="137" y="135"/>
                    <a:pt x="125" y="137"/>
                    <a:pt x="130" y="139"/>
                  </a:cubicBezTo>
                  <a:close/>
                  <a:moveTo>
                    <a:pt x="90" y="145"/>
                  </a:moveTo>
                  <a:cubicBezTo>
                    <a:pt x="96" y="143"/>
                    <a:pt x="103" y="144"/>
                    <a:pt x="105" y="139"/>
                  </a:cubicBezTo>
                  <a:cubicBezTo>
                    <a:pt x="102" y="140"/>
                    <a:pt x="98" y="143"/>
                    <a:pt x="96" y="139"/>
                  </a:cubicBezTo>
                  <a:cubicBezTo>
                    <a:pt x="95" y="142"/>
                    <a:pt x="92" y="142"/>
                    <a:pt x="90" y="145"/>
                  </a:cubicBezTo>
                  <a:close/>
                  <a:moveTo>
                    <a:pt x="375" y="143"/>
                  </a:moveTo>
                  <a:cubicBezTo>
                    <a:pt x="377" y="143"/>
                    <a:pt x="378" y="142"/>
                    <a:pt x="378" y="141"/>
                  </a:cubicBezTo>
                  <a:cubicBezTo>
                    <a:pt x="377" y="141"/>
                    <a:pt x="375" y="141"/>
                    <a:pt x="375" y="143"/>
                  </a:cubicBezTo>
                  <a:close/>
                  <a:moveTo>
                    <a:pt x="62" y="147"/>
                  </a:moveTo>
                  <a:cubicBezTo>
                    <a:pt x="63" y="144"/>
                    <a:pt x="62" y="143"/>
                    <a:pt x="60" y="144"/>
                  </a:cubicBezTo>
                  <a:cubicBezTo>
                    <a:pt x="59" y="147"/>
                    <a:pt x="62" y="146"/>
                    <a:pt x="62" y="147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3" name="Group 74"/>
          <p:cNvGrpSpPr>
            <a:grpSpLocks noChangeAspect="1"/>
          </p:cNvGrpSpPr>
          <p:nvPr/>
        </p:nvGrpSpPr>
        <p:grpSpPr bwMode="auto">
          <a:xfrm>
            <a:off x="33338" y="2678113"/>
            <a:ext cx="1328737" cy="514350"/>
            <a:chOff x="21" y="1687"/>
            <a:chExt cx="837" cy="324"/>
          </a:xfrm>
        </p:grpSpPr>
        <p:sp>
          <p:nvSpPr>
            <p:cNvPr id="164" name="AutoShape 73"/>
            <p:cNvSpPr>
              <a:spLocks noChangeAspect="1" noChangeArrowheads="1" noTextEdit="1"/>
            </p:cNvSpPr>
            <p:nvPr/>
          </p:nvSpPr>
          <p:spPr bwMode="auto">
            <a:xfrm>
              <a:off x="21" y="1687"/>
              <a:ext cx="837" cy="32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75"/>
            <p:cNvSpPr>
              <a:spLocks/>
            </p:cNvSpPr>
            <p:nvPr/>
          </p:nvSpPr>
          <p:spPr bwMode="auto">
            <a:xfrm>
              <a:off x="657" y="1683"/>
              <a:ext cx="220" cy="32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08CFED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76"/>
            <p:cNvSpPr>
              <a:spLocks noEditPoints="1"/>
            </p:cNvSpPr>
            <p:nvPr/>
          </p:nvSpPr>
          <p:spPr bwMode="auto">
            <a:xfrm>
              <a:off x="21" y="1702"/>
              <a:ext cx="223" cy="30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7"/>
            <p:cNvSpPr>
              <a:spLocks/>
            </p:cNvSpPr>
            <p:nvPr/>
          </p:nvSpPr>
          <p:spPr bwMode="auto">
            <a:xfrm>
              <a:off x="289" y="1698"/>
              <a:ext cx="74" cy="28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8"/>
            <p:cNvSpPr>
              <a:spLocks noEditPoints="1"/>
            </p:cNvSpPr>
            <p:nvPr/>
          </p:nvSpPr>
          <p:spPr bwMode="auto">
            <a:xfrm>
              <a:off x="360" y="1806"/>
              <a:ext cx="253" cy="201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0" name="Group 81"/>
          <p:cNvGrpSpPr>
            <a:grpSpLocks noChangeAspect="1"/>
          </p:cNvGrpSpPr>
          <p:nvPr/>
        </p:nvGrpSpPr>
        <p:grpSpPr bwMode="auto">
          <a:xfrm>
            <a:off x="-34925" y="3387725"/>
            <a:ext cx="2498725" cy="981075"/>
            <a:chOff x="-22" y="2134"/>
            <a:chExt cx="1574" cy="618"/>
          </a:xfrm>
        </p:grpSpPr>
        <p:sp>
          <p:nvSpPr>
            <p:cNvPr id="171" name="AutoShape 80"/>
            <p:cNvSpPr>
              <a:spLocks noChangeAspect="1" noChangeArrowheads="1" noTextEdit="1"/>
            </p:cNvSpPr>
            <p:nvPr/>
          </p:nvSpPr>
          <p:spPr bwMode="auto">
            <a:xfrm>
              <a:off x="-22" y="2134"/>
              <a:ext cx="1574" cy="61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82"/>
            <p:cNvSpPr>
              <a:spLocks noEditPoints="1"/>
            </p:cNvSpPr>
            <p:nvPr/>
          </p:nvSpPr>
          <p:spPr bwMode="auto">
            <a:xfrm>
              <a:off x="-26" y="2130"/>
              <a:ext cx="1586" cy="618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5" name="Group 85"/>
          <p:cNvGrpSpPr>
            <a:grpSpLocks noChangeAspect="1"/>
          </p:cNvGrpSpPr>
          <p:nvPr/>
        </p:nvGrpSpPr>
        <p:grpSpPr bwMode="auto">
          <a:xfrm>
            <a:off x="2786063" y="3690938"/>
            <a:ext cx="1181100" cy="457200"/>
            <a:chOff x="1755" y="2325"/>
            <a:chExt cx="744" cy="288"/>
          </a:xfrm>
        </p:grpSpPr>
        <p:sp>
          <p:nvSpPr>
            <p:cNvPr id="176" name="AutoShape 84"/>
            <p:cNvSpPr>
              <a:spLocks noChangeAspect="1" noChangeArrowheads="1" noTextEdit="1"/>
            </p:cNvSpPr>
            <p:nvPr/>
          </p:nvSpPr>
          <p:spPr bwMode="auto">
            <a:xfrm>
              <a:off x="1755" y="2325"/>
              <a:ext cx="744" cy="28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86"/>
            <p:cNvSpPr>
              <a:spLocks/>
            </p:cNvSpPr>
            <p:nvPr/>
          </p:nvSpPr>
          <p:spPr bwMode="auto">
            <a:xfrm>
              <a:off x="2320" y="2322"/>
              <a:ext cx="196" cy="29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87"/>
            <p:cNvSpPr>
              <a:spLocks noEditPoints="1"/>
            </p:cNvSpPr>
            <p:nvPr/>
          </p:nvSpPr>
          <p:spPr bwMode="auto">
            <a:xfrm>
              <a:off x="1755" y="2338"/>
              <a:ext cx="198" cy="27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88"/>
            <p:cNvSpPr>
              <a:spLocks/>
            </p:cNvSpPr>
            <p:nvPr/>
          </p:nvSpPr>
          <p:spPr bwMode="auto">
            <a:xfrm>
              <a:off x="1993" y="2335"/>
              <a:ext cx="66" cy="255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89"/>
            <p:cNvSpPr>
              <a:spLocks noEditPoints="1"/>
            </p:cNvSpPr>
            <p:nvPr/>
          </p:nvSpPr>
          <p:spPr bwMode="auto">
            <a:xfrm>
              <a:off x="2056" y="2431"/>
              <a:ext cx="225" cy="179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2" name="Group 92"/>
          <p:cNvGrpSpPr>
            <a:grpSpLocks noChangeAspect="1"/>
          </p:cNvGrpSpPr>
          <p:nvPr/>
        </p:nvGrpSpPr>
        <p:grpSpPr bwMode="auto">
          <a:xfrm>
            <a:off x="6580188" y="4381500"/>
            <a:ext cx="1465262" cy="574675"/>
            <a:chOff x="4145" y="2760"/>
            <a:chExt cx="923" cy="362"/>
          </a:xfrm>
        </p:grpSpPr>
        <p:sp>
          <p:nvSpPr>
            <p:cNvPr id="183" name="AutoShape 91"/>
            <p:cNvSpPr>
              <a:spLocks noChangeAspect="1" noChangeArrowheads="1" noTextEdit="1"/>
            </p:cNvSpPr>
            <p:nvPr/>
          </p:nvSpPr>
          <p:spPr bwMode="auto">
            <a:xfrm>
              <a:off x="4145" y="2760"/>
              <a:ext cx="923" cy="362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93"/>
            <p:cNvSpPr>
              <a:spLocks noEditPoints="1"/>
            </p:cNvSpPr>
            <p:nvPr/>
          </p:nvSpPr>
          <p:spPr bwMode="auto">
            <a:xfrm>
              <a:off x="4143" y="2758"/>
              <a:ext cx="930" cy="362"/>
            </a:xfrm>
            <a:custGeom>
              <a:avLst/>
              <a:gdLst/>
              <a:ahLst/>
              <a:cxnLst>
                <a:cxn ang="0">
                  <a:pos x="261" y="150"/>
                </a:cxn>
                <a:cxn ang="0">
                  <a:pos x="190" y="129"/>
                </a:cxn>
                <a:cxn ang="0">
                  <a:pos x="103" y="136"/>
                </a:cxn>
                <a:cxn ang="0">
                  <a:pos x="19" y="95"/>
                </a:cxn>
                <a:cxn ang="0">
                  <a:pos x="38" y="17"/>
                </a:cxn>
                <a:cxn ang="0">
                  <a:pos x="93" y="68"/>
                </a:cxn>
                <a:cxn ang="0">
                  <a:pos x="140" y="49"/>
                </a:cxn>
                <a:cxn ang="0">
                  <a:pos x="184" y="13"/>
                </a:cxn>
                <a:cxn ang="0">
                  <a:pos x="202" y="89"/>
                </a:cxn>
                <a:cxn ang="0">
                  <a:pos x="275" y="71"/>
                </a:cxn>
                <a:cxn ang="0">
                  <a:pos x="311" y="24"/>
                </a:cxn>
                <a:cxn ang="0">
                  <a:pos x="337" y="15"/>
                </a:cxn>
                <a:cxn ang="0">
                  <a:pos x="401" y="16"/>
                </a:cxn>
                <a:cxn ang="0">
                  <a:pos x="361" y="137"/>
                </a:cxn>
                <a:cxn ang="0">
                  <a:pos x="344" y="124"/>
                </a:cxn>
                <a:cxn ang="0">
                  <a:pos x="304" y="142"/>
                </a:cxn>
                <a:cxn ang="0">
                  <a:pos x="301" y="78"/>
                </a:cxn>
                <a:cxn ang="0">
                  <a:pos x="356" y="117"/>
                </a:cxn>
                <a:cxn ang="0">
                  <a:pos x="255" y="19"/>
                </a:cxn>
                <a:cxn ang="0">
                  <a:pos x="320" y="29"/>
                </a:cxn>
                <a:cxn ang="0">
                  <a:pos x="162" y="17"/>
                </a:cxn>
                <a:cxn ang="0">
                  <a:pos x="61" y="25"/>
                </a:cxn>
                <a:cxn ang="0">
                  <a:pos x="265" y="35"/>
                </a:cxn>
                <a:cxn ang="0">
                  <a:pos x="57" y="22"/>
                </a:cxn>
                <a:cxn ang="0">
                  <a:pos x="163" y="32"/>
                </a:cxn>
                <a:cxn ang="0">
                  <a:pos x="54" y="75"/>
                </a:cxn>
                <a:cxn ang="0">
                  <a:pos x="41" y="46"/>
                </a:cxn>
                <a:cxn ang="0">
                  <a:pos x="330" y="67"/>
                </a:cxn>
                <a:cxn ang="0">
                  <a:pos x="314" y="58"/>
                </a:cxn>
                <a:cxn ang="0">
                  <a:pos x="86" y="69"/>
                </a:cxn>
                <a:cxn ang="0">
                  <a:pos x="37" y="59"/>
                </a:cxn>
                <a:cxn ang="0">
                  <a:pos x="153" y="62"/>
                </a:cxn>
                <a:cxn ang="0">
                  <a:pos x="310" y="89"/>
                </a:cxn>
                <a:cxn ang="0">
                  <a:pos x="215" y="80"/>
                </a:cxn>
                <a:cxn ang="0">
                  <a:pos x="131" y="94"/>
                </a:cxn>
                <a:cxn ang="0">
                  <a:pos x="146" y="73"/>
                </a:cxn>
                <a:cxn ang="0">
                  <a:pos x="305" y="99"/>
                </a:cxn>
                <a:cxn ang="0">
                  <a:pos x="305" y="99"/>
                </a:cxn>
                <a:cxn ang="0">
                  <a:pos x="90" y="112"/>
                </a:cxn>
                <a:cxn ang="0">
                  <a:pos x="39" y="86"/>
                </a:cxn>
                <a:cxn ang="0">
                  <a:pos x="90" y="125"/>
                </a:cxn>
                <a:cxn ang="0">
                  <a:pos x="188" y="105"/>
                </a:cxn>
                <a:cxn ang="0">
                  <a:pos x="188" y="105"/>
                </a:cxn>
                <a:cxn ang="0">
                  <a:pos x="25" y="105"/>
                </a:cxn>
                <a:cxn ang="0">
                  <a:pos x="255" y="131"/>
                </a:cxn>
                <a:cxn ang="0">
                  <a:pos x="249" y="124"/>
                </a:cxn>
                <a:cxn ang="0">
                  <a:pos x="116" y="115"/>
                </a:cxn>
                <a:cxn ang="0">
                  <a:pos x="262" y="142"/>
                </a:cxn>
                <a:cxn ang="0">
                  <a:pos x="117" y="129"/>
                </a:cxn>
                <a:cxn ang="0">
                  <a:pos x="245" y="142"/>
                </a:cxn>
                <a:cxn ang="0">
                  <a:pos x="114" y="129"/>
                </a:cxn>
              </a:cxnLst>
              <a:rect l="0" t="0" r="r" b="b"/>
              <a:pathLst>
                <a:path w="408" h="159">
                  <a:moveTo>
                    <a:pt x="301" y="78"/>
                  </a:moveTo>
                  <a:cubicBezTo>
                    <a:pt x="297" y="78"/>
                    <a:pt x="294" y="82"/>
                    <a:pt x="291" y="79"/>
                  </a:cubicBezTo>
                  <a:cubicBezTo>
                    <a:pt x="289" y="85"/>
                    <a:pt x="281" y="86"/>
                    <a:pt x="274" y="86"/>
                  </a:cubicBezTo>
                  <a:cubicBezTo>
                    <a:pt x="273" y="115"/>
                    <a:pt x="267" y="131"/>
                    <a:pt x="266" y="155"/>
                  </a:cubicBezTo>
                  <a:cubicBezTo>
                    <a:pt x="262" y="155"/>
                    <a:pt x="259" y="154"/>
                    <a:pt x="261" y="150"/>
                  </a:cubicBezTo>
                  <a:cubicBezTo>
                    <a:pt x="250" y="147"/>
                    <a:pt x="244" y="154"/>
                    <a:pt x="237" y="149"/>
                  </a:cubicBezTo>
                  <a:cubicBezTo>
                    <a:pt x="242" y="128"/>
                    <a:pt x="244" y="109"/>
                    <a:pt x="249" y="89"/>
                  </a:cubicBezTo>
                  <a:cubicBezTo>
                    <a:pt x="233" y="93"/>
                    <a:pt x="205" y="91"/>
                    <a:pt x="210" y="111"/>
                  </a:cubicBezTo>
                  <a:cubicBezTo>
                    <a:pt x="203" y="115"/>
                    <a:pt x="200" y="123"/>
                    <a:pt x="197" y="130"/>
                  </a:cubicBezTo>
                  <a:cubicBezTo>
                    <a:pt x="195" y="130"/>
                    <a:pt x="192" y="129"/>
                    <a:pt x="190" y="129"/>
                  </a:cubicBezTo>
                  <a:cubicBezTo>
                    <a:pt x="188" y="123"/>
                    <a:pt x="195" y="121"/>
                    <a:pt x="197" y="115"/>
                  </a:cubicBezTo>
                  <a:cubicBezTo>
                    <a:pt x="173" y="120"/>
                    <a:pt x="150" y="126"/>
                    <a:pt x="127" y="132"/>
                  </a:cubicBezTo>
                  <a:cubicBezTo>
                    <a:pt x="124" y="133"/>
                    <a:pt x="124" y="139"/>
                    <a:pt x="118" y="139"/>
                  </a:cubicBezTo>
                  <a:cubicBezTo>
                    <a:pt x="116" y="139"/>
                    <a:pt x="115" y="137"/>
                    <a:pt x="116" y="135"/>
                  </a:cubicBezTo>
                  <a:cubicBezTo>
                    <a:pt x="111" y="135"/>
                    <a:pt x="108" y="136"/>
                    <a:pt x="103" y="136"/>
                  </a:cubicBezTo>
                  <a:cubicBezTo>
                    <a:pt x="100" y="136"/>
                    <a:pt x="99" y="139"/>
                    <a:pt x="96" y="140"/>
                  </a:cubicBezTo>
                  <a:cubicBezTo>
                    <a:pt x="86" y="140"/>
                    <a:pt x="78" y="142"/>
                    <a:pt x="72" y="146"/>
                  </a:cubicBezTo>
                  <a:cubicBezTo>
                    <a:pt x="49" y="149"/>
                    <a:pt x="25" y="157"/>
                    <a:pt x="4" y="159"/>
                  </a:cubicBezTo>
                  <a:cubicBezTo>
                    <a:pt x="1" y="156"/>
                    <a:pt x="0" y="152"/>
                    <a:pt x="0" y="146"/>
                  </a:cubicBezTo>
                  <a:cubicBezTo>
                    <a:pt x="9" y="132"/>
                    <a:pt x="13" y="112"/>
                    <a:pt x="19" y="95"/>
                  </a:cubicBezTo>
                  <a:cubicBezTo>
                    <a:pt x="18" y="93"/>
                    <a:pt x="14" y="93"/>
                    <a:pt x="15" y="90"/>
                  </a:cubicBezTo>
                  <a:cubicBezTo>
                    <a:pt x="15" y="86"/>
                    <a:pt x="19" y="87"/>
                    <a:pt x="22" y="86"/>
                  </a:cubicBezTo>
                  <a:cubicBezTo>
                    <a:pt x="28" y="66"/>
                    <a:pt x="35" y="47"/>
                    <a:pt x="40" y="24"/>
                  </a:cubicBezTo>
                  <a:cubicBezTo>
                    <a:pt x="38" y="22"/>
                    <a:pt x="32" y="27"/>
                    <a:pt x="30" y="23"/>
                  </a:cubicBezTo>
                  <a:cubicBezTo>
                    <a:pt x="30" y="17"/>
                    <a:pt x="34" y="16"/>
                    <a:pt x="38" y="17"/>
                  </a:cubicBezTo>
                  <a:cubicBezTo>
                    <a:pt x="41" y="16"/>
                    <a:pt x="40" y="13"/>
                    <a:pt x="44" y="12"/>
                  </a:cubicBezTo>
                  <a:cubicBezTo>
                    <a:pt x="47" y="12"/>
                    <a:pt x="48" y="13"/>
                    <a:pt x="48" y="16"/>
                  </a:cubicBezTo>
                  <a:cubicBezTo>
                    <a:pt x="63" y="13"/>
                    <a:pt x="94" y="7"/>
                    <a:pt x="111" y="14"/>
                  </a:cubicBezTo>
                  <a:cubicBezTo>
                    <a:pt x="116" y="16"/>
                    <a:pt x="119" y="28"/>
                    <a:pt x="118" y="38"/>
                  </a:cubicBezTo>
                  <a:cubicBezTo>
                    <a:pt x="116" y="52"/>
                    <a:pt x="103" y="62"/>
                    <a:pt x="93" y="68"/>
                  </a:cubicBezTo>
                  <a:cubicBezTo>
                    <a:pt x="111" y="70"/>
                    <a:pt x="116" y="83"/>
                    <a:pt x="121" y="95"/>
                  </a:cubicBezTo>
                  <a:cubicBezTo>
                    <a:pt x="123" y="91"/>
                    <a:pt x="124" y="86"/>
                    <a:pt x="126" y="82"/>
                  </a:cubicBezTo>
                  <a:cubicBezTo>
                    <a:pt x="127" y="79"/>
                    <a:pt x="122" y="81"/>
                    <a:pt x="124" y="76"/>
                  </a:cubicBezTo>
                  <a:cubicBezTo>
                    <a:pt x="124" y="72"/>
                    <a:pt x="128" y="73"/>
                    <a:pt x="131" y="72"/>
                  </a:cubicBezTo>
                  <a:cubicBezTo>
                    <a:pt x="134" y="65"/>
                    <a:pt x="135" y="55"/>
                    <a:pt x="140" y="49"/>
                  </a:cubicBezTo>
                  <a:cubicBezTo>
                    <a:pt x="141" y="46"/>
                    <a:pt x="139" y="46"/>
                    <a:pt x="139" y="43"/>
                  </a:cubicBezTo>
                  <a:cubicBezTo>
                    <a:pt x="145" y="37"/>
                    <a:pt x="148" y="25"/>
                    <a:pt x="148" y="17"/>
                  </a:cubicBezTo>
                  <a:cubicBezTo>
                    <a:pt x="151" y="16"/>
                    <a:pt x="153" y="13"/>
                    <a:pt x="156" y="15"/>
                  </a:cubicBezTo>
                  <a:cubicBezTo>
                    <a:pt x="158" y="13"/>
                    <a:pt x="158" y="9"/>
                    <a:pt x="160" y="8"/>
                  </a:cubicBezTo>
                  <a:cubicBezTo>
                    <a:pt x="165" y="14"/>
                    <a:pt x="178" y="5"/>
                    <a:pt x="184" y="13"/>
                  </a:cubicBezTo>
                  <a:cubicBezTo>
                    <a:pt x="184" y="18"/>
                    <a:pt x="179" y="15"/>
                    <a:pt x="175" y="16"/>
                  </a:cubicBezTo>
                  <a:cubicBezTo>
                    <a:pt x="176" y="24"/>
                    <a:pt x="168" y="27"/>
                    <a:pt x="171" y="35"/>
                  </a:cubicBezTo>
                  <a:cubicBezTo>
                    <a:pt x="157" y="59"/>
                    <a:pt x="147" y="89"/>
                    <a:pt x="132" y="114"/>
                  </a:cubicBezTo>
                  <a:cubicBezTo>
                    <a:pt x="151" y="109"/>
                    <a:pt x="169" y="103"/>
                    <a:pt x="188" y="99"/>
                  </a:cubicBezTo>
                  <a:cubicBezTo>
                    <a:pt x="193" y="96"/>
                    <a:pt x="197" y="92"/>
                    <a:pt x="202" y="89"/>
                  </a:cubicBezTo>
                  <a:cubicBezTo>
                    <a:pt x="215" y="65"/>
                    <a:pt x="230" y="43"/>
                    <a:pt x="240" y="15"/>
                  </a:cubicBezTo>
                  <a:cubicBezTo>
                    <a:pt x="242" y="16"/>
                    <a:pt x="243" y="14"/>
                    <a:pt x="244" y="16"/>
                  </a:cubicBezTo>
                  <a:cubicBezTo>
                    <a:pt x="249" y="12"/>
                    <a:pt x="254" y="10"/>
                    <a:pt x="261" y="10"/>
                  </a:cubicBezTo>
                  <a:cubicBezTo>
                    <a:pt x="265" y="11"/>
                    <a:pt x="266" y="6"/>
                    <a:pt x="269" y="8"/>
                  </a:cubicBezTo>
                  <a:cubicBezTo>
                    <a:pt x="271" y="29"/>
                    <a:pt x="279" y="49"/>
                    <a:pt x="275" y="71"/>
                  </a:cubicBezTo>
                  <a:cubicBezTo>
                    <a:pt x="282" y="73"/>
                    <a:pt x="291" y="62"/>
                    <a:pt x="293" y="71"/>
                  </a:cubicBezTo>
                  <a:cubicBezTo>
                    <a:pt x="297" y="63"/>
                    <a:pt x="303" y="51"/>
                    <a:pt x="303" y="41"/>
                  </a:cubicBezTo>
                  <a:cubicBezTo>
                    <a:pt x="303" y="38"/>
                    <a:pt x="308" y="40"/>
                    <a:pt x="307" y="36"/>
                  </a:cubicBezTo>
                  <a:cubicBezTo>
                    <a:pt x="309" y="31"/>
                    <a:pt x="304" y="32"/>
                    <a:pt x="305" y="28"/>
                  </a:cubicBezTo>
                  <a:cubicBezTo>
                    <a:pt x="305" y="25"/>
                    <a:pt x="310" y="26"/>
                    <a:pt x="311" y="24"/>
                  </a:cubicBezTo>
                  <a:cubicBezTo>
                    <a:pt x="312" y="19"/>
                    <a:pt x="312" y="18"/>
                    <a:pt x="311" y="13"/>
                  </a:cubicBezTo>
                  <a:cubicBezTo>
                    <a:pt x="315" y="9"/>
                    <a:pt x="317" y="8"/>
                    <a:pt x="318" y="3"/>
                  </a:cubicBezTo>
                  <a:cubicBezTo>
                    <a:pt x="325" y="1"/>
                    <a:pt x="334" y="0"/>
                    <a:pt x="341" y="2"/>
                  </a:cubicBezTo>
                  <a:cubicBezTo>
                    <a:pt x="341" y="9"/>
                    <a:pt x="336" y="7"/>
                    <a:pt x="335" y="12"/>
                  </a:cubicBezTo>
                  <a:cubicBezTo>
                    <a:pt x="334" y="14"/>
                    <a:pt x="337" y="13"/>
                    <a:pt x="337" y="15"/>
                  </a:cubicBezTo>
                  <a:cubicBezTo>
                    <a:pt x="329" y="28"/>
                    <a:pt x="328" y="48"/>
                    <a:pt x="322" y="64"/>
                  </a:cubicBezTo>
                  <a:cubicBezTo>
                    <a:pt x="340" y="58"/>
                    <a:pt x="359" y="54"/>
                    <a:pt x="376" y="47"/>
                  </a:cubicBezTo>
                  <a:cubicBezTo>
                    <a:pt x="378" y="35"/>
                    <a:pt x="386" y="24"/>
                    <a:pt x="383" y="11"/>
                  </a:cubicBezTo>
                  <a:cubicBezTo>
                    <a:pt x="391" y="10"/>
                    <a:pt x="401" y="5"/>
                    <a:pt x="407" y="10"/>
                  </a:cubicBezTo>
                  <a:cubicBezTo>
                    <a:pt x="408" y="16"/>
                    <a:pt x="403" y="15"/>
                    <a:pt x="401" y="16"/>
                  </a:cubicBezTo>
                  <a:cubicBezTo>
                    <a:pt x="400" y="26"/>
                    <a:pt x="396" y="35"/>
                    <a:pt x="393" y="44"/>
                  </a:cubicBezTo>
                  <a:cubicBezTo>
                    <a:pt x="389" y="53"/>
                    <a:pt x="387" y="62"/>
                    <a:pt x="384" y="71"/>
                  </a:cubicBezTo>
                  <a:cubicBezTo>
                    <a:pt x="383" y="72"/>
                    <a:pt x="381" y="73"/>
                    <a:pt x="381" y="74"/>
                  </a:cubicBezTo>
                  <a:cubicBezTo>
                    <a:pt x="379" y="78"/>
                    <a:pt x="379" y="83"/>
                    <a:pt x="377" y="88"/>
                  </a:cubicBezTo>
                  <a:cubicBezTo>
                    <a:pt x="371" y="104"/>
                    <a:pt x="362" y="115"/>
                    <a:pt x="361" y="137"/>
                  </a:cubicBezTo>
                  <a:cubicBezTo>
                    <a:pt x="360" y="140"/>
                    <a:pt x="365" y="138"/>
                    <a:pt x="363" y="142"/>
                  </a:cubicBezTo>
                  <a:cubicBezTo>
                    <a:pt x="362" y="143"/>
                    <a:pt x="361" y="145"/>
                    <a:pt x="361" y="148"/>
                  </a:cubicBezTo>
                  <a:cubicBezTo>
                    <a:pt x="354" y="149"/>
                    <a:pt x="350" y="154"/>
                    <a:pt x="341" y="153"/>
                  </a:cubicBezTo>
                  <a:cubicBezTo>
                    <a:pt x="340" y="152"/>
                    <a:pt x="340" y="150"/>
                    <a:pt x="338" y="150"/>
                  </a:cubicBezTo>
                  <a:cubicBezTo>
                    <a:pt x="337" y="138"/>
                    <a:pt x="344" y="135"/>
                    <a:pt x="344" y="124"/>
                  </a:cubicBezTo>
                  <a:cubicBezTo>
                    <a:pt x="346" y="123"/>
                    <a:pt x="347" y="121"/>
                    <a:pt x="349" y="120"/>
                  </a:cubicBezTo>
                  <a:cubicBezTo>
                    <a:pt x="354" y="103"/>
                    <a:pt x="361" y="85"/>
                    <a:pt x="368" y="69"/>
                  </a:cubicBezTo>
                  <a:cubicBezTo>
                    <a:pt x="352" y="70"/>
                    <a:pt x="334" y="77"/>
                    <a:pt x="318" y="81"/>
                  </a:cubicBezTo>
                  <a:cubicBezTo>
                    <a:pt x="313" y="95"/>
                    <a:pt x="303" y="111"/>
                    <a:pt x="306" y="126"/>
                  </a:cubicBezTo>
                  <a:cubicBezTo>
                    <a:pt x="305" y="133"/>
                    <a:pt x="301" y="136"/>
                    <a:pt x="304" y="142"/>
                  </a:cubicBezTo>
                  <a:cubicBezTo>
                    <a:pt x="297" y="148"/>
                    <a:pt x="290" y="145"/>
                    <a:pt x="279" y="146"/>
                  </a:cubicBezTo>
                  <a:cubicBezTo>
                    <a:pt x="278" y="143"/>
                    <a:pt x="280" y="143"/>
                    <a:pt x="282" y="142"/>
                  </a:cubicBezTo>
                  <a:cubicBezTo>
                    <a:pt x="284" y="121"/>
                    <a:pt x="292" y="107"/>
                    <a:pt x="297" y="89"/>
                  </a:cubicBezTo>
                  <a:cubicBezTo>
                    <a:pt x="295" y="87"/>
                    <a:pt x="288" y="92"/>
                    <a:pt x="286" y="87"/>
                  </a:cubicBezTo>
                  <a:cubicBezTo>
                    <a:pt x="287" y="80"/>
                    <a:pt x="298" y="83"/>
                    <a:pt x="301" y="78"/>
                  </a:cubicBezTo>
                  <a:close/>
                  <a:moveTo>
                    <a:pt x="390" y="24"/>
                  </a:moveTo>
                  <a:cubicBezTo>
                    <a:pt x="390" y="22"/>
                    <a:pt x="397" y="17"/>
                    <a:pt x="393" y="16"/>
                  </a:cubicBezTo>
                  <a:cubicBezTo>
                    <a:pt x="393" y="19"/>
                    <a:pt x="388" y="22"/>
                    <a:pt x="390" y="24"/>
                  </a:cubicBezTo>
                  <a:close/>
                  <a:moveTo>
                    <a:pt x="365" y="92"/>
                  </a:moveTo>
                  <a:cubicBezTo>
                    <a:pt x="362" y="101"/>
                    <a:pt x="357" y="109"/>
                    <a:pt x="356" y="117"/>
                  </a:cubicBezTo>
                  <a:cubicBezTo>
                    <a:pt x="356" y="121"/>
                    <a:pt x="358" y="127"/>
                    <a:pt x="359" y="127"/>
                  </a:cubicBezTo>
                  <a:cubicBezTo>
                    <a:pt x="368" y="90"/>
                    <a:pt x="388" y="59"/>
                    <a:pt x="394" y="23"/>
                  </a:cubicBezTo>
                  <a:cubicBezTo>
                    <a:pt x="383" y="42"/>
                    <a:pt x="373" y="68"/>
                    <a:pt x="365" y="92"/>
                  </a:cubicBezTo>
                  <a:close/>
                  <a:moveTo>
                    <a:pt x="244" y="34"/>
                  </a:moveTo>
                  <a:cubicBezTo>
                    <a:pt x="247" y="28"/>
                    <a:pt x="252" y="25"/>
                    <a:pt x="255" y="19"/>
                  </a:cubicBezTo>
                  <a:cubicBezTo>
                    <a:pt x="252" y="19"/>
                    <a:pt x="252" y="21"/>
                    <a:pt x="249" y="20"/>
                  </a:cubicBezTo>
                  <a:cubicBezTo>
                    <a:pt x="248" y="25"/>
                    <a:pt x="243" y="30"/>
                    <a:pt x="244" y="34"/>
                  </a:cubicBezTo>
                  <a:close/>
                  <a:moveTo>
                    <a:pt x="320" y="29"/>
                  </a:moveTo>
                  <a:cubicBezTo>
                    <a:pt x="324" y="30"/>
                    <a:pt x="323" y="26"/>
                    <a:pt x="325" y="24"/>
                  </a:cubicBezTo>
                  <a:cubicBezTo>
                    <a:pt x="322" y="25"/>
                    <a:pt x="319" y="25"/>
                    <a:pt x="320" y="29"/>
                  </a:cubicBezTo>
                  <a:close/>
                  <a:moveTo>
                    <a:pt x="162" y="17"/>
                  </a:moveTo>
                  <a:cubicBezTo>
                    <a:pt x="163" y="19"/>
                    <a:pt x="158" y="20"/>
                    <a:pt x="161" y="21"/>
                  </a:cubicBezTo>
                  <a:cubicBezTo>
                    <a:pt x="161" y="19"/>
                    <a:pt x="165" y="21"/>
                    <a:pt x="166" y="21"/>
                  </a:cubicBezTo>
                  <a:cubicBezTo>
                    <a:pt x="167" y="18"/>
                    <a:pt x="169" y="17"/>
                    <a:pt x="170" y="15"/>
                  </a:cubicBezTo>
                  <a:cubicBezTo>
                    <a:pt x="167" y="15"/>
                    <a:pt x="165" y="17"/>
                    <a:pt x="162" y="17"/>
                  </a:cubicBezTo>
                  <a:close/>
                  <a:moveTo>
                    <a:pt x="219" y="85"/>
                  </a:moveTo>
                  <a:cubicBezTo>
                    <a:pt x="229" y="81"/>
                    <a:pt x="239" y="78"/>
                    <a:pt x="251" y="77"/>
                  </a:cubicBezTo>
                  <a:cubicBezTo>
                    <a:pt x="254" y="61"/>
                    <a:pt x="256" y="44"/>
                    <a:pt x="255" y="25"/>
                  </a:cubicBezTo>
                  <a:cubicBezTo>
                    <a:pt x="240" y="41"/>
                    <a:pt x="226" y="64"/>
                    <a:pt x="219" y="85"/>
                  </a:cubicBezTo>
                  <a:close/>
                  <a:moveTo>
                    <a:pt x="61" y="25"/>
                  </a:moveTo>
                  <a:cubicBezTo>
                    <a:pt x="53" y="40"/>
                    <a:pt x="44" y="60"/>
                    <a:pt x="42" y="77"/>
                  </a:cubicBezTo>
                  <a:cubicBezTo>
                    <a:pt x="65" y="63"/>
                    <a:pt x="89" y="50"/>
                    <a:pt x="102" y="25"/>
                  </a:cubicBezTo>
                  <a:cubicBezTo>
                    <a:pt x="93" y="14"/>
                    <a:pt x="72" y="23"/>
                    <a:pt x="61" y="25"/>
                  </a:cubicBezTo>
                  <a:close/>
                  <a:moveTo>
                    <a:pt x="264" y="54"/>
                  </a:moveTo>
                  <a:cubicBezTo>
                    <a:pt x="270" y="52"/>
                    <a:pt x="264" y="43"/>
                    <a:pt x="265" y="35"/>
                  </a:cubicBezTo>
                  <a:cubicBezTo>
                    <a:pt x="265" y="34"/>
                    <a:pt x="264" y="33"/>
                    <a:pt x="263" y="33"/>
                  </a:cubicBezTo>
                  <a:cubicBezTo>
                    <a:pt x="264" y="39"/>
                    <a:pt x="260" y="50"/>
                    <a:pt x="264" y="54"/>
                  </a:cubicBezTo>
                  <a:close/>
                  <a:moveTo>
                    <a:pt x="57" y="22"/>
                  </a:moveTo>
                  <a:cubicBezTo>
                    <a:pt x="61" y="22"/>
                    <a:pt x="64" y="20"/>
                    <a:pt x="67" y="19"/>
                  </a:cubicBezTo>
                  <a:cubicBezTo>
                    <a:pt x="63" y="19"/>
                    <a:pt x="59" y="19"/>
                    <a:pt x="57" y="22"/>
                  </a:cubicBezTo>
                  <a:close/>
                  <a:moveTo>
                    <a:pt x="318" y="41"/>
                  </a:moveTo>
                  <a:cubicBezTo>
                    <a:pt x="319" y="41"/>
                    <a:pt x="320" y="41"/>
                    <a:pt x="321" y="40"/>
                  </a:cubicBezTo>
                  <a:cubicBezTo>
                    <a:pt x="319" y="39"/>
                    <a:pt x="318" y="40"/>
                    <a:pt x="318" y="41"/>
                  </a:cubicBezTo>
                  <a:close/>
                  <a:moveTo>
                    <a:pt x="161" y="32"/>
                  </a:moveTo>
                  <a:cubicBezTo>
                    <a:pt x="162" y="32"/>
                    <a:pt x="163" y="32"/>
                    <a:pt x="163" y="32"/>
                  </a:cubicBezTo>
                  <a:cubicBezTo>
                    <a:pt x="163" y="31"/>
                    <a:pt x="165" y="31"/>
                    <a:pt x="165" y="29"/>
                  </a:cubicBezTo>
                  <a:cubicBezTo>
                    <a:pt x="164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1" y="32"/>
                  </a:cubicBezTo>
                  <a:close/>
                  <a:moveTo>
                    <a:pt x="54" y="74"/>
                  </a:moveTo>
                  <a:cubicBezTo>
                    <a:pt x="54" y="74"/>
                    <a:pt x="53" y="75"/>
                    <a:pt x="54" y="75"/>
                  </a:cubicBezTo>
                  <a:cubicBezTo>
                    <a:pt x="61" y="72"/>
                    <a:pt x="68" y="74"/>
                    <a:pt x="75" y="72"/>
                  </a:cubicBezTo>
                  <a:cubicBezTo>
                    <a:pt x="83" y="69"/>
                    <a:pt x="91" y="60"/>
                    <a:pt x="97" y="53"/>
                  </a:cubicBezTo>
                  <a:cubicBezTo>
                    <a:pt x="104" y="47"/>
                    <a:pt x="115" y="37"/>
                    <a:pt x="109" y="27"/>
                  </a:cubicBezTo>
                  <a:cubicBezTo>
                    <a:pt x="95" y="48"/>
                    <a:pt x="75" y="62"/>
                    <a:pt x="54" y="74"/>
                  </a:cubicBezTo>
                  <a:close/>
                  <a:moveTo>
                    <a:pt x="41" y="46"/>
                  </a:moveTo>
                  <a:cubicBezTo>
                    <a:pt x="42" y="41"/>
                    <a:pt x="48" y="33"/>
                    <a:pt x="44" y="29"/>
                  </a:cubicBezTo>
                  <a:cubicBezTo>
                    <a:pt x="44" y="35"/>
                    <a:pt x="39" y="41"/>
                    <a:pt x="41" y="46"/>
                  </a:cubicBezTo>
                  <a:close/>
                  <a:moveTo>
                    <a:pt x="159" y="41"/>
                  </a:moveTo>
                  <a:cubicBezTo>
                    <a:pt x="156" y="44"/>
                    <a:pt x="162" y="45"/>
                    <a:pt x="159" y="41"/>
                  </a:cubicBezTo>
                  <a:close/>
                  <a:moveTo>
                    <a:pt x="330" y="67"/>
                  </a:moveTo>
                  <a:cubicBezTo>
                    <a:pt x="327" y="68"/>
                    <a:pt x="319" y="69"/>
                    <a:pt x="320" y="74"/>
                  </a:cubicBezTo>
                  <a:cubicBezTo>
                    <a:pt x="337" y="67"/>
                    <a:pt x="358" y="66"/>
                    <a:pt x="372" y="57"/>
                  </a:cubicBezTo>
                  <a:cubicBezTo>
                    <a:pt x="358" y="58"/>
                    <a:pt x="343" y="63"/>
                    <a:pt x="330" y="67"/>
                  </a:cubicBezTo>
                  <a:close/>
                  <a:moveTo>
                    <a:pt x="309" y="68"/>
                  </a:moveTo>
                  <a:cubicBezTo>
                    <a:pt x="314" y="68"/>
                    <a:pt x="313" y="62"/>
                    <a:pt x="314" y="58"/>
                  </a:cubicBezTo>
                  <a:cubicBezTo>
                    <a:pt x="313" y="58"/>
                    <a:pt x="313" y="57"/>
                    <a:pt x="312" y="57"/>
                  </a:cubicBezTo>
                  <a:cubicBezTo>
                    <a:pt x="310" y="60"/>
                    <a:pt x="310" y="64"/>
                    <a:pt x="309" y="68"/>
                  </a:cubicBezTo>
                  <a:close/>
                  <a:moveTo>
                    <a:pt x="86" y="69"/>
                  </a:moveTo>
                  <a:cubicBezTo>
                    <a:pt x="95" y="65"/>
                    <a:pt x="105" y="57"/>
                    <a:pt x="107" y="48"/>
                  </a:cubicBezTo>
                  <a:cubicBezTo>
                    <a:pt x="101" y="56"/>
                    <a:pt x="94" y="63"/>
                    <a:pt x="86" y="69"/>
                  </a:cubicBezTo>
                  <a:close/>
                  <a:moveTo>
                    <a:pt x="152" y="54"/>
                  </a:moveTo>
                  <a:cubicBezTo>
                    <a:pt x="153" y="54"/>
                    <a:pt x="154" y="55"/>
                    <a:pt x="155" y="56"/>
                  </a:cubicBezTo>
                  <a:cubicBezTo>
                    <a:pt x="154" y="54"/>
                    <a:pt x="158" y="53"/>
                    <a:pt x="155" y="52"/>
                  </a:cubicBezTo>
                  <a:cubicBezTo>
                    <a:pt x="155" y="54"/>
                    <a:pt x="152" y="52"/>
                    <a:pt x="152" y="54"/>
                  </a:cubicBezTo>
                  <a:close/>
                  <a:moveTo>
                    <a:pt x="37" y="59"/>
                  </a:moveTo>
                  <a:cubicBezTo>
                    <a:pt x="36" y="54"/>
                    <a:pt x="43" y="49"/>
                    <a:pt x="39" y="47"/>
                  </a:cubicBezTo>
                  <a:cubicBezTo>
                    <a:pt x="39" y="51"/>
                    <a:pt x="35" y="55"/>
                    <a:pt x="37" y="59"/>
                  </a:cubicBezTo>
                  <a:close/>
                  <a:moveTo>
                    <a:pt x="147" y="66"/>
                  </a:moveTo>
                  <a:cubicBezTo>
                    <a:pt x="149" y="66"/>
                    <a:pt x="150" y="66"/>
                    <a:pt x="151" y="66"/>
                  </a:cubicBezTo>
                  <a:cubicBezTo>
                    <a:pt x="151" y="64"/>
                    <a:pt x="152" y="63"/>
                    <a:pt x="153" y="62"/>
                  </a:cubicBezTo>
                  <a:cubicBezTo>
                    <a:pt x="150" y="62"/>
                    <a:pt x="149" y="64"/>
                    <a:pt x="147" y="66"/>
                  </a:cubicBezTo>
                  <a:close/>
                  <a:moveTo>
                    <a:pt x="305" y="77"/>
                  </a:moveTo>
                  <a:cubicBezTo>
                    <a:pt x="308" y="78"/>
                    <a:pt x="309" y="76"/>
                    <a:pt x="309" y="74"/>
                  </a:cubicBezTo>
                  <a:cubicBezTo>
                    <a:pt x="307" y="74"/>
                    <a:pt x="306" y="76"/>
                    <a:pt x="305" y="77"/>
                  </a:cubicBezTo>
                  <a:close/>
                  <a:moveTo>
                    <a:pt x="310" y="89"/>
                  </a:moveTo>
                  <a:cubicBezTo>
                    <a:pt x="311" y="87"/>
                    <a:pt x="313" y="83"/>
                    <a:pt x="311" y="82"/>
                  </a:cubicBezTo>
                  <a:cubicBezTo>
                    <a:pt x="311" y="84"/>
                    <a:pt x="308" y="88"/>
                    <a:pt x="310" y="89"/>
                  </a:cubicBezTo>
                  <a:close/>
                  <a:moveTo>
                    <a:pt x="215" y="80"/>
                  </a:moveTo>
                  <a:cubicBezTo>
                    <a:pt x="217" y="81"/>
                    <a:pt x="215" y="75"/>
                    <a:pt x="215" y="78"/>
                  </a:cubicBezTo>
                  <a:cubicBezTo>
                    <a:pt x="215" y="80"/>
                    <a:pt x="213" y="82"/>
                    <a:pt x="215" y="80"/>
                  </a:cubicBezTo>
                  <a:close/>
                  <a:moveTo>
                    <a:pt x="295" y="113"/>
                  </a:moveTo>
                  <a:cubicBezTo>
                    <a:pt x="298" y="104"/>
                    <a:pt x="305" y="93"/>
                    <a:pt x="305" y="84"/>
                  </a:cubicBezTo>
                  <a:cubicBezTo>
                    <a:pt x="301" y="91"/>
                    <a:pt x="296" y="104"/>
                    <a:pt x="295" y="113"/>
                  </a:cubicBezTo>
                  <a:close/>
                  <a:moveTo>
                    <a:pt x="140" y="86"/>
                  </a:moveTo>
                  <a:cubicBezTo>
                    <a:pt x="137" y="89"/>
                    <a:pt x="128" y="89"/>
                    <a:pt x="131" y="94"/>
                  </a:cubicBezTo>
                  <a:cubicBezTo>
                    <a:pt x="132" y="93"/>
                    <a:pt x="133" y="89"/>
                    <a:pt x="134" y="92"/>
                  </a:cubicBezTo>
                  <a:cubicBezTo>
                    <a:pt x="132" y="101"/>
                    <a:pt x="127" y="107"/>
                    <a:pt x="125" y="116"/>
                  </a:cubicBezTo>
                  <a:cubicBezTo>
                    <a:pt x="130" y="111"/>
                    <a:pt x="132" y="103"/>
                    <a:pt x="136" y="97"/>
                  </a:cubicBezTo>
                  <a:cubicBezTo>
                    <a:pt x="139" y="89"/>
                    <a:pt x="144" y="83"/>
                    <a:pt x="147" y="76"/>
                  </a:cubicBezTo>
                  <a:cubicBezTo>
                    <a:pt x="147" y="75"/>
                    <a:pt x="147" y="73"/>
                    <a:pt x="146" y="73"/>
                  </a:cubicBezTo>
                  <a:cubicBezTo>
                    <a:pt x="144" y="77"/>
                    <a:pt x="141" y="81"/>
                    <a:pt x="140" y="86"/>
                  </a:cubicBezTo>
                  <a:close/>
                  <a:moveTo>
                    <a:pt x="243" y="83"/>
                  </a:moveTo>
                  <a:cubicBezTo>
                    <a:pt x="246" y="83"/>
                    <a:pt x="248" y="83"/>
                    <a:pt x="249" y="82"/>
                  </a:cubicBezTo>
                  <a:cubicBezTo>
                    <a:pt x="247" y="81"/>
                    <a:pt x="244" y="81"/>
                    <a:pt x="243" y="83"/>
                  </a:cubicBezTo>
                  <a:close/>
                  <a:moveTo>
                    <a:pt x="305" y="99"/>
                  </a:moveTo>
                  <a:cubicBezTo>
                    <a:pt x="303" y="103"/>
                    <a:pt x="302" y="107"/>
                    <a:pt x="301" y="110"/>
                  </a:cubicBezTo>
                  <a:cubicBezTo>
                    <a:pt x="298" y="120"/>
                    <a:pt x="294" y="130"/>
                    <a:pt x="289" y="139"/>
                  </a:cubicBezTo>
                  <a:cubicBezTo>
                    <a:pt x="297" y="139"/>
                    <a:pt x="296" y="130"/>
                    <a:pt x="298" y="124"/>
                  </a:cubicBezTo>
                  <a:cubicBezTo>
                    <a:pt x="302" y="113"/>
                    <a:pt x="307" y="100"/>
                    <a:pt x="310" y="90"/>
                  </a:cubicBezTo>
                  <a:cubicBezTo>
                    <a:pt x="307" y="92"/>
                    <a:pt x="306" y="96"/>
                    <a:pt x="305" y="99"/>
                  </a:cubicBezTo>
                  <a:close/>
                  <a:moveTo>
                    <a:pt x="76" y="78"/>
                  </a:moveTo>
                  <a:cubicBezTo>
                    <a:pt x="64" y="83"/>
                    <a:pt x="47" y="90"/>
                    <a:pt x="35" y="93"/>
                  </a:cubicBezTo>
                  <a:cubicBezTo>
                    <a:pt x="30" y="107"/>
                    <a:pt x="24" y="120"/>
                    <a:pt x="21" y="135"/>
                  </a:cubicBezTo>
                  <a:cubicBezTo>
                    <a:pt x="31" y="138"/>
                    <a:pt x="40" y="136"/>
                    <a:pt x="50" y="134"/>
                  </a:cubicBezTo>
                  <a:cubicBezTo>
                    <a:pt x="65" y="128"/>
                    <a:pt x="78" y="121"/>
                    <a:pt x="90" y="112"/>
                  </a:cubicBezTo>
                  <a:cubicBezTo>
                    <a:pt x="95" y="102"/>
                    <a:pt x="106" y="100"/>
                    <a:pt x="106" y="85"/>
                  </a:cubicBezTo>
                  <a:cubicBezTo>
                    <a:pt x="98" y="82"/>
                    <a:pt x="84" y="75"/>
                    <a:pt x="76" y="78"/>
                  </a:cubicBezTo>
                  <a:close/>
                  <a:moveTo>
                    <a:pt x="39" y="86"/>
                  </a:moveTo>
                  <a:cubicBezTo>
                    <a:pt x="39" y="83"/>
                    <a:pt x="44" y="87"/>
                    <a:pt x="43" y="83"/>
                  </a:cubicBezTo>
                  <a:cubicBezTo>
                    <a:pt x="41" y="83"/>
                    <a:pt x="37" y="85"/>
                    <a:pt x="39" y="86"/>
                  </a:cubicBezTo>
                  <a:close/>
                  <a:moveTo>
                    <a:pt x="199" y="110"/>
                  </a:moveTo>
                  <a:cubicBezTo>
                    <a:pt x="202" y="108"/>
                    <a:pt x="204" y="103"/>
                    <a:pt x="206" y="100"/>
                  </a:cubicBezTo>
                  <a:cubicBezTo>
                    <a:pt x="202" y="100"/>
                    <a:pt x="198" y="107"/>
                    <a:pt x="199" y="110"/>
                  </a:cubicBezTo>
                  <a:close/>
                  <a:moveTo>
                    <a:pt x="86" y="122"/>
                  </a:moveTo>
                  <a:cubicBezTo>
                    <a:pt x="88" y="122"/>
                    <a:pt x="88" y="125"/>
                    <a:pt x="90" y="125"/>
                  </a:cubicBezTo>
                  <a:cubicBezTo>
                    <a:pt x="94" y="121"/>
                    <a:pt x="95" y="111"/>
                    <a:pt x="104" y="116"/>
                  </a:cubicBezTo>
                  <a:cubicBezTo>
                    <a:pt x="109" y="110"/>
                    <a:pt x="113" y="105"/>
                    <a:pt x="113" y="96"/>
                  </a:cubicBezTo>
                  <a:cubicBezTo>
                    <a:pt x="112" y="95"/>
                    <a:pt x="112" y="95"/>
                    <a:pt x="111" y="95"/>
                  </a:cubicBezTo>
                  <a:cubicBezTo>
                    <a:pt x="104" y="106"/>
                    <a:pt x="93" y="112"/>
                    <a:pt x="86" y="122"/>
                  </a:cubicBezTo>
                  <a:close/>
                  <a:moveTo>
                    <a:pt x="188" y="105"/>
                  </a:moveTo>
                  <a:cubicBezTo>
                    <a:pt x="172" y="108"/>
                    <a:pt x="154" y="113"/>
                    <a:pt x="140" y="117"/>
                  </a:cubicBezTo>
                  <a:cubicBezTo>
                    <a:pt x="136" y="118"/>
                    <a:pt x="128" y="120"/>
                    <a:pt x="128" y="126"/>
                  </a:cubicBezTo>
                  <a:cubicBezTo>
                    <a:pt x="149" y="122"/>
                    <a:pt x="169" y="116"/>
                    <a:pt x="190" y="111"/>
                  </a:cubicBezTo>
                  <a:cubicBezTo>
                    <a:pt x="190" y="109"/>
                    <a:pt x="192" y="105"/>
                    <a:pt x="190" y="104"/>
                  </a:cubicBezTo>
                  <a:cubicBezTo>
                    <a:pt x="190" y="105"/>
                    <a:pt x="189" y="105"/>
                    <a:pt x="188" y="105"/>
                  </a:cubicBezTo>
                  <a:close/>
                  <a:moveTo>
                    <a:pt x="262" y="122"/>
                  </a:moveTo>
                  <a:cubicBezTo>
                    <a:pt x="261" y="117"/>
                    <a:pt x="265" y="113"/>
                    <a:pt x="263" y="109"/>
                  </a:cubicBezTo>
                  <a:cubicBezTo>
                    <a:pt x="263" y="113"/>
                    <a:pt x="257" y="119"/>
                    <a:pt x="262" y="122"/>
                  </a:cubicBezTo>
                  <a:close/>
                  <a:moveTo>
                    <a:pt x="17" y="124"/>
                  </a:moveTo>
                  <a:cubicBezTo>
                    <a:pt x="20" y="118"/>
                    <a:pt x="23" y="112"/>
                    <a:pt x="25" y="105"/>
                  </a:cubicBezTo>
                  <a:cubicBezTo>
                    <a:pt x="26" y="102"/>
                    <a:pt x="30" y="96"/>
                    <a:pt x="27" y="94"/>
                  </a:cubicBezTo>
                  <a:cubicBezTo>
                    <a:pt x="24" y="104"/>
                    <a:pt x="18" y="115"/>
                    <a:pt x="17" y="124"/>
                  </a:cubicBezTo>
                  <a:close/>
                  <a:moveTo>
                    <a:pt x="255" y="131"/>
                  </a:moveTo>
                  <a:cubicBezTo>
                    <a:pt x="255" y="126"/>
                    <a:pt x="258" y="115"/>
                    <a:pt x="256" y="115"/>
                  </a:cubicBezTo>
                  <a:cubicBezTo>
                    <a:pt x="256" y="119"/>
                    <a:pt x="251" y="128"/>
                    <a:pt x="255" y="131"/>
                  </a:cubicBezTo>
                  <a:close/>
                  <a:moveTo>
                    <a:pt x="250" y="117"/>
                  </a:moveTo>
                  <a:cubicBezTo>
                    <a:pt x="250" y="116"/>
                    <a:pt x="249" y="113"/>
                    <a:pt x="249" y="115"/>
                  </a:cubicBezTo>
                  <a:cubicBezTo>
                    <a:pt x="248" y="117"/>
                    <a:pt x="249" y="119"/>
                    <a:pt x="250" y="117"/>
                  </a:cubicBezTo>
                  <a:close/>
                  <a:moveTo>
                    <a:pt x="247" y="124"/>
                  </a:moveTo>
                  <a:cubicBezTo>
                    <a:pt x="248" y="124"/>
                    <a:pt x="249" y="124"/>
                    <a:pt x="249" y="124"/>
                  </a:cubicBezTo>
                  <a:cubicBezTo>
                    <a:pt x="249" y="123"/>
                    <a:pt x="249" y="123"/>
                    <a:pt x="249" y="122"/>
                  </a:cubicBezTo>
                  <a:cubicBezTo>
                    <a:pt x="249" y="122"/>
                    <a:pt x="248" y="122"/>
                    <a:pt x="247" y="122"/>
                  </a:cubicBezTo>
                  <a:cubicBezTo>
                    <a:pt x="247" y="123"/>
                    <a:pt x="247" y="123"/>
                    <a:pt x="247" y="124"/>
                  </a:cubicBezTo>
                  <a:close/>
                  <a:moveTo>
                    <a:pt x="109" y="122"/>
                  </a:moveTo>
                  <a:cubicBezTo>
                    <a:pt x="113" y="122"/>
                    <a:pt x="115" y="119"/>
                    <a:pt x="116" y="115"/>
                  </a:cubicBezTo>
                  <a:cubicBezTo>
                    <a:pt x="113" y="116"/>
                    <a:pt x="111" y="119"/>
                    <a:pt x="109" y="122"/>
                  </a:cubicBezTo>
                  <a:close/>
                  <a:moveTo>
                    <a:pt x="248" y="131"/>
                  </a:moveTo>
                  <a:cubicBezTo>
                    <a:pt x="248" y="130"/>
                    <a:pt x="248" y="125"/>
                    <a:pt x="247" y="128"/>
                  </a:cubicBezTo>
                  <a:cubicBezTo>
                    <a:pt x="246" y="131"/>
                    <a:pt x="247" y="132"/>
                    <a:pt x="248" y="131"/>
                  </a:cubicBezTo>
                  <a:close/>
                  <a:moveTo>
                    <a:pt x="262" y="142"/>
                  </a:moveTo>
                  <a:cubicBezTo>
                    <a:pt x="263" y="140"/>
                    <a:pt x="265" y="133"/>
                    <a:pt x="264" y="131"/>
                  </a:cubicBezTo>
                  <a:cubicBezTo>
                    <a:pt x="263" y="133"/>
                    <a:pt x="260" y="139"/>
                    <a:pt x="262" y="142"/>
                  </a:cubicBezTo>
                  <a:close/>
                  <a:moveTo>
                    <a:pt x="117" y="129"/>
                  </a:moveTo>
                  <a:cubicBezTo>
                    <a:pt x="120" y="129"/>
                    <a:pt x="120" y="126"/>
                    <a:pt x="122" y="124"/>
                  </a:cubicBezTo>
                  <a:cubicBezTo>
                    <a:pt x="119" y="125"/>
                    <a:pt x="119" y="127"/>
                    <a:pt x="117" y="129"/>
                  </a:cubicBezTo>
                  <a:close/>
                  <a:moveTo>
                    <a:pt x="72" y="129"/>
                  </a:moveTo>
                  <a:cubicBezTo>
                    <a:pt x="76" y="132"/>
                    <a:pt x="80" y="127"/>
                    <a:pt x="82" y="123"/>
                  </a:cubicBezTo>
                  <a:cubicBezTo>
                    <a:pt x="78" y="125"/>
                    <a:pt x="75" y="127"/>
                    <a:pt x="72" y="129"/>
                  </a:cubicBezTo>
                  <a:close/>
                  <a:moveTo>
                    <a:pt x="245" y="137"/>
                  </a:moveTo>
                  <a:cubicBezTo>
                    <a:pt x="245" y="139"/>
                    <a:pt x="245" y="140"/>
                    <a:pt x="245" y="142"/>
                  </a:cubicBezTo>
                  <a:cubicBezTo>
                    <a:pt x="246" y="143"/>
                    <a:pt x="251" y="142"/>
                    <a:pt x="255" y="143"/>
                  </a:cubicBezTo>
                  <a:cubicBezTo>
                    <a:pt x="254" y="141"/>
                    <a:pt x="256" y="136"/>
                    <a:pt x="254" y="136"/>
                  </a:cubicBezTo>
                  <a:cubicBezTo>
                    <a:pt x="254" y="140"/>
                    <a:pt x="247" y="139"/>
                    <a:pt x="245" y="137"/>
                  </a:cubicBezTo>
                  <a:close/>
                  <a:moveTo>
                    <a:pt x="108" y="130"/>
                  </a:moveTo>
                  <a:cubicBezTo>
                    <a:pt x="110" y="129"/>
                    <a:pt x="113" y="130"/>
                    <a:pt x="114" y="129"/>
                  </a:cubicBezTo>
                  <a:cubicBezTo>
                    <a:pt x="113" y="127"/>
                    <a:pt x="108" y="127"/>
                    <a:pt x="108" y="130"/>
                  </a:cubicBezTo>
                  <a:close/>
                  <a:moveTo>
                    <a:pt x="20" y="151"/>
                  </a:moveTo>
                  <a:cubicBezTo>
                    <a:pt x="22" y="152"/>
                    <a:pt x="25" y="149"/>
                    <a:pt x="22" y="148"/>
                  </a:cubicBezTo>
                  <a:cubicBezTo>
                    <a:pt x="22" y="149"/>
                    <a:pt x="21" y="150"/>
                    <a:pt x="20" y="151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6" name="Group 96"/>
          <p:cNvGrpSpPr>
            <a:grpSpLocks noChangeAspect="1"/>
          </p:cNvGrpSpPr>
          <p:nvPr/>
        </p:nvGrpSpPr>
        <p:grpSpPr bwMode="auto">
          <a:xfrm>
            <a:off x="3419475" y="4330700"/>
            <a:ext cx="2792413" cy="920750"/>
            <a:chOff x="2154" y="2728"/>
            <a:chExt cx="1759" cy="580"/>
          </a:xfrm>
        </p:grpSpPr>
        <p:sp>
          <p:nvSpPr>
            <p:cNvPr id="187" name="AutoShape 95"/>
            <p:cNvSpPr>
              <a:spLocks noChangeAspect="1" noChangeArrowheads="1" noTextEdit="1"/>
            </p:cNvSpPr>
            <p:nvPr/>
          </p:nvSpPr>
          <p:spPr bwMode="auto">
            <a:xfrm>
              <a:off x="2154" y="2728"/>
              <a:ext cx="1759" cy="580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97"/>
            <p:cNvSpPr>
              <a:spLocks noEditPoints="1"/>
            </p:cNvSpPr>
            <p:nvPr/>
          </p:nvSpPr>
          <p:spPr bwMode="auto">
            <a:xfrm>
              <a:off x="2462" y="2846"/>
              <a:ext cx="110" cy="9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7" y="5"/>
                </a:cxn>
                <a:cxn ang="0">
                  <a:pos x="2" y="8"/>
                </a:cxn>
                <a:cxn ang="0">
                  <a:pos x="18" y="0"/>
                </a:cxn>
                <a:cxn ang="0">
                  <a:pos x="14" y="12"/>
                </a:cxn>
                <a:cxn ang="0">
                  <a:pos x="17" y="7"/>
                </a:cxn>
                <a:cxn ang="0">
                  <a:pos x="14" y="12"/>
                </a:cxn>
              </a:cxnLst>
              <a:rect l="0" t="0" r="r" b="b"/>
              <a:pathLst>
                <a:path w="31" h="25">
                  <a:moveTo>
                    <a:pt x="18" y="0"/>
                  </a:moveTo>
                  <a:cubicBezTo>
                    <a:pt x="22" y="0"/>
                    <a:pt x="26" y="0"/>
                    <a:pt x="27" y="5"/>
                  </a:cubicBezTo>
                  <a:cubicBezTo>
                    <a:pt x="31" y="22"/>
                    <a:pt x="0" y="25"/>
                    <a:pt x="2" y="8"/>
                  </a:cubicBezTo>
                  <a:cubicBezTo>
                    <a:pt x="3" y="1"/>
                    <a:pt x="10" y="0"/>
                    <a:pt x="18" y="0"/>
                  </a:cubicBezTo>
                  <a:close/>
                  <a:moveTo>
                    <a:pt x="14" y="12"/>
                  </a:moveTo>
                  <a:cubicBezTo>
                    <a:pt x="18" y="14"/>
                    <a:pt x="21" y="8"/>
                    <a:pt x="17" y="7"/>
                  </a:cubicBezTo>
                  <a:cubicBezTo>
                    <a:pt x="17" y="9"/>
                    <a:pt x="14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98"/>
            <p:cNvSpPr>
              <a:spLocks noEditPoints="1"/>
            </p:cNvSpPr>
            <p:nvPr/>
          </p:nvSpPr>
          <p:spPr bwMode="auto">
            <a:xfrm>
              <a:off x="3259" y="2932"/>
              <a:ext cx="129" cy="111"/>
            </a:xfrm>
            <a:custGeom>
              <a:avLst/>
              <a:gdLst/>
              <a:ahLst/>
              <a:cxnLst>
                <a:cxn ang="0">
                  <a:pos x="36" y="7"/>
                </a:cxn>
                <a:cxn ang="0">
                  <a:pos x="17" y="31"/>
                </a:cxn>
                <a:cxn ang="0">
                  <a:pos x="1" y="18"/>
                </a:cxn>
                <a:cxn ang="0">
                  <a:pos x="11" y="1"/>
                </a:cxn>
                <a:cxn ang="0">
                  <a:pos x="36" y="7"/>
                </a:cxn>
                <a:cxn ang="0">
                  <a:pos x="12" y="22"/>
                </a:cxn>
                <a:cxn ang="0">
                  <a:pos x="24" y="10"/>
                </a:cxn>
                <a:cxn ang="0">
                  <a:pos x="12" y="22"/>
                </a:cxn>
                <a:cxn ang="0">
                  <a:pos x="20" y="22"/>
                </a:cxn>
                <a:cxn ang="0">
                  <a:pos x="20" y="22"/>
                </a:cxn>
              </a:cxnLst>
              <a:rect l="0" t="0" r="r" b="b"/>
              <a:pathLst>
                <a:path w="36" h="31">
                  <a:moveTo>
                    <a:pt x="36" y="7"/>
                  </a:moveTo>
                  <a:cubicBezTo>
                    <a:pt x="36" y="23"/>
                    <a:pt x="28" y="31"/>
                    <a:pt x="17" y="31"/>
                  </a:cubicBezTo>
                  <a:cubicBezTo>
                    <a:pt x="8" y="31"/>
                    <a:pt x="1" y="25"/>
                    <a:pt x="1" y="18"/>
                  </a:cubicBezTo>
                  <a:cubicBezTo>
                    <a:pt x="0" y="11"/>
                    <a:pt x="7" y="7"/>
                    <a:pt x="11" y="1"/>
                  </a:cubicBezTo>
                  <a:cubicBezTo>
                    <a:pt x="19" y="2"/>
                    <a:pt x="31" y="0"/>
                    <a:pt x="36" y="7"/>
                  </a:cubicBezTo>
                  <a:close/>
                  <a:moveTo>
                    <a:pt x="12" y="22"/>
                  </a:moveTo>
                  <a:cubicBezTo>
                    <a:pt x="14" y="16"/>
                    <a:pt x="25" y="15"/>
                    <a:pt x="24" y="10"/>
                  </a:cubicBezTo>
                  <a:cubicBezTo>
                    <a:pt x="22" y="15"/>
                    <a:pt x="9" y="14"/>
                    <a:pt x="12" y="22"/>
                  </a:cubicBezTo>
                  <a:close/>
                  <a:moveTo>
                    <a:pt x="20" y="22"/>
                  </a:moveTo>
                  <a:cubicBezTo>
                    <a:pt x="26" y="22"/>
                    <a:pt x="23" y="18"/>
                    <a:pt x="20" y="2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99"/>
            <p:cNvSpPr>
              <a:spLocks noEditPoints="1"/>
            </p:cNvSpPr>
            <p:nvPr/>
          </p:nvSpPr>
          <p:spPr bwMode="auto">
            <a:xfrm>
              <a:off x="2483" y="3029"/>
              <a:ext cx="125" cy="125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28" y="31"/>
                </a:cxn>
                <a:cxn ang="0">
                  <a:pos x="22" y="34"/>
                </a:cxn>
                <a:cxn ang="0">
                  <a:pos x="4" y="9"/>
                </a:cxn>
                <a:cxn ang="0">
                  <a:pos x="30" y="4"/>
                </a:cxn>
                <a:cxn ang="0">
                  <a:pos x="17" y="18"/>
                </a:cxn>
                <a:cxn ang="0">
                  <a:pos x="24" y="11"/>
                </a:cxn>
                <a:cxn ang="0">
                  <a:pos x="17" y="18"/>
                </a:cxn>
                <a:cxn ang="0">
                  <a:pos x="22" y="24"/>
                </a:cxn>
                <a:cxn ang="0">
                  <a:pos x="24" y="21"/>
                </a:cxn>
                <a:cxn ang="0">
                  <a:pos x="22" y="24"/>
                </a:cxn>
              </a:cxnLst>
              <a:rect l="0" t="0" r="r" b="b"/>
              <a:pathLst>
                <a:path w="35" h="35">
                  <a:moveTo>
                    <a:pt x="30" y="4"/>
                  </a:moveTo>
                  <a:cubicBezTo>
                    <a:pt x="34" y="12"/>
                    <a:pt x="35" y="26"/>
                    <a:pt x="28" y="31"/>
                  </a:cubicBezTo>
                  <a:cubicBezTo>
                    <a:pt x="28" y="31"/>
                    <a:pt x="23" y="34"/>
                    <a:pt x="22" y="34"/>
                  </a:cubicBezTo>
                  <a:cubicBezTo>
                    <a:pt x="10" y="35"/>
                    <a:pt x="0" y="19"/>
                    <a:pt x="4" y="9"/>
                  </a:cubicBezTo>
                  <a:cubicBezTo>
                    <a:pt x="8" y="1"/>
                    <a:pt x="20" y="0"/>
                    <a:pt x="30" y="4"/>
                  </a:cubicBezTo>
                  <a:close/>
                  <a:moveTo>
                    <a:pt x="17" y="18"/>
                  </a:moveTo>
                  <a:cubicBezTo>
                    <a:pt x="20" y="16"/>
                    <a:pt x="23" y="14"/>
                    <a:pt x="24" y="11"/>
                  </a:cubicBezTo>
                  <a:cubicBezTo>
                    <a:pt x="21" y="12"/>
                    <a:pt x="19" y="15"/>
                    <a:pt x="17" y="18"/>
                  </a:cubicBezTo>
                  <a:close/>
                  <a:moveTo>
                    <a:pt x="22" y="24"/>
                  </a:moveTo>
                  <a:cubicBezTo>
                    <a:pt x="24" y="25"/>
                    <a:pt x="27" y="22"/>
                    <a:pt x="24" y="21"/>
                  </a:cubicBezTo>
                  <a:cubicBezTo>
                    <a:pt x="24" y="23"/>
                    <a:pt x="23" y="23"/>
                    <a:pt x="22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00"/>
            <p:cNvSpPr>
              <a:spLocks noEditPoints="1"/>
            </p:cNvSpPr>
            <p:nvPr/>
          </p:nvSpPr>
          <p:spPr bwMode="auto">
            <a:xfrm>
              <a:off x="2154" y="2717"/>
              <a:ext cx="1759" cy="591"/>
            </a:xfrm>
            <a:custGeom>
              <a:avLst/>
              <a:gdLst/>
              <a:ahLst/>
              <a:cxnLst>
                <a:cxn ang="0">
                  <a:pos x="471" y="91"/>
                </a:cxn>
                <a:cxn ang="0">
                  <a:pos x="400" y="145"/>
                </a:cxn>
                <a:cxn ang="0">
                  <a:pos x="287" y="143"/>
                </a:cxn>
                <a:cxn ang="0">
                  <a:pos x="195" y="149"/>
                </a:cxn>
                <a:cxn ang="0">
                  <a:pos x="40" y="159"/>
                </a:cxn>
                <a:cxn ang="0">
                  <a:pos x="12" y="107"/>
                </a:cxn>
                <a:cxn ang="0">
                  <a:pos x="62" y="18"/>
                </a:cxn>
                <a:cxn ang="0">
                  <a:pos x="163" y="28"/>
                </a:cxn>
                <a:cxn ang="0">
                  <a:pos x="238" y="10"/>
                </a:cxn>
                <a:cxn ang="0">
                  <a:pos x="272" y="36"/>
                </a:cxn>
                <a:cxn ang="0">
                  <a:pos x="340" y="4"/>
                </a:cxn>
                <a:cxn ang="0">
                  <a:pos x="428" y="21"/>
                </a:cxn>
                <a:cxn ang="0">
                  <a:pos x="485" y="17"/>
                </a:cxn>
                <a:cxn ang="0">
                  <a:pos x="420" y="14"/>
                </a:cxn>
                <a:cxn ang="0">
                  <a:pos x="395" y="106"/>
                </a:cxn>
                <a:cxn ang="0">
                  <a:pos x="424" y="135"/>
                </a:cxn>
                <a:cxn ang="0">
                  <a:pos x="448" y="16"/>
                </a:cxn>
                <a:cxn ang="0">
                  <a:pos x="327" y="12"/>
                </a:cxn>
                <a:cxn ang="0">
                  <a:pos x="324" y="105"/>
                </a:cxn>
                <a:cxn ang="0">
                  <a:pos x="362" y="76"/>
                </a:cxn>
                <a:cxn ang="0">
                  <a:pos x="339" y="13"/>
                </a:cxn>
                <a:cxn ang="0">
                  <a:pos x="364" y="38"/>
                </a:cxn>
                <a:cxn ang="0">
                  <a:pos x="210" y="100"/>
                </a:cxn>
                <a:cxn ang="0">
                  <a:pos x="185" y="88"/>
                </a:cxn>
                <a:cxn ang="0">
                  <a:pos x="234" y="110"/>
                </a:cxn>
                <a:cxn ang="0">
                  <a:pos x="366" y="52"/>
                </a:cxn>
                <a:cxn ang="0">
                  <a:pos x="169" y="39"/>
                </a:cxn>
                <a:cxn ang="0">
                  <a:pos x="43" y="141"/>
                </a:cxn>
                <a:cxn ang="0">
                  <a:pos x="163" y="126"/>
                </a:cxn>
                <a:cxn ang="0">
                  <a:pos x="110" y="71"/>
                </a:cxn>
                <a:cxn ang="0">
                  <a:pos x="270" y="66"/>
                </a:cxn>
                <a:cxn ang="0">
                  <a:pos x="367" y="62"/>
                </a:cxn>
                <a:cxn ang="0">
                  <a:pos x="66" y="23"/>
                </a:cxn>
                <a:cxn ang="0">
                  <a:pos x="165" y="55"/>
                </a:cxn>
                <a:cxn ang="0">
                  <a:pos x="32" y="62"/>
                </a:cxn>
                <a:cxn ang="0">
                  <a:pos x="265" y="77"/>
                </a:cxn>
                <a:cxn ang="0">
                  <a:pos x="182" y="61"/>
                </a:cxn>
                <a:cxn ang="0">
                  <a:pos x="410" y="85"/>
                </a:cxn>
                <a:cxn ang="0">
                  <a:pos x="406" y="99"/>
                </a:cxn>
                <a:cxn ang="0">
                  <a:pos x="30" y="74"/>
                </a:cxn>
                <a:cxn ang="0">
                  <a:pos x="30" y="74"/>
                </a:cxn>
                <a:cxn ang="0">
                  <a:pos x="286" y="75"/>
                </a:cxn>
                <a:cxn ang="0">
                  <a:pos x="404" y="109"/>
                </a:cxn>
                <a:cxn ang="0">
                  <a:pos x="371" y="93"/>
                </a:cxn>
                <a:cxn ang="0">
                  <a:pos x="54" y="66"/>
                </a:cxn>
                <a:cxn ang="0">
                  <a:pos x="263" y="98"/>
                </a:cxn>
                <a:cxn ang="0">
                  <a:pos x="403" y="122"/>
                </a:cxn>
                <a:cxn ang="0">
                  <a:pos x="278" y="97"/>
                </a:cxn>
                <a:cxn ang="0">
                  <a:pos x="52" y="80"/>
                </a:cxn>
                <a:cxn ang="0">
                  <a:pos x="403" y="130"/>
                </a:cxn>
                <a:cxn ang="0">
                  <a:pos x="410" y="134"/>
                </a:cxn>
                <a:cxn ang="0">
                  <a:pos x="44" y="110"/>
                </a:cxn>
                <a:cxn ang="0">
                  <a:pos x="160" y="137"/>
                </a:cxn>
                <a:cxn ang="0">
                  <a:pos x="40" y="124"/>
                </a:cxn>
                <a:cxn ang="0">
                  <a:pos x="35" y="140"/>
                </a:cxn>
              </a:cxnLst>
              <a:rect l="0" t="0" r="r" b="b"/>
              <a:pathLst>
                <a:path w="492" h="165">
                  <a:moveTo>
                    <a:pt x="489" y="11"/>
                  </a:moveTo>
                  <a:cubicBezTo>
                    <a:pt x="492" y="20"/>
                    <a:pt x="492" y="30"/>
                    <a:pt x="488" y="41"/>
                  </a:cubicBezTo>
                  <a:cubicBezTo>
                    <a:pt x="486" y="47"/>
                    <a:pt x="482" y="52"/>
                    <a:pt x="480" y="58"/>
                  </a:cubicBezTo>
                  <a:cubicBezTo>
                    <a:pt x="478" y="62"/>
                    <a:pt x="478" y="66"/>
                    <a:pt x="477" y="71"/>
                  </a:cubicBezTo>
                  <a:cubicBezTo>
                    <a:pt x="475" y="77"/>
                    <a:pt x="472" y="85"/>
                    <a:pt x="471" y="91"/>
                  </a:cubicBezTo>
                  <a:cubicBezTo>
                    <a:pt x="471" y="93"/>
                    <a:pt x="472" y="95"/>
                    <a:pt x="472" y="98"/>
                  </a:cubicBezTo>
                  <a:cubicBezTo>
                    <a:pt x="469" y="112"/>
                    <a:pt x="463" y="125"/>
                    <a:pt x="462" y="140"/>
                  </a:cubicBezTo>
                  <a:cubicBezTo>
                    <a:pt x="446" y="139"/>
                    <a:pt x="429" y="142"/>
                    <a:pt x="415" y="146"/>
                  </a:cubicBezTo>
                  <a:cubicBezTo>
                    <a:pt x="412" y="143"/>
                    <a:pt x="407" y="142"/>
                    <a:pt x="404" y="139"/>
                  </a:cubicBezTo>
                  <a:cubicBezTo>
                    <a:pt x="402" y="141"/>
                    <a:pt x="402" y="144"/>
                    <a:pt x="400" y="145"/>
                  </a:cubicBezTo>
                  <a:cubicBezTo>
                    <a:pt x="387" y="142"/>
                    <a:pt x="376" y="146"/>
                    <a:pt x="369" y="141"/>
                  </a:cubicBezTo>
                  <a:cubicBezTo>
                    <a:pt x="348" y="150"/>
                    <a:pt x="332" y="133"/>
                    <a:pt x="330" y="115"/>
                  </a:cubicBezTo>
                  <a:cubicBezTo>
                    <a:pt x="322" y="111"/>
                    <a:pt x="318" y="117"/>
                    <a:pt x="315" y="121"/>
                  </a:cubicBezTo>
                  <a:cubicBezTo>
                    <a:pt x="316" y="136"/>
                    <a:pt x="306" y="144"/>
                    <a:pt x="294" y="145"/>
                  </a:cubicBezTo>
                  <a:cubicBezTo>
                    <a:pt x="291" y="145"/>
                    <a:pt x="290" y="143"/>
                    <a:pt x="287" y="143"/>
                  </a:cubicBezTo>
                  <a:cubicBezTo>
                    <a:pt x="283" y="143"/>
                    <a:pt x="279" y="145"/>
                    <a:pt x="276" y="144"/>
                  </a:cubicBezTo>
                  <a:cubicBezTo>
                    <a:pt x="273" y="144"/>
                    <a:pt x="269" y="140"/>
                    <a:pt x="265" y="141"/>
                  </a:cubicBezTo>
                  <a:cubicBezTo>
                    <a:pt x="262" y="141"/>
                    <a:pt x="259" y="143"/>
                    <a:pt x="255" y="144"/>
                  </a:cubicBezTo>
                  <a:cubicBezTo>
                    <a:pt x="249" y="144"/>
                    <a:pt x="241" y="144"/>
                    <a:pt x="234" y="145"/>
                  </a:cubicBezTo>
                  <a:cubicBezTo>
                    <a:pt x="220" y="146"/>
                    <a:pt x="208" y="147"/>
                    <a:pt x="195" y="149"/>
                  </a:cubicBezTo>
                  <a:cubicBezTo>
                    <a:pt x="184" y="151"/>
                    <a:pt x="174" y="150"/>
                    <a:pt x="167" y="156"/>
                  </a:cubicBezTo>
                  <a:cubicBezTo>
                    <a:pt x="161" y="153"/>
                    <a:pt x="158" y="148"/>
                    <a:pt x="148" y="147"/>
                  </a:cubicBezTo>
                  <a:cubicBezTo>
                    <a:pt x="146" y="148"/>
                    <a:pt x="146" y="146"/>
                    <a:pt x="146" y="144"/>
                  </a:cubicBezTo>
                  <a:cubicBezTo>
                    <a:pt x="120" y="156"/>
                    <a:pt x="81" y="154"/>
                    <a:pt x="46" y="155"/>
                  </a:cubicBezTo>
                  <a:cubicBezTo>
                    <a:pt x="43" y="155"/>
                    <a:pt x="43" y="159"/>
                    <a:pt x="40" y="159"/>
                  </a:cubicBezTo>
                  <a:cubicBezTo>
                    <a:pt x="29" y="155"/>
                    <a:pt x="15" y="160"/>
                    <a:pt x="6" y="165"/>
                  </a:cubicBezTo>
                  <a:cubicBezTo>
                    <a:pt x="3" y="164"/>
                    <a:pt x="3" y="162"/>
                    <a:pt x="0" y="161"/>
                  </a:cubicBezTo>
                  <a:cubicBezTo>
                    <a:pt x="4" y="155"/>
                    <a:pt x="3" y="148"/>
                    <a:pt x="4" y="140"/>
                  </a:cubicBezTo>
                  <a:cubicBezTo>
                    <a:pt x="4" y="138"/>
                    <a:pt x="7" y="136"/>
                    <a:pt x="7" y="134"/>
                  </a:cubicBezTo>
                  <a:cubicBezTo>
                    <a:pt x="10" y="126"/>
                    <a:pt x="10" y="117"/>
                    <a:pt x="12" y="107"/>
                  </a:cubicBezTo>
                  <a:cubicBezTo>
                    <a:pt x="14" y="100"/>
                    <a:pt x="17" y="92"/>
                    <a:pt x="19" y="84"/>
                  </a:cubicBezTo>
                  <a:cubicBezTo>
                    <a:pt x="21" y="77"/>
                    <a:pt x="24" y="69"/>
                    <a:pt x="25" y="63"/>
                  </a:cubicBezTo>
                  <a:cubicBezTo>
                    <a:pt x="26" y="58"/>
                    <a:pt x="23" y="52"/>
                    <a:pt x="25" y="48"/>
                  </a:cubicBezTo>
                  <a:cubicBezTo>
                    <a:pt x="28" y="40"/>
                    <a:pt x="38" y="37"/>
                    <a:pt x="44" y="33"/>
                  </a:cubicBezTo>
                  <a:cubicBezTo>
                    <a:pt x="51" y="28"/>
                    <a:pt x="56" y="22"/>
                    <a:pt x="62" y="18"/>
                  </a:cubicBezTo>
                  <a:cubicBezTo>
                    <a:pt x="79" y="18"/>
                    <a:pt x="100" y="9"/>
                    <a:pt x="119" y="14"/>
                  </a:cubicBezTo>
                  <a:cubicBezTo>
                    <a:pt x="126" y="16"/>
                    <a:pt x="131" y="22"/>
                    <a:pt x="137" y="25"/>
                  </a:cubicBezTo>
                  <a:cubicBezTo>
                    <a:pt x="141" y="37"/>
                    <a:pt x="137" y="53"/>
                    <a:pt x="129" y="59"/>
                  </a:cubicBezTo>
                  <a:cubicBezTo>
                    <a:pt x="141" y="60"/>
                    <a:pt x="150" y="62"/>
                    <a:pt x="156" y="66"/>
                  </a:cubicBezTo>
                  <a:cubicBezTo>
                    <a:pt x="158" y="53"/>
                    <a:pt x="162" y="41"/>
                    <a:pt x="163" y="28"/>
                  </a:cubicBezTo>
                  <a:cubicBezTo>
                    <a:pt x="166" y="27"/>
                    <a:pt x="168" y="25"/>
                    <a:pt x="172" y="26"/>
                  </a:cubicBezTo>
                  <a:cubicBezTo>
                    <a:pt x="179" y="21"/>
                    <a:pt x="189" y="19"/>
                    <a:pt x="194" y="12"/>
                  </a:cubicBezTo>
                  <a:cubicBezTo>
                    <a:pt x="197" y="13"/>
                    <a:pt x="200" y="13"/>
                    <a:pt x="203" y="13"/>
                  </a:cubicBezTo>
                  <a:cubicBezTo>
                    <a:pt x="210" y="11"/>
                    <a:pt x="219" y="12"/>
                    <a:pt x="226" y="11"/>
                  </a:cubicBezTo>
                  <a:cubicBezTo>
                    <a:pt x="231" y="11"/>
                    <a:pt x="235" y="6"/>
                    <a:pt x="238" y="10"/>
                  </a:cubicBezTo>
                  <a:cubicBezTo>
                    <a:pt x="237" y="23"/>
                    <a:pt x="229" y="36"/>
                    <a:pt x="226" y="49"/>
                  </a:cubicBezTo>
                  <a:cubicBezTo>
                    <a:pt x="222" y="66"/>
                    <a:pt x="220" y="84"/>
                    <a:pt x="216" y="104"/>
                  </a:cubicBezTo>
                  <a:cubicBezTo>
                    <a:pt x="226" y="102"/>
                    <a:pt x="234" y="104"/>
                    <a:pt x="244" y="102"/>
                  </a:cubicBezTo>
                  <a:cubicBezTo>
                    <a:pt x="251" y="90"/>
                    <a:pt x="260" y="76"/>
                    <a:pt x="260" y="57"/>
                  </a:cubicBezTo>
                  <a:cubicBezTo>
                    <a:pt x="267" y="53"/>
                    <a:pt x="268" y="43"/>
                    <a:pt x="272" y="36"/>
                  </a:cubicBezTo>
                  <a:cubicBezTo>
                    <a:pt x="277" y="35"/>
                    <a:pt x="282" y="34"/>
                    <a:pt x="285" y="29"/>
                  </a:cubicBezTo>
                  <a:cubicBezTo>
                    <a:pt x="292" y="27"/>
                    <a:pt x="302" y="22"/>
                    <a:pt x="310" y="17"/>
                  </a:cubicBezTo>
                  <a:cubicBezTo>
                    <a:pt x="314" y="14"/>
                    <a:pt x="318" y="8"/>
                    <a:pt x="325" y="9"/>
                  </a:cubicBezTo>
                  <a:cubicBezTo>
                    <a:pt x="326" y="9"/>
                    <a:pt x="332" y="8"/>
                    <a:pt x="329" y="11"/>
                  </a:cubicBezTo>
                  <a:cubicBezTo>
                    <a:pt x="333" y="8"/>
                    <a:pt x="335" y="4"/>
                    <a:pt x="340" y="4"/>
                  </a:cubicBezTo>
                  <a:cubicBezTo>
                    <a:pt x="351" y="4"/>
                    <a:pt x="360" y="17"/>
                    <a:pt x="362" y="27"/>
                  </a:cubicBezTo>
                  <a:cubicBezTo>
                    <a:pt x="365" y="24"/>
                    <a:pt x="371" y="22"/>
                    <a:pt x="376" y="19"/>
                  </a:cubicBezTo>
                  <a:cubicBezTo>
                    <a:pt x="383" y="14"/>
                    <a:pt x="388" y="5"/>
                    <a:pt x="396" y="3"/>
                  </a:cubicBezTo>
                  <a:cubicBezTo>
                    <a:pt x="405" y="0"/>
                    <a:pt x="417" y="4"/>
                    <a:pt x="427" y="9"/>
                  </a:cubicBezTo>
                  <a:cubicBezTo>
                    <a:pt x="429" y="13"/>
                    <a:pt x="429" y="14"/>
                    <a:pt x="428" y="21"/>
                  </a:cubicBezTo>
                  <a:cubicBezTo>
                    <a:pt x="435" y="19"/>
                    <a:pt x="443" y="9"/>
                    <a:pt x="454" y="8"/>
                  </a:cubicBezTo>
                  <a:cubicBezTo>
                    <a:pt x="456" y="6"/>
                    <a:pt x="459" y="5"/>
                    <a:pt x="460" y="3"/>
                  </a:cubicBezTo>
                  <a:cubicBezTo>
                    <a:pt x="472" y="2"/>
                    <a:pt x="483" y="6"/>
                    <a:pt x="489" y="11"/>
                  </a:cubicBezTo>
                  <a:close/>
                  <a:moveTo>
                    <a:pt x="470" y="71"/>
                  </a:moveTo>
                  <a:cubicBezTo>
                    <a:pt x="475" y="51"/>
                    <a:pt x="487" y="35"/>
                    <a:pt x="485" y="17"/>
                  </a:cubicBezTo>
                  <a:cubicBezTo>
                    <a:pt x="481" y="10"/>
                    <a:pt x="472" y="11"/>
                    <a:pt x="462" y="10"/>
                  </a:cubicBezTo>
                  <a:cubicBezTo>
                    <a:pt x="450" y="17"/>
                    <a:pt x="453" y="38"/>
                    <a:pt x="446" y="48"/>
                  </a:cubicBezTo>
                  <a:cubicBezTo>
                    <a:pt x="436" y="51"/>
                    <a:pt x="429" y="45"/>
                    <a:pt x="418" y="47"/>
                  </a:cubicBezTo>
                  <a:cubicBezTo>
                    <a:pt x="417" y="43"/>
                    <a:pt x="414" y="41"/>
                    <a:pt x="414" y="36"/>
                  </a:cubicBezTo>
                  <a:cubicBezTo>
                    <a:pt x="414" y="30"/>
                    <a:pt x="423" y="20"/>
                    <a:pt x="420" y="14"/>
                  </a:cubicBezTo>
                  <a:cubicBezTo>
                    <a:pt x="416" y="9"/>
                    <a:pt x="404" y="9"/>
                    <a:pt x="395" y="10"/>
                  </a:cubicBezTo>
                  <a:cubicBezTo>
                    <a:pt x="396" y="22"/>
                    <a:pt x="392" y="42"/>
                    <a:pt x="394" y="52"/>
                  </a:cubicBezTo>
                  <a:cubicBezTo>
                    <a:pt x="386" y="80"/>
                    <a:pt x="382" y="110"/>
                    <a:pt x="375" y="135"/>
                  </a:cubicBezTo>
                  <a:cubicBezTo>
                    <a:pt x="380" y="137"/>
                    <a:pt x="389" y="137"/>
                    <a:pt x="394" y="137"/>
                  </a:cubicBezTo>
                  <a:cubicBezTo>
                    <a:pt x="395" y="122"/>
                    <a:pt x="398" y="115"/>
                    <a:pt x="395" y="106"/>
                  </a:cubicBezTo>
                  <a:cubicBezTo>
                    <a:pt x="402" y="98"/>
                    <a:pt x="401" y="82"/>
                    <a:pt x="407" y="71"/>
                  </a:cubicBezTo>
                  <a:cubicBezTo>
                    <a:pt x="411" y="70"/>
                    <a:pt x="416" y="72"/>
                    <a:pt x="420" y="71"/>
                  </a:cubicBezTo>
                  <a:cubicBezTo>
                    <a:pt x="426" y="71"/>
                    <a:pt x="431" y="67"/>
                    <a:pt x="435" y="68"/>
                  </a:cubicBezTo>
                  <a:cubicBezTo>
                    <a:pt x="436" y="69"/>
                    <a:pt x="440" y="69"/>
                    <a:pt x="440" y="72"/>
                  </a:cubicBezTo>
                  <a:cubicBezTo>
                    <a:pt x="442" y="97"/>
                    <a:pt x="427" y="111"/>
                    <a:pt x="424" y="135"/>
                  </a:cubicBezTo>
                  <a:cubicBezTo>
                    <a:pt x="434" y="134"/>
                    <a:pt x="445" y="133"/>
                    <a:pt x="455" y="132"/>
                  </a:cubicBezTo>
                  <a:cubicBezTo>
                    <a:pt x="462" y="111"/>
                    <a:pt x="464" y="92"/>
                    <a:pt x="470" y="71"/>
                  </a:cubicBezTo>
                  <a:close/>
                  <a:moveTo>
                    <a:pt x="423" y="33"/>
                  </a:moveTo>
                  <a:cubicBezTo>
                    <a:pt x="428" y="32"/>
                    <a:pt x="431" y="30"/>
                    <a:pt x="435" y="27"/>
                  </a:cubicBezTo>
                  <a:cubicBezTo>
                    <a:pt x="441" y="24"/>
                    <a:pt x="448" y="22"/>
                    <a:pt x="448" y="16"/>
                  </a:cubicBezTo>
                  <a:cubicBezTo>
                    <a:pt x="441" y="23"/>
                    <a:pt x="430" y="26"/>
                    <a:pt x="423" y="33"/>
                  </a:cubicBezTo>
                  <a:close/>
                  <a:moveTo>
                    <a:pt x="284" y="42"/>
                  </a:moveTo>
                  <a:cubicBezTo>
                    <a:pt x="282" y="42"/>
                    <a:pt x="280" y="42"/>
                    <a:pt x="278" y="41"/>
                  </a:cubicBezTo>
                  <a:cubicBezTo>
                    <a:pt x="279" y="45"/>
                    <a:pt x="274" y="46"/>
                    <a:pt x="276" y="48"/>
                  </a:cubicBezTo>
                  <a:cubicBezTo>
                    <a:pt x="294" y="37"/>
                    <a:pt x="317" y="28"/>
                    <a:pt x="327" y="12"/>
                  </a:cubicBezTo>
                  <a:cubicBezTo>
                    <a:pt x="315" y="25"/>
                    <a:pt x="297" y="31"/>
                    <a:pt x="284" y="42"/>
                  </a:cubicBezTo>
                  <a:close/>
                  <a:moveTo>
                    <a:pt x="339" y="13"/>
                  </a:moveTo>
                  <a:cubicBezTo>
                    <a:pt x="304" y="38"/>
                    <a:pt x="290" y="87"/>
                    <a:pt x="274" y="134"/>
                  </a:cubicBezTo>
                  <a:cubicBezTo>
                    <a:pt x="281" y="139"/>
                    <a:pt x="296" y="136"/>
                    <a:pt x="303" y="133"/>
                  </a:cubicBezTo>
                  <a:cubicBezTo>
                    <a:pt x="308" y="122"/>
                    <a:pt x="311" y="105"/>
                    <a:pt x="324" y="105"/>
                  </a:cubicBezTo>
                  <a:cubicBezTo>
                    <a:pt x="328" y="105"/>
                    <a:pt x="331" y="108"/>
                    <a:pt x="337" y="110"/>
                  </a:cubicBezTo>
                  <a:cubicBezTo>
                    <a:pt x="338" y="125"/>
                    <a:pt x="349" y="142"/>
                    <a:pt x="365" y="134"/>
                  </a:cubicBezTo>
                  <a:cubicBezTo>
                    <a:pt x="371" y="118"/>
                    <a:pt x="363" y="106"/>
                    <a:pt x="364" y="88"/>
                  </a:cubicBezTo>
                  <a:cubicBezTo>
                    <a:pt x="363" y="86"/>
                    <a:pt x="360" y="86"/>
                    <a:pt x="360" y="83"/>
                  </a:cubicBezTo>
                  <a:cubicBezTo>
                    <a:pt x="361" y="81"/>
                    <a:pt x="362" y="79"/>
                    <a:pt x="362" y="76"/>
                  </a:cubicBezTo>
                  <a:cubicBezTo>
                    <a:pt x="360" y="75"/>
                    <a:pt x="359" y="73"/>
                    <a:pt x="358" y="71"/>
                  </a:cubicBezTo>
                  <a:cubicBezTo>
                    <a:pt x="362" y="64"/>
                    <a:pt x="357" y="60"/>
                    <a:pt x="359" y="53"/>
                  </a:cubicBezTo>
                  <a:cubicBezTo>
                    <a:pt x="357" y="53"/>
                    <a:pt x="351" y="55"/>
                    <a:pt x="350" y="51"/>
                  </a:cubicBezTo>
                  <a:cubicBezTo>
                    <a:pt x="350" y="46"/>
                    <a:pt x="356" y="46"/>
                    <a:pt x="358" y="43"/>
                  </a:cubicBezTo>
                  <a:cubicBezTo>
                    <a:pt x="354" y="31"/>
                    <a:pt x="355" y="15"/>
                    <a:pt x="339" y="13"/>
                  </a:cubicBezTo>
                  <a:close/>
                  <a:moveTo>
                    <a:pt x="364" y="38"/>
                  </a:moveTo>
                  <a:cubicBezTo>
                    <a:pt x="367" y="38"/>
                    <a:pt x="372" y="35"/>
                    <a:pt x="376" y="32"/>
                  </a:cubicBezTo>
                  <a:cubicBezTo>
                    <a:pt x="380" y="29"/>
                    <a:pt x="383" y="24"/>
                    <a:pt x="387" y="22"/>
                  </a:cubicBezTo>
                  <a:cubicBezTo>
                    <a:pt x="386" y="20"/>
                    <a:pt x="391" y="18"/>
                    <a:pt x="388" y="17"/>
                  </a:cubicBezTo>
                  <a:cubicBezTo>
                    <a:pt x="380" y="24"/>
                    <a:pt x="371" y="30"/>
                    <a:pt x="364" y="38"/>
                  </a:cubicBezTo>
                  <a:close/>
                  <a:moveTo>
                    <a:pt x="427" y="38"/>
                  </a:moveTo>
                  <a:cubicBezTo>
                    <a:pt x="432" y="41"/>
                    <a:pt x="437" y="35"/>
                    <a:pt x="440" y="32"/>
                  </a:cubicBezTo>
                  <a:cubicBezTo>
                    <a:pt x="442" y="32"/>
                    <a:pt x="446" y="33"/>
                    <a:pt x="444" y="30"/>
                  </a:cubicBezTo>
                  <a:cubicBezTo>
                    <a:pt x="439" y="33"/>
                    <a:pt x="432" y="34"/>
                    <a:pt x="427" y="38"/>
                  </a:cubicBezTo>
                  <a:close/>
                  <a:moveTo>
                    <a:pt x="210" y="100"/>
                  </a:moveTo>
                  <a:cubicBezTo>
                    <a:pt x="215" y="72"/>
                    <a:pt x="221" y="40"/>
                    <a:pt x="230" y="18"/>
                  </a:cubicBezTo>
                  <a:cubicBezTo>
                    <a:pt x="220" y="16"/>
                    <a:pt x="208" y="19"/>
                    <a:pt x="199" y="21"/>
                  </a:cubicBezTo>
                  <a:cubicBezTo>
                    <a:pt x="195" y="31"/>
                    <a:pt x="194" y="42"/>
                    <a:pt x="191" y="54"/>
                  </a:cubicBezTo>
                  <a:cubicBezTo>
                    <a:pt x="190" y="58"/>
                    <a:pt x="187" y="62"/>
                    <a:pt x="186" y="67"/>
                  </a:cubicBezTo>
                  <a:cubicBezTo>
                    <a:pt x="185" y="73"/>
                    <a:pt x="186" y="81"/>
                    <a:pt x="185" y="88"/>
                  </a:cubicBezTo>
                  <a:cubicBezTo>
                    <a:pt x="182" y="99"/>
                    <a:pt x="176" y="110"/>
                    <a:pt x="174" y="122"/>
                  </a:cubicBezTo>
                  <a:cubicBezTo>
                    <a:pt x="172" y="129"/>
                    <a:pt x="173" y="138"/>
                    <a:pt x="172" y="145"/>
                  </a:cubicBezTo>
                  <a:cubicBezTo>
                    <a:pt x="203" y="143"/>
                    <a:pt x="233" y="139"/>
                    <a:pt x="263" y="135"/>
                  </a:cubicBezTo>
                  <a:cubicBezTo>
                    <a:pt x="269" y="128"/>
                    <a:pt x="272" y="117"/>
                    <a:pt x="276" y="108"/>
                  </a:cubicBezTo>
                  <a:cubicBezTo>
                    <a:pt x="262" y="108"/>
                    <a:pt x="245" y="109"/>
                    <a:pt x="234" y="110"/>
                  </a:cubicBezTo>
                  <a:cubicBezTo>
                    <a:pt x="228" y="111"/>
                    <a:pt x="224" y="110"/>
                    <a:pt x="219" y="111"/>
                  </a:cubicBezTo>
                  <a:cubicBezTo>
                    <a:pt x="214" y="111"/>
                    <a:pt x="206" y="116"/>
                    <a:pt x="205" y="108"/>
                  </a:cubicBezTo>
                  <a:cubicBezTo>
                    <a:pt x="203" y="104"/>
                    <a:pt x="210" y="105"/>
                    <a:pt x="210" y="100"/>
                  </a:cubicBezTo>
                  <a:close/>
                  <a:moveTo>
                    <a:pt x="366" y="46"/>
                  </a:moveTo>
                  <a:cubicBezTo>
                    <a:pt x="365" y="46"/>
                    <a:pt x="367" y="50"/>
                    <a:pt x="366" y="52"/>
                  </a:cubicBezTo>
                  <a:cubicBezTo>
                    <a:pt x="371" y="49"/>
                    <a:pt x="384" y="44"/>
                    <a:pt x="386" y="37"/>
                  </a:cubicBezTo>
                  <a:cubicBezTo>
                    <a:pt x="386" y="36"/>
                    <a:pt x="388" y="32"/>
                    <a:pt x="385" y="32"/>
                  </a:cubicBezTo>
                  <a:cubicBezTo>
                    <a:pt x="380" y="38"/>
                    <a:pt x="371" y="39"/>
                    <a:pt x="366" y="46"/>
                  </a:cubicBezTo>
                  <a:close/>
                  <a:moveTo>
                    <a:pt x="189" y="24"/>
                  </a:moveTo>
                  <a:cubicBezTo>
                    <a:pt x="182" y="29"/>
                    <a:pt x="172" y="30"/>
                    <a:pt x="169" y="39"/>
                  </a:cubicBezTo>
                  <a:cubicBezTo>
                    <a:pt x="177" y="36"/>
                    <a:pt x="184" y="31"/>
                    <a:pt x="191" y="26"/>
                  </a:cubicBezTo>
                  <a:cubicBezTo>
                    <a:pt x="191" y="24"/>
                    <a:pt x="190" y="23"/>
                    <a:pt x="189" y="24"/>
                  </a:cubicBezTo>
                  <a:close/>
                  <a:moveTo>
                    <a:pt x="129" y="28"/>
                  </a:moveTo>
                  <a:cubicBezTo>
                    <a:pt x="116" y="16"/>
                    <a:pt x="88" y="19"/>
                    <a:pt x="73" y="25"/>
                  </a:cubicBezTo>
                  <a:cubicBezTo>
                    <a:pt x="64" y="66"/>
                    <a:pt x="53" y="103"/>
                    <a:pt x="43" y="141"/>
                  </a:cubicBezTo>
                  <a:cubicBezTo>
                    <a:pt x="48" y="142"/>
                    <a:pt x="47" y="146"/>
                    <a:pt x="46" y="150"/>
                  </a:cubicBezTo>
                  <a:cubicBezTo>
                    <a:pt x="61" y="149"/>
                    <a:pt x="82" y="146"/>
                    <a:pt x="102" y="146"/>
                  </a:cubicBezTo>
                  <a:cubicBezTo>
                    <a:pt x="121" y="145"/>
                    <a:pt x="140" y="143"/>
                    <a:pt x="153" y="135"/>
                  </a:cubicBezTo>
                  <a:cubicBezTo>
                    <a:pt x="154" y="134"/>
                    <a:pt x="155" y="131"/>
                    <a:pt x="157" y="130"/>
                  </a:cubicBezTo>
                  <a:cubicBezTo>
                    <a:pt x="159" y="128"/>
                    <a:pt x="162" y="128"/>
                    <a:pt x="163" y="126"/>
                  </a:cubicBezTo>
                  <a:cubicBezTo>
                    <a:pt x="166" y="123"/>
                    <a:pt x="169" y="114"/>
                    <a:pt x="170" y="107"/>
                  </a:cubicBezTo>
                  <a:cubicBezTo>
                    <a:pt x="173" y="91"/>
                    <a:pt x="167" y="86"/>
                    <a:pt x="161" y="77"/>
                  </a:cubicBezTo>
                  <a:cubicBezTo>
                    <a:pt x="159" y="76"/>
                    <a:pt x="159" y="78"/>
                    <a:pt x="156" y="78"/>
                  </a:cubicBezTo>
                  <a:cubicBezTo>
                    <a:pt x="152" y="69"/>
                    <a:pt x="141" y="65"/>
                    <a:pt x="130" y="66"/>
                  </a:cubicBezTo>
                  <a:cubicBezTo>
                    <a:pt x="122" y="66"/>
                    <a:pt x="116" y="73"/>
                    <a:pt x="110" y="71"/>
                  </a:cubicBezTo>
                  <a:cubicBezTo>
                    <a:pt x="111" y="68"/>
                    <a:pt x="107" y="69"/>
                    <a:pt x="108" y="65"/>
                  </a:cubicBezTo>
                  <a:cubicBezTo>
                    <a:pt x="121" y="60"/>
                    <a:pt x="136" y="47"/>
                    <a:pt x="129" y="28"/>
                  </a:cubicBezTo>
                  <a:close/>
                  <a:moveTo>
                    <a:pt x="270" y="66"/>
                  </a:moveTo>
                  <a:cubicBezTo>
                    <a:pt x="281" y="56"/>
                    <a:pt x="302" y="53"/>
                    <a:pt x="305" y="38"/>
                  </a:cubicBezTo>
                  <a:cubicBezTo>
                    <a:pt x="294" y="48"/>
                    <a:pt x="270" y="49"/>
                    <a:pt x="270" y="66"/>
                  </a:cubicBezTo>
                  <a:close/>
                  <a:moveTo>
                    <a:pt x="367" y="62"/>
                  </a:moveTo>
                  <a:cubicBezTo>
                    <a:pt x="370" y="64"/>
                    <a:pt x="372" y="60"/>
                    <a:pt x="375" y="58"/>
                  </a:cubicBezTo>
                  <a:cubicBezTo>
                    <a:pt x="378" y="56"/>
                    <a:pt x="383" y="54"/>
                    <a:pt x="385" y="50"/>
                  </a:cubicBezTo>
                  <a:cubicBezTo>
                    <a:pt x="385" y="49"/>
                    <a:pt x="385" y="48"/>
                    <a:pt x="384" y="48"/>
                  </a:cubicBezTo>
                  <a:cubicBezTo>
                    <a:pt x="379" y="54"/>
                    <a:pt x="370" y="54"/>
                    <a:pt x="367" y="62"/>
                  </a:cubicBezTo>
                  <a:close/>
                  <a:moveTo>
                    <a:pt x="37" y="47"/>
                  </a:moveTo>
                  <a:cubicBezTo>
                    <a:pt x="36" y="48"/>
                    <a:pt x="32" y="48"/>
                    <a:pt x="34" y="50"/>
                  </a:cubicBezTo>
                  <a:cubicBezTo>
                    <a:pt x="43" y="42"/>
                    <a:pt x="53" y="36"/>
                    <a:pt x="62" y="29"/>
                  </a:cubicBezTo>
                  <a:cubicBezTo>
                    <a:pt x="63" y="29"/>
                    <a:pt x="63" y="30"/>
                    <a:pt x="65" y="30"/>
                  </a:cubicBezTo>
                  <a:cubicBezTo>
                    <a:pt x="65" y="28"/>
                    <a:pt x="68" y="25"/>
                    <a:pt x="66" y="23"/>
                  </a:cubicBezTo>
                  <a:cubicBezTo>
                    <a:pt x="56" y="30"/>
                    <a:pt x="44" y="38"/>
                    <a:pt x="37" y="47"/>
                  </a:cubicBezTo>
                  <a:close/>
                  <a:moveTo>
                    <a:pt x="165" y="55"/>
                  </a:moveTo>
                  <a:cubicBezTo>
                    <a:pt x="173" y="53"/>
                    <a:pt x="177" y="46"/>
                    <a:pt x="185" y="44"/>
                  </a:cubicBezTo>
                  <a:cubicBezTo>
                    <a:pt x="184" y="40"/>
                    <a:pt x="188" y="38"/>
                    <a:pt x="186" y="37"/>
                  </a:cubicBezTo>
                  <a:cubicBezTo>
                    <a:pt x="179" y="43"/>
                    <a:pt x="168" y="44"/>
                    <a:pt x="165" y="55"/>
                  </a:cubicBezTo>
                  <a:close/>
                  <a:moveTo>
                    <a:pt x="369" y="68"/>
                  </a:moveTo>
                  <a:cubicBezTo>
                    <a:pt x="370" y="70"/>
                    <a:pt x="367" y="74"/>
                    <a:pt x="370" y="75"/>
                  </a:cubicBezTo>
                  <a:cubicBezTo>
                    <a:pt x="373" y="69"/>
                    <a:pt x="382" y="70"/>
                    <a:pt x="383" y="62"/>
                  </a:cubicBezTo>
                  <a:cubicBezTo>
                    <a:pt x="379" y="61"/>
                    <a:pt x="373" y="66"/>
                    <a:pt x="369" y="68"/>
                  </a:cubicBezTo>
                  <a:close/>
                  <a:moveTo>
                    <a:pt x="32" y="62"/>
                  </a:moveTo>
                  <a:cubicBezTo>
                    <a:pt x="37" y="62"/>
                    <a:pt x="43" y="57"/>
                    <a:pt x="48" y="53"/>
                  </a:cubicBezTo>
                  <a:cubicBezTo>
                    <a:pt x="53" y="48"/>
                    <a:pt x="59" y="43"/>
                    <a:pt x="62" y="38"/>
                  </a:cubicBezTo>
                  <a:cubicBezTo>
                    <a:pt x="63" y="38"/>
                    <a:pt x="63" y="37"/>
                    <a:pt x="62" y="37"/>
                  </a:cubicBezTo>
                  <a:cubicBezTo>
                    <a:pt x="51" y="45"/>
                    <a:pt x="40" y="52"/>
                    <a:pt x="32" y="62"/>
                  </a:cubicBezTo>
                  <a:close/>
                  <a:moveTo>
                    <a:pt x="265" y="77"/>
                  </a:moveTo>
                  <a:cubicBezTo>
                    <a:pt x="274" y="74"/>
                    <a:pt x="290" y="72"/>
                    <a:pt x="294" y="60"/>
                  </a:cubicBezTo>
                  <a:cubicBezTo>
                    <a:pt x="285" y="63"/>
                    <a:pt x="277" y="66"/>
                    <a:pt x="273" y="74"/>
                  </a:cubicBezTo>
                  <a:cubicBezTo>
                    <a:pt x="271" y="76"/>
                    <a:pt x="265" y="72"/>
                    <a:pt x="265" y="77"/>
                  </a:cubicBezTo>
                  <a:close/>
                  <a:moveTo>
                    <a:pt x="165" y="67"/>
                  </a:moveTo>
                  <a:cubicBezTo>
                    <a:pt x="171" y="65"/>
                    <a:pt x="173" y="59"/>
                    <a:pt x="182" y="61"/>
                  </a:cubicBezTo>
                  <a:cubicBezTo>
                    <a:pt x="183" y="57"/>
                    <a:pt x="180" y="56"/>
                    <a:pt x="182" y="54"/>
                  </a:cubicBezTo>
                  <a:cubicBezTo>
                    <a:pt x="176" y="56"/>
                    <a:pt x="165" y="60"/>
                    <a:pt x="165" y="67"/>
                  </a:cubicBezTo>
                  <a:close/>
                  <a:moveTo>
                    <a:pt x="410" y="85"/>
                  </a:moveTo>
                  <a:cubicBezTo>
                    <a:pt x="416" y="83"/>
                    <a:pt x="422" y="81"/>
                    <a:pt x="426" y="77"/>
                  </a:cubicBezTo>
                  <a:cubicBezTo>
                    <a:pt x="419" y="77"/>
                    <a:pt x="413" y="79"/>
                    <a:pt x="410" y="85"/>
                  </a:cubicBezTo>
                  <a:close/>
                  <a:moveTo>
                    <a:pt x="370" y="80"/>
                  </a:moveTo>
                  <a:cubicBezTo>
                    <a:pt x="370" y="84"/>
                    <a:pt x="370" y="83"/>
                    <a:pt x="371" y="86"/>
                  </a:cubicBezTo>
                  <a:cubicBezTo>
                    <a:pt x="375" y="84"/>
                    <a:pt x="382" y="81"/>
                    <a:pt x="379" y="75"/>
                  </a:cubicBezTo>
                  <a:cubicBezTo>
                    <a:pt x="377" y="77"/>
                    <a:pt x="374" y="79"/>
                    <a:pt x="370" y="80"/>
                  </a:cubicBezTo>
                  <a:close/>
                  <a:moveTo>
                    <a:pt x="406" y="99"/>
                  </a:moveTo>
                  <a:cubicBezTo>
                    <a:pt x="415" y="95"/>
                    <a:pt x="421" y="90"/>
                    <a:pt x="429" y="86"/>
                  </a:cubicBezTo>
                  <a:cubicBezTo>
                    <a:pt x="431" y="86"/>
                    <a:pt x="431" y="87"/>
                    <a:pt x="432" y="88"/>
                  </a:cubicBezTo>
                  <a:cubicBezTo>
                    <a:pt x="432" y="85"/>
                    <a:pt x="435" y="82"/>
                    <a:pt x="433" y="80"/>
                  </a:cubicBezTo>
                  <a:cubicBezTo>
                    <a:pt x="424" y="86"/>
                    <a:pt x="412" y="89"/>
                    <a:pt x="406" y="99"/>
                  </a:cubicBezTo>
                  <a:close/>
                  <a:moveTo>
                    <a:pt x="30" y="74"/>
                  </a:moveTo>
                  <a:cubicBezTo>
                    <a:pt x="29" y="74"/>
                    <a:pt x="26" y="77"/>
                    <a:pt x="28" y="78"/>
                  </a:cubicBezTo>
                  <a:cubicBezTo>
                    <a:pt x="30" y="75"/>
                    <a:pt x="33" y="73"/>
                    <a:pt x="36" y="72"/>
                  </a:cubicBezTo>
                  <a:cubicBezTo>
                    <a:pt x="43" y="67"/>
                    <a:pt x="49" y="62"/>
                    <a:pt x="57" y="58"/>
                  </a:cubicBezTo>
                  <a:cubicBezTo>
                    <a:pt x="57" y="55"/>
                    <a:pt x="60" y="56"/>
                    <a:pt x="59" y="52"/>
                  </a:cubicBezTo>
                  <a:cubicBezTo>
                    <a:pt x="48" y="57"/>
                    <a:pt x="40" y="67"/>
                    <a:pt x="30" y="74"/>
                  </a:cubicBezTo>
                  <a:close/>
                  <a:moveTo>
                    <a:pt x="167" y="74"/>
                  </a:moveTo>
                  <a:cubicBezTo>
                    <a:pt x="172" y="78"/>
                    <a:pt x="183" y="69"/>
                    <a:pt x="179" y="66"/>
                  </a:cubicBezTo>
                  <a:cubicBezTo>
                    <a:pt x="176" y="70"/>
                    <a:pt x="171" y="71"/>
                    <a:pt x="167" y="74"/>
                  </a:cubicBezTo>
                  <a:close/>
                  <a:moveTo>
                    <a:pt x="268" y="85"/>
                  </a:moveTo>
                  <a:cubicBezTo>
                    <a:pt x="275" y="84"/>
                    <a:pt x="286" y="82"/>
                    <a:pt x="286" y="75"/>
                  </a:cubicBezTo>
                  <a:cubicBezTo>
                    <a:pt x="281" y="80"/>
                    <a:pt x="271" y="79"/>
                    <a:pt x="268" y="85"/>
                  </a:cubicBezTo>
                  <a:close/>
                  <a:moveTo>
                    <a:pt x="404" y="109"/>
                  </a:moveTo>
                  <a:cubicBezTo>
                    <a:pt x="414" y="106"/>
                    <a:pt x="422" y="101"/>
                    <a:pt x="430" y="96"/>
                  </a:cubicBezTo>
                  <a:cubicBezTo>
                    <a:pt x="429" y="93"/>
                    <a:pt x="434" y="91"/>
                    <a:pt x="430" y="90"/>
                  </a:cubicBezTo>
                  <a:cubicBezTo>
                    <a:pt x="424" y="100"/>
                    <a:pt x="410" y="100"/>
                    <a:pt x="404" y="109"/>
                  </a:cubicBezTo>
                  <a:close/>
                  <a:moveTo>
                    <a:pt x="371" y="93"/>
                  </a:moveTo>
                  <a:cubicBezTo>
                    <a:pt x="372" y="98"/>
                    <a:pt x="372" y="104"/>
                    <a:pt x="374" y="108"/>
                  </a:cubicBezTo>
                  <a:cubicBezTo>
                    <a:pt x="375" y="103"/>
                    <a:pt x="376" y="102"/>
                    <a:pt x="374" y="97"/>
                  </a:cubicBezTo>
                  <a:cubicBezTo>
                    <a:pt x="376" y="97"/>
                    <a:pt x="380" y="90"/>
                    <a:pt x="376" y="90"/>
                  </a:cubicBezTo>
                  <a:cubicBezTo>
                    <a:pt x="375" y="92"/>
                    <a:pt x="372" y="92"/>
                    <a:pt x="371" y="93"/>
                  </a:cubicBezTo>
                  <a:close/>
                  <a:moveTo>
                    <a:pt x="31" y="86"/>
                  </a:moveTo>
                  <a:cubicBezTo>
                    <a:pt x="27" y="86"/>
                    <a:pt x="25" y="87"/>
                    <a:pt x="24" y="90"/>
                  </a:cubicBezTo>
                  <a:cubicBezTo>
                    <a:pt x="32" y="86"/>
                    <a:pt x="41" y="83"/>
                    <a:pt x="45" y="75"/>
                  </a:cubicBezTo>
                  <a:cubicBezTo>
                    <a:pt x="51" y="76"/>
                    <a:pt x="52" y="71"/>
                    <a:pt x="56" y="70"/>
                  </a:cubicBezTo>
                  <a:cubicBezTo>
                    <a:pt x="53" y="69"/>
                    <a:pt x="59" y="65"/>
                    <a:pt x="54" y="66"/>
                  </a:cubicBezTo>
                  <a:cubicBezTo>
                    <a:pt x="46" y="72"/>
                    <a:pt x="37" y="77"/>
                    <a:pt x="31" y="86"/>
                  </a:cubicBezTo>
                  <a:close/>
                  <a:moveTo>
                    <a:pt x="263" y="98"/>
                  </a:moveTo>
                  <a:cubicBezTo>
                    <a:pt x="266" y="96"/>
                    <a:pt x="269" y="93"/>
                    <a:pt x="275" y="93"/>
                  </a:cubicBezTo>
                  <a:cubicBezTo>
                    <a:pt x="275" y="90"/>
                    <a:pt x="286" y="89"/>
                    <a:pt x="281" y="87"/>
                  </a:cubicBezTo>
                  <a:cubicBezTo>
                    <a:pt x="276" y="91"/>
                    <a:pt x="263" y="92"/>
                    <a:pt x="263" y="98"/>
                  </a:cubicBezTo>
                  <a:close/>
                  <a:moveTo>
                    <a:pt x="177" y="86"/>
                  </a:moveTo>
                  <a:cubicBezTo>
                    <a:pt x="176" y="82"/>
                    <a:pt x="180" y="80"/>
                    <a:pt x="177" y="79"/>
                  </a:cubicBezTo>
                  <a:cubicBezTo>
                    <a:pt x="174" y="81"/>
                    <a:pt x="174" y="85"/>
                    <a:pt x="177" y="86"/>
                  </a:cubicBezTo>
                  <a:close/>
                  <a:moveTo>
                    <a:pt x="405" y="115"/>
                  </a:moveTo>
                  <a:cubicBezTo>
                    <a:pt x="405" y="119"/>
                    <a:pt x="403" y="119"/>
                    <a:pt x="403" y="122"/>
                  </a:cubicBezTo>
                  <a:cubicBezTo>
                    <a:pt x="410" y="120"/>
                    <a:pt x="413" y="114"/>
                    <a:pt x="422" y="115"/>
                  </a:cubicBezTo>
                  <a:cubicBezTo>
                    <a:pt x="423" y="112"/>
                    <a:pt x="425" y="110"/>
                    <a:pt x="426" y="106"/>
                  </a:cubicBezTo>
                  <a:cubicBezTo>
                    <a:pt x="418" y="108"/>
                    <a:pt x="412" y="113"/>
                    <a:pt x="405" y="115"/>
                  </a:cubicBezTo>
                  <a:close/>
                  <a:moveTo>
                    <a:pt x="272" y="101"/>
                  </a:moveTo>
                  <a:cubicBezTo>
                    <a:pt x="275" y="101"/>
                    <a:pt x="278" y="100"/>
                    <a:pt x="278" y="97"/>
                  </a:cubicBezTo>
                  <a:cubicBezTo>
                    <a:pt x="275" y="97"/>
                    <a:pt x="273" y="99"/>
                    <a:pt x="272" y="101"/>
                  </a:cubicBezTo>
                  <a:close/>
                  <a:moveTo>
                    <a:pt x="29" y="95"/>
                  </a:moveTo>
                  <a:cubicBezTo>
                    <a:pt x="29" y="102"/>
                    <a:pt x="21" y="100"/>
                    <a:pt x="21" y="107"/>
                  </a:cubicBezTo>
                  <a:cubicBezTo>
                    <a:pt x="30" y="103"/>
                    <a:pt x="42" y="93"/>
                    <a:pt x="52" y="87"/>
                  </a:cubicBezTo>
                  <a:cubicBezTo>
                    <a:pt x="51" y="84"/>
                    <a:pt x="55" y="81"/>
                    <a:pt x="52" y="80"/>
                  </a:cubicBezTo>
                  <a:cubicBezTo>
                    <a:pt x="44" y="85"/>
                    <a:pt x="38" y="91"/>
                    <a:pt x="29" y="95"/>
                  </a:cubicBezTo>
                  <a:close/>
                  <a:moveTo>
                    <a:pt x="403" y="130"/>
                  </a:moveTo>
                  <a:cubicBezTo>
                    <a:pt x="409" y="130"/>
                    <a:pt x="412" y="122"/>
                    <a:pt x="419" y="126"/>
                  </a:cubicBezTo>
                  <a:cubicBezTo>
                    <a:pt x="418" y="123"/>
                    <a:pt x="424" y="120"/>
                    <a:pt x="420" y="119"/>
                  </a:cubicBezTo>
                  <a:cubicBezTo>
                    <a:pt x="416" y="125"/>
                    <a:pt x="407" y="124"/>
                    <a:pt x="403" y="130"/>
                  </a:cubicBezTo>
                  <a:close/>
                  <a:moveTo>
                    <a:pt x="26" y="113"/>
                  </a:moveTo>
                  <a:cubicBezTo>
                    <a:pt x="30" y="112"/>
                    <a:pt x="36" y="109"/>
                    <a:pt x="39" y="107"/>
                  </a:cubicBezTo>
                  <a:cubicBezTo>
                    <a:pt x="42" y="105"/>
                    <a:pt x="50" y="99"/>
                    <a:pt x="47" y="97"/>
                  </a:cubicBezTo>
                  <a:cubicBezTo>
                    <a:pt x="41" y="103"/>
                    <a:pt x="31" y="105"/>
                    <a:pt x="26" y="113"/>
                  </a:cubicBezTo>
                  <a:close/>
                  <a:moveTo>
                    <a:pt x="410" y="134"/>
                  </a:moveTo>
                  <a:cubicBezTo>
                    <a:pt x="412" y="135"/>
                    <a:pt x="414" y="136"/>
                    <a:pt x="418" y="136"/>
                  </a:cubicBezTo>
                  <a:cubicBezTo>
                    <a:pt x="420" y="134"/>
                    <a:pt x="417" y="132"/>
                    <a:pt x="419" y="130"/>
                  </a:cubicBezTo>
                  <a:cubicBezTo>
                    <a:pt x="415" y="130"/>
                    <a:pt x="414" y="133"/>
                    <a:pt x="410" y="134"/>
                  </a:cubicBezTo>
                  <a:close/>
                  <a:moveTo>
                    <a:pt x="22" y="128"/>
                  </a:moveTo>
                  <a:cubicBezTo>
                    <a:pt x="29" y="122"/>
                    <a:pt x="43" y="119"/>
                    <a:pt x="44" y="110"/>
                  </a:cubicBezTo>
                  <a:cubicBezTo>
                    <a:pt x="38" y="117"/>
                    <a:pt x="22" y="117"/>
                    <a:pt x="22" y="128"/>
                  </a:cubicBezTo>
                  <a:close/>
                  <a:moveTo>
                    <a:pt x="19" y="119"/>
                  </a:moveTo>
                  <a:cubicBezTo>
                    <a:pt x="20" y="117"/>
                    <a:pt x="22" y="118"/>
                    <a:pt x="22" y="116"/>
                  </a:cubicBezTo>
                  <a:cubicBezTo>
                    <a:pt x="20" y="114"/>
                    <a:pt x="16" y="117"/>
                    <a:pt x="19" y="119"/>
                  </a:cubicBezTo>
                  <a:close/>
                  <a:moveTo>
                    <a:pt x="160" y="137"/>
                  </a:moveTo>
                  <a:cubicBezTo>
                    <a:pt x="163" y="136"/>
                    <a:pt x="165" y="136"/>
                    <a:pt x="165" y="133"/>
                  </a:cubicBezTo>
                  <a:cubicBezTo>
                    <a:pt x="163" y="133"/>
                    <a:pt x="162" y="135"/>
                    <a:pt x="160" y="137"/>
                  </a:cubicBezTo>
                  <a:close/>
                  <a:moveTo>
                    <a:pt x="14" y="138"/>
                  </a:moveTo>
                  <a:cubicBezTo>
                    <a:pt x="14" y="142"/>
                    <a:pt x="12" y="142"/>
                    <a:pt x="12" y="146"/>
                  </a:cubicBezTo>
                  <a:cubicBezTo>
                    <a:pt x="20" y="141"/>
                    <a:pt x="41" y="136"/>
                    <a:pt x="40" y="124"/>
                  </a:cubicBezTo>
                  <a:cubicBezTo>
                    <a:pt x="32" y="129"/>
                    <a:pt x="23" y="134"/>
                    <a:pt x="14" y="138"/>
                  </a:cubicBezTo>
                  <a:close/>
                  <a:moveTo>
                    <a:pt x="16" y="132"/>
                  </a:moveTo>
                  <a:cubicBezTo>
                    <a:pt x="17" y="131"/>
                    <a:pt x="22" y="130"/>
                    <a:pt x="19" y="128"/>
                  </a:cubicBezTo>
                  <a:cubicBezTo>
                    <a:pt x="19" y="130"/>
                    <a:pt x="13" y="130"/>
                    <a:pt x="16" y="132"/>
                  </a:cubicBezTo>
                  <a:close/>
                  <a:moveTo>
                    <a:pt x="35" y="140"/>
                  </a:moveTo>
                  <a:cubicBezTo>
                    <a:pt x="29" y="145"/>
                    <a:pt x="19" y="146"/>
                    <a:pt x="15" y="154"/>
                  </a:cubicBezTo>
                  <a:cubicBezTo>
                    <a:pt x="23" y="153"/>
                    <a:pt x="29" y="151"/>
                    <a:pt x="35" y="149"/>
                  </a:cubicBezTo>
                  <a:cubicBezTo>
                    <a:pt x="34" y="145"/>
                    <a:pt x="39" y="141"/>
                    <a:pt x="35" y="14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3" name="Group 103"/>
          <p:cNvGrpSpPr>
            <a:grpSpLocks noChangeAspect="1"/>
          </p:cNvGrpSpPr>
          <p:nvPr/>
        </p:nvGrpSpPr>
        <p:grpSpPr bwMode="auto">
          <a:xfrm>
            <a:off x="7315200" y="5213350"/>
            <a:ext cx="1543050" cy="625475"/>
            <a:chOff x="4608" y="3284"/>
            <a:chExt cx="972" cy="394"/>
          </a:xfrm>
        </p:grpSpPr>
        <p:sp>
          <p:nvSpPr>
            <p:cNvPr id="194" name="AutoShape 102"/>
            <p:cNvSpPr>
              <a:spLocks noChangeAspect="1" noChangeArrowheads="1" noTextEdit="1"/>
            </p:cNvSpPr>
            <p:nvPr/>
          </p:nvSpPr>
          <p:spPr bwMode="auto">
            <a:xfrm>
              <a:off x="4608" y="3284"/>
              <a:ext cx="972" cy="39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04"/>
            <p:cNvSpPr>
              <a:spLocks/>
            </p:cNvSpPr>
            <p:nvPr/>
          </p:nvSpPr>
          <p:spPr bwMode="auto">
            <a:xfrm>
              <a:off x="5352" y="3287"/>
              <a:ext cx="193" cy="269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12" y="60"/>
                </a:cxn>
                <a:cxn ang="0">
                  <a:pos x="60" y="42"/>
                </a:cxn>
                <a:cxn ang="0">
                  <a:pos x="43" y="80"/>
                </a:cxn>
                <a:cxn ang="0">
                  <a:pos x="35" y="81"/>
                </a:cxn>
                <a:cxn ang="0">
                  <a:pos x="53" y="46"/>
                </a:cxn>
                <a:cxn ang="0">
                  <a:pos x="14" y="67"/>
                </a:cxn>
                <a:cxn ang="0">
                  <a:pos x="4" y="75"/>
                </a:cxn>
                <a:cxn ang="0">
                  <a:pos x="7" y="57"/>
                </a:cxn>
                <a:cxn ang="0">
                  <a:pos x="13" y="39"/>
                </a:cxn>
                <a:cxn ang="0">
                  <a:pos x="25" y="0"/>
                </a:cxn>
                <a:cxn ang="0">
                  <a:pos x="31" y="2"/>
                </a:cxn>
              </a:cxnLst>
              <a:rect l="0" t="0" r="r" b="b"/>
              <a:pathLst>
                <a:path w="60" h="84">
                  <a:moveTo>
                    <a:pt x="31" y="2"/>
                  </a:moveTo>
                  <a:cubicBezTo>
                    <a:pt x="29" y="23"/>
                    <a:pt x="17" y="39"/>
                    <a:pt x="12" y="60"/>
                  </a:cubicBezTo>
                  <a:cubicBezTo>
                    <a:pt x="24" y="48"/>
                    <a:pt x="38" y="38"/>
                    <a:pt x="60" y="42"/>
                  </a:cubicBezTo>
                  <a:cubicBezTo>
                    <a:pt x="59" y="58"/>
                    <a:pt x="44" y="64"/>
                    <a:pt x="43" y="80"/>
                  </a:cubicBezTo>
                  <a:cubicBezTo>
                    <a:pt x="40" y="79"/>
                    <a:pt x="40" y="84"/>
                    <a:pt x="35" y="81"/>
                  </a:cubicBezTo>
                  <a:cubicBezTo>
                    <a:pt x="35" y="69"/>
                    <a:pt x="49" y="60"/>
                    <a:pt x="53" y="46"/>
                  </a:cubicBezTo>
                  <a:cubicBezTo>
                    <a:pt x="35" y="45"/>
                    <a:pt x="25" y="57"/>
                    <a:pt x="14" y="67"/>
                  </a:cubicBezTo>
                  <a:cubicBezTo>
                    <a:pt x="12" y="72"/>
                    <a:pt x="10" y="77"/>
                    <a:pt x="4" y="75"/>
                  </a:cubicBezTo>
                  <a:cubicBezTo>
                    <a:pt x="0" y="70"/>
                    <a:pt x="5" y="63"/>
                    <a:pt x="7" y="57"/>
                  </a:cubicBezTo>
                  <a:cubicBezTo>
                    <a:pt x="9" y="51"/>
                    <a:pt x="11" y="45"/>
                    <a:pt x="13" y="39"/>
                  </a:cubicBezTo>
                  <a:cubicBezTo>
                    <a:pt x="18" y="26"/>
                    <a:pt x="22" y="12"/>
                    <a:pt x="25" y="0"/>
                  </a:cubicBezTo>
                  <a:cubicBezTo>
                    <a:pt x="27" y="1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05"/>
            <p:cNvSpPr>
              <a:spLocks/>
            </p:cNvSpPr>
            <p:nvPr/>
          </p:nvSpPr>
          <p:spPr bwMode="auto">
            <a:xfrm>
              <a:off x="5118" y="3300"/>
              <a:ext cx="100" cy="244"/>
            </a:xfrm>
            <a:custGeom>
              <a:avLst/>
              <a:gdLst/>
              <a:ahLst/>
              <a:cxnLst>
                <a:cxn ang="0">
                  <a:pos x="9" y="75"/>
                </a:cxn>
                <a:cxn ang="0">
                  <a:pos x="0" y="75"/>
                </a:cxn>
                <a:cxn ang="0">
                  <a:pos x="26" y="0"/>
                </a:cxn>
                <a:cxn ang="0">
                  <a:pos x="29" y="0"/>
                </a:cxn>
                <a:cxn ang="0">
                  <a:pos x="31" y="1"/>
                </a:cxn>
                <a:cxn ang="0">
                  <a:pos x="10" y="64"/>
                </a:cxn>
                <a:cxn ang="0">
                  <a:pos x="9" y="75"/>
                </a:cxn>
              </a:cxnLst>
              <a:rect l="0" t="0" r="r" b="b"/>
              <a:pathLst>
                <a:path w="31" h="76">
                  <a:moveTo>
                    <a:pt x="9" y="75"/>
                  </a:moveTo>
                  <a:cubicBezTo>
                    <a:pt x="7" y="76"/>
                    <a:pt x="4" y="76"/>
                    <a:pt x="0" y="75"/>
                  </a:cubicBezTo>
                  <a:cubicBezTo>
                    <a:pt x="5" y="44"/>
                    <a:pt x="22" y="29"/>
                    <a:pt x="26" y="0"/>
                  </a:cubicBezTo>
                  <a:cubicBezTo>
                    <a:pt x="27" y="0"/>
                    <a:pt x="28" y="1"/>
                    <a:pt x="29" y="0"/>
                  </a:cubicBezTo>
                  <a:cubicBezTo>
                    <a:pt x="30" y="0"/>
                    <a:pt x="30" y="1"/>
                    <a:pt x="31" y="1"/>
                  </a:cubicBezTo>
                  <a:cubicBezTo>
                    <a:pt x="31" y="22"/>
                    <a:pt x="14" y="42"/>
                    <a:pt x="10" y="64"/>
                  </a:cubicBezTo>
                  <a:cubicBezTo>
                    <a:pt x="9" y="69"/>
                    <a:pt x="13" y="70"/>
                    <a:pt x="9" y="7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06"/>
            <p:cNvSpPr>
              <a:spLocks/>
            </p:cNvSpPr>
            <p:nvPr/>
          </p:nvSpPr>
          <p:spPr bwMode="auto">
            <a:xfrm>
              <a:off x="4608" y="3287"/>
              <a:ext cx="504" cy="314"/>
            </a:xfrm>
            <a:custGeom>
              <a:avLst/>
              <a:gdLst/>
              <a:ahLst/>
              <a:cxnLst>
                <a:cxn ang="0">
                  <a:pos x="119" y="7"/>
                </a:cxn>
                <a:cxn ang="0">
                  <a:pos x="89" y="38"/>
                </a:cxn>
                <a:cxn ang="0">
                  <a:pos x="157" y="59"/>
                </a:cxn>
                <a:cxn ang="0">
                  <a:pos x="155" y="67"/>
                </a:cxn>
                <a:cxn ang="0">
                  <a:pos x="114" y="82"/>
                </a:cxn>
                <a:cxn ang="0">
                  <a:pos x="33" y="91"/>
                </a:cxn>
                <a:cxn ang="0">
                  <a:pos x="16" y="91"/>
                </a:cxn>
                <a:cxn ang="0">
                  <a:pos x="0" y="93"/>
                </a:cxn>
                <a:cxn ang="0">
                  <a:pos x="21" y="87"/>
                </a:cxn>
                <a:cxn ang="0">
                  <a:pos x="26" y="89"/>
                </a:cxn>
                <a:cxn ang="0">
                  <a:pos x="137" y="74"/>
                </a:cxn>
                <a:cxn ang="0">
                  <a:pos x="149" y="61"/>
                </a:cxn>
                <a:cxn ang="0">
                  <a:pos x="77" y="43"/>
                </a:cxn>
                <a:cxn ang="0">
                  <a:pos x="58" y="82"/>
                </a:cxn>
                <a:cxn ang="0">
                  <a:pos x="51" y="82"/>
                </a:cxn>
                <a:cxn ang="0">
                  <a:pos x="67" y="46"/>
                </a:cxn>
                <a:cxn ang="0">
                  <a:pos x="52" y="44"/>
                </a:cxn>
                <a:cxn ang="0">
                  <a:pos x="71" y="38"/>
                </a:cxn>
                <a:cxn ang="0">
                  <a:pos x="87" y="12"/>
                </a:cxn>
                <a:cxn ang="0">
                  <a:pos x="80" y="35"/>
                </a:cxn>
                <a:cxn ang="0">
                  <a:pos x="112" y="12"/>
                </a:cxn>
                <a:cxn ang="0">
                  <a:pos x="78" y="9"/>
                </a:cxn>
                <a:cxn ang="0">
                  <a:pos x="43" y="11"/>
                </a:cxn>
                <a:cxn ang="0">
                  <a:pos x="70" y="4"/>
                </a:cxn>
                <a:cxn ang="0">
                  <a:pos x="119" y="7"/>
                </a:cxn>
              </a:cxnLst>
              <a:rect l="0" t="0" r="r" b="b"/>
              <a:pathLst>
                <a:path w="157" h="98">
                  <a:moveTo>
                    <a:pt x="119" y="7"/>
                  </a:moveTo>
                  <a:cubicBezTo>
                    <a:pt x="123" y="27"/>
                    <a:pt x="102" y="34"/>
                    <a:pt x="89" y="38"/>
                  </a:cubicBezTo>
                  <a:cubicBezTo>
                    <a:pt x="108" y="40"/>
                    <a:pt x="144" y="43"/>
                    <a:pt x="157" y="59"/>
                  </a:cubicBezTo>
                  <a:cubicBezTo>
                    <a:pt x="156" y="62"/>
                    <a:pt x="156" y="64"/>
                    <a:pt x="155" y="67"/>
                  </a:cubicBezTo>
                  <a:cubicBezTo>
                    <a:pt x="149" y="80"/>
                    <a:pt x="130" y="80"/>
                    <a:pt x="114" y="82"/>
                  </a:cubicBezTo>
                  <a:cubicBezTo>
                    <a:pt x="89" y="86"/>
                    <a:pt x="61" y="87"/>
                    <a:pt x="33" y="91"/>
                  </a:cubicBezTo>
                  <a:cubicBezTo>
                    <a:pt x="29" y="91"/>
                    <a:pt x="23" y="92"/>
                    <a:pt x="16" y="91"/>
                  </a:cubicBezTo>
                  <a:cubicBezTo>
                    <a:pt x="11" y="92"/>
                    <a:pt x="5" y="98"/>
                    <a:pt x="0" y="93"/>
                  </a:cubicBezTo>
                  <a:cubicBezTo>
                    <a:pt x="3" y="84"/>
                    <a:pt x="16" y="92"/>
                    <a:pt x="21" y="87"/>
                  </a:cubicBezTo>
                  <a:cubicBezTo>
                    <a:pt x="24" y="87"/>
                    <a:pt x="25" y="88"/>
                    <a:pt x="26" y="89"/>
                  </a:cubicBezTo>
                  <a:cubicBezTo>
                    <a:pt x="62" y="82"/>
                    <a:pt x="102" y="82"/>
                    <a:pt x="137" y="74"/>
                  </a:cubicBezTo>
                  <a:cubicBezTo>
                    <a:pt x="141" y="70"/>
                    <a:pt x="152" y="69"/>
                    <a:pt x="149" y="61"/>
                  </a:cubicBezTo>
                  <a:cubicBezTo>
                    <a:pt x="144" y="45"/>
                    <a:pt x="86" y="44"/>
                    <a:pt x="77" y="43"/>
                  </a:cubicBezTo>
                  <a:cubicBezTo>
                    <a:pt x="69" y="53"/>
                    <a:pt x="62" y="70"/>
                    <a:pt x="58" y="82"/>
                  </a:cubicBezTo>
                  <a:cubicBezTo>
                    <a:pt x="55" y="81"/>
                    <a:pt x="55" y="84"/>
                    <a:pt x="51" y="82"/>
                  </a:cubicBezTo>
                  <a:cubicBezTo>
                    <a:pt x="53" y="70"/>
                    <a:pt x="62" y="57"/>
                    <a:pt x="67" y="46"/>
                  </a:cubicBezTo>
                  <a:cubicBezTo>
                    <a:pt x="65" y="44"/>
                    <a:pt x="56" y="49"/>
                    <a:pt x="52" y="44"/>
                  </a:cubicBezTo>
                  <a:cubicBezTo>
                    <a:pt x="54" y="35"/>
                    <a:pt x="65" y="41"/>
                    <a:pt x="71" y="38"/>
                  </a:cubicBezTo>
                  <a:cubicBezTo>
                    <a:pt x="77" y="30"/>
                    <a:pt x="81" y="16"/>
                    <a:pt x="87" y="12"/>
                  </a:cubicBezTo>
                  <a:cubicBezTo>
                    <a:pt x="93" y="18"/>
                    <a:pt x="83" y="30"/>
                    <a:pt x="80" y="35"/>
                  </a:cubicBezTo>
                  <a:cubicBezTo>
                    <a:pt x="91" y="33"/>
                    <a:pt x="112" y="27"/>
                    <a:pt x="112" y="12"/>
                  </a:cubicBezTo>
                  <a:cubicBezTo>
                    <a:pt x="102" y="5"/>
                    <a:pt x="89" y="8"/>
                    <a:pt x="78" y="9"/>
                  </a:cubicBezTo>
                  <a:cubicBezTo>
                    <a:pt x="66" y="10"/>
                    <a:pt x="55" y="12"/>
                    <a:pt x="43" y="11"/>
                  </a:cubicBezTo>
                  <a:cubicBezTo>
                    <a:pt x="47" y="2"/>
                    <a:pt x="61" y="4"/>
                    <a:pt x="70" y="4"/>
                  </a:cubicBezTo>
                  <a:cubicBezTo>
                    <a:pt x="85" y="3"/>
                    <a:pt x="101" y="0"/>
                    <a:pt x="119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07"/>
            <p:cNvSpPr>
              <a:spLocks noEditPoints="1"/>
            </p:cNvSpPr>
            <p:nvPr/>
          </p:nvSpPr>
          <p:spPr bwMode="auto">
            <a:xfrm>
              <a:off x="5182" y="3361"/>
              <a:ext cx="170" cy="195"/>
            </a:xfrm>
            <a:custGeom>
              <a:avLst/>
              <a:gdLst/>
              <a:ahLst/>
              <a:cxnLst>
                <a:cxn ang="0">
                  <a:pos x="39" y="51"/>
                </a:cxn>
                <a:cxn ang="0">
                  <a:pos x="51" y="54"/>
                </a:cxn>
                <a:cxn ang="0">
                  <a:pos x="32" y="54"/>
                </a:cxn>
                <a:cxn ang="0">
                  <a:pos x="33" y="38"/>
                </a:cxn>
                <a:cxn ang="0">
                  <a:pos x="2" y="46"/>
                </a:cxn>
                <a:cxn ang="0">
                  <a:pos x="1" y="35"/>
                </a:cxn>
                <a:cxn ang="0">
                  <a:pos x="49" y="16"/>
                </a:cxn>
                <a:cxn ang="0">
                  <a:pos x="49" y="28"/>
                </a:cxn>
                <a:cxn ang="0">
                  <a:pos x="42" y="33"/>
                </a:cxn>
                <a:cxn ang="0">
                  <a:pos x="39" y="51"/>
                </a:cxn>
                <a:cxn ang="0">
                  <a:pos x="9" y="42"/>
                </a:cxn>
                <a:cxn ang="0">
                  <a:pos x="39" y="25"/>
                </a:cxn>
                <a:cxn ang="0">
                  <a:pos x="45" y="26"/>
                </a:cxn>
                <a:cxn ang="0">
                  <a:pos x="9" y="42"/>
                </a:cxn>
              </a:cxnLst>
              <a:rect l="0" t="0" r="r" b="b"/>
              <a:pathLst>
                <a:path w="53" h="61">
                  <a:moveTo>
                    <a:pt x="39" y="51"/>
                  </a:moveTo>
                  <a:cubicBezTo>
                    <a:pt x="43" y="53"/>
                    <a:pt x="45" y="52"/>
                    <a:pt x="51" y="54"/>
                  </a:cubicBezTo>
                  <a:cubicBezTo>
                    <a:pt x="48" y="61"/>
                    <a:pt x="37" y="58"/>
                    <a:pt x="32" y="54"/>
                  </a:cubicBezTo>
                  <a:cubicBezTo>
                    <a:pt x="31" y="50"/>
                    <a:pt x="29" y="43"/>
                    <a:pt x="33" y="38"/>
                  </a:cubicBezTo>
                  <a:cubicBezTo>
                    <a:pt x="23" y="42"/>
                    <a:pt x="18" y="53"/>
                    <a:pt x="2" y="46"/>
                  </a:cubicBezTo>
                  <a:cubicBezTo>
                    <a:pt x="2" y="43"/>
                    <a:pt x="0" y="39"/>
                    <a:pt x="1" y="35"/>
                  </a:cubicBezTo>
                  <a:cubicBezTo>
                    <a:pt x="3" y="29"/>
                    <a:pt x="37" y="0"/>
                    <a:pt x="49" y="16"/>
                  </a:cubicBezTo>
                  <a:cubicBezTo>
                    <a:pt x="49" y="21"/>
                    <a:pt x="53" y="23"/>
                    <a:pt x="49" y="28"/>
                  </a:cubicBezTo>
                  <a:cubicBezTo>
                    <a:pt x="48" y="30"/>
                    <a:pt x="44" y="30"/>
                    <a:pt x="42" y="33"/>
                  </a:cubicBezTo>
                  <a:cubicBezTo>
                    <a:pt x="38" y="38"/>
                    <a:pt x="37" y="44"/>
                    <a:pt x="39" y="51"/>
                  </a:cubicBezTo>
                  <a:close/>
                  <a:moveTo>
                    <a:pt x="9" y="42"/>
                  </a:moveTo>
                  <a:cubicBezTo>
                    <a:pt x="22" y="42"/>
                    <a:pt x="30" y="32"/>
                    <a:pt x="39" y="25"/>
                  </a:cubicBezTo>
                  <a:cubicBezTo>
                    <a:pt x="41" y="23"/>
                    <a:pt x="43" y="28"/>
                    <a:pt x="45" y="26"/>
                  </a:cubicBezTo>
                  <a:cubicBezTo>
                    <a:pt x="42" y="3"/>
                    <a:pt x="5" y="33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08"/>
            <p:cNvSpPr>
              <a:spLocks/>
            </p:cNvSpPr>
            <p:nvPr/>
          </p:nvSpPr>
          <p:spPr bwMode="auto">
            <a:xfrm>
              <a:off x="4666" y="3630"/>
              <a:ext cx="914" cy="61"/>
            </a:xfrm>
            <a:custGeom>
              <a:avLst/>
              <a:gdLst/>
              <a:ahLst/>
              <a:cxnLst>
                <a:cxn ang="0">
                  <a:pos x="279" y="0"/>
                </a:cxn>
                <a:cxn ang="0">
                  <a:pos x="285" y="3"/>
                </a:cxn>
                <a:cxn ang="0">
                  <a:pos x="269" y="7"/>
                </a:cxn>
                <a:cxn ang="0">
                  <a:pos x="200" y="8"/>
                </a:cxn>
                <a:cxn ang="0">
                  <a:pos x="80" y="10"/>
                </a:cxn>
                <a:cxn ang="0">
                  <a:pos x="47" y="12"/>
                </a:cxn>
                <a:cxn ang="0">
                  <a:pos x="13" y="15"/>
                </a:cxn>
                <a:cxn ang="0">
                  <a:pos x="0" y="12"/>
                </a:cxn>
                <a:cxn ang="0">
                  <a:pos x="17" y="9"/>
                </a:cxn>
                <a:cxn ang="0">
                  <a:pos x="81" y="5"/>
                </a:cxn>
                <a:cxn ang="0">
                  <a:pos x="246" y="3"/>
                </a:cxn>
                <a:cxn ang="0">
                  <a:pos x="279" y="0"/>
                </a:cxn>
              </a:cxnLst>
              <a:rect l="0" t="0" r="r" b="b"/>
              <a:pathLst>
                <a:path w="285" h="19">
                  <a:moveTo>
                    <a:pt x="279" y="0"/>
                  </a:moveTo>
                  <a:cubicBezTo>
                    <a:pt x="282" y="0"/>
                    <a:pt x="284" y="1"/>
                    <a:pt x="285" y="3"/>
                  </a:cubicBezTo>
                  <a:cubicBezTo>
                    <a:pt x="282" y="11"/>
                    <a:pt x="275" y="7"/>
                    <a:pt x="269" y="7"/>
                  </a:cubicBezTo>
                  <a:cubicBezTo>
                    <a:pt x="247" y="7"/>
                    <a:pt x="223" y="8"/>
                    <a:pt x="200" y="8"/>
                  </a:cubicBezTo>
                  <a:cubicBezTo>
                    <a:pt x="161" y="8"/>
                    <a:pt x="119" y="8"/>
                    <a:pt x="80" y="10"/>
                  </a:cubicBezTo>
                  <a:cubicBezTo>
                    <a:pt x="69" y="10"/>
                    <a:pt x="58" y="11"/>
                    <a:pt x="47" y="12"/>
                  </a:cubicBezTo>
                  <a:cubicBezTo>
                    <a:pt x="35" y="13"/>
                    <a:pt x="25" y="14"/>
                    <a:pt x="13" y="15"/>
                  </a:cubicBezTo>
                  <a:cubicBezTo>
                    <a:pt x="10" y="15"/>
                    <a:pt x="2" y="19"/>
                    <a:pt x="0" y="12"/>
                  </a:cubicBezTo>
                  <a:cubicBezTo>
                    <a:pt x="2" y="3"/>
                    <a:pt x="12" y="9"/>
                    <a:pt x="17" y="9"/>
                  </a:cubicBezTo>
                  <a:cubicBezTo>
                    <a:pt x="37" y="9"/>
                    <a:pt x="58" y="6"/>
                    <a:pt x="81" y="5"/>
                  </a:cubicBezTo>
                  <a:cubicBezTo>
                    <a:pt x="133" y="3"/>
                    <a:pt x="190" y="4"/>
                    <a:pt x="246" y="3"/>
                  </a:cubicBezTo>
                  <a:cubicBezTo>
                    <a:pt x="259" y="3"/>
                    <a:pt x="271" y="4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1" name="Group 111"/>
          <p:cNvGrpSpPr>
            <a:grpSpLocks noChangeAspect="1"/>
          </p:cNvGrpSpPr>
          <p:nvPr/>
        </p:nvGrpSpPr>
        <p:grpSpPr bwMode="auto">
          <a:xfrm>
            <a:off x="406400" y="5562600"/>
            <a:ext cx="1328738" cy="514350"/>
            <a:chOff x="256" y="3504"/>
            <a:chExt cx="837" cy="324"/>
          </a:xfrm>
        </p:grpSpPr>
        <p:sp>
          <p:nvSpPr>
            <p:cNvPr id="202" name="AutoShape 110"/>
            <p:cNvSpPr>
              <a:spLocks noChangeAspect="1" noChangeArrowheads="1" noTextEdit="1"/>
            </p:cNvSpPr>
            <p:nvPr/>
          </p:nvSpPr>
          <p:spPr bwMode="auto">
            <a:xfrm>
              <a:off x="256" y="3504"/>
              <a:ext cx="837" cy="324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12"/>
            <p:cNvSpPr>
              <a:spLocks/>
            </p:cNvSpPr>
            <p:nvPr/>
          </p:nvSpPr>
          <p:spPr bwMode="auto">
            <a:xfrm>
              <a:off x="892" y="3500"/>
              <a:ext cx="220" cy="32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13"/>
            <p:cNvSpPr>
              <a:spLocks noEditPoints="1"/>
            </p:cNvSpPr>
            <p:nvPr/>
          </p:nvSpPr>
          <p:spPr bwMode="auto">
            <a:xfrm>
              <a:off x="256" y="3519"/>
              <a:ext cx="223" cy="30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14"/>
            <p:cNvSpPr>
              <a:spLocks/>
            </p:cNvSpPr>
            <p:nvPr/>
          </p:nvSpPr>
          <p:spPr bwMode="auto">
            <a:xfrm>
              <a:off x="524" y="3515"/>
              <a:ext cx="74" cy="28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15"/>
            <p:cNvSpPr>
              <a:spLocks noEditPoints="1"/>
            </p:cNvSpPr>
            <p:nvPr/>
          </p:nvSpPr>
          <p:spPr bwMode="auto">
            <a:xfrm>
              <a:off x="595" y="3623"/>
              <a:ext cx="253" cy="201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8" name="Group 118"/>
          <p:cNvGrpSpPr>
            <a:grpSpLocks noChangeAspect="1"/>
          </p:cNvGrpSpPr>
          <p:nvPr/>
        </p:nvGrpSpPr>
        <p:grpSpPr bwMode="auto">
          <a:xfrm>
            <a:off x="4425950" y="6070600"/>
            <a:ext cx="919163" cy="357188"/>
            <a:chOff x="2788" y="3824"/>
            <a:chExt cx="579" cy="225"/>
          </a:xfrm>
        </p:grpSpPr>
        <p:sp>
          <p:nvSpPr>
            <p:cNvPr id="209" name="AutoShape 117"/>
            <p:cNvSpPr>
              <a:spLocks noChangeAspect="1" noChangeArrowheads="1" noTextEdit="1"/>
            </p:cNvSpPr>
            <p:nvPr/>
          </p:nvSpPr>
          <p:spPr bwMode="auto">
            <a:xfrm>
              <a:off x="2788" y="3824"/>
              <a:ext cx="579" cy="22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19"/>
            <p:cNvSpPr>
              <a:spLocks/>
            </p:cNvSpPr>
            <p:nvPr/>
          </p:nvSpPr>
          <p:spPr bwMode="auto">
            <a:xfrm>
              <a:off x="3228" y="3822"/>
              <a:ext cx="152" cy="22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" y="0"/>
                </a:cxn>
                <a:cxn ang="0">
                  <a:pos x="8" y="63"/>
                </a:cxn>
                <a:cxn ang="0">
                  <a:pos x="46" y="43"/>
                </a:cxn>
                <a:cxn ang="0">
                  <a:pos x="54" y="74"/>
                </a:cxn>
                <a:cxn ang="0">
                  <a:pos x="48" y="87"/>
                </a:cxn>
                <a:cxn ang="0">
                  <a:pos x="40" y="49"/>
                </a:cxn>
                <a:cxn ang="0">
                  <a:pos x="12" y="67"/>
                </a:cxn>
                <a:cxn ang="0">
                  <a:pos x="0" y="76"/>
                </a:cxn>
                <a:cxn ang="0">
                  <a:pos x="3" y="0"/>
                </a:cxn>
              </a:cxnLst>
              <a:rect l="0" t="0" r="r" b="b"/>
              <a:pathLst>
                <a:path w="59" h="88">
                  <a:moveTo>
                    <a:pt x="3" y="0"/>
                  </a:moveTo>
                  <a:cubicBezTo>
                    <a:pt x="5" y="0"/>
                    <a:pt x="7" y="0"/>
                    <a:pt x="8" y="0"/>
                  </a:cubicBezTo>
                  <a:cubicBezTo>
                    <a:pt x="14" y="18"/>
                    <a:pt x="9" y="42"/>
                    <a:pt x="8" y="63"/>
                  </a:cubicBezTo>
                  <a:cubicBezTo>
                    <a:pt x="17" y="57"/>
                    <a:pt x="28" y="44"/>
                    <a:pt x="46" y="43"/>
                  </a:cubicBezTo>
                  <a:cubicBezTo>
                    <a:pt x="56" y="46"/>
                    <a:pt x="55" y="61"/>
                    <a:pt x="54" y="74"/>
                  </a:cubicBezTo>
                  <a:cubicBezTo>
                    <a:pt x="54" y="79"/>
                    <a:pt x="59" y="88"/>
                    <a:pt x="48" y="87"/>
                  </a:cubicBezTo>
                  <a:cubicBezTo>
                    <a:pt x="44" y="77"/>
                    <a:pt x="55" y="51"/>
                    <a:pt x="40" y="49"/>
                  </a:cubicBezTo>
                  <a:cubicBezTo>
                    <a:pt x="30" y="48"/>
                    <a:pt x="20" y="63"/>
                    <a:pt x="12" y="67"/>
                  </a:cubicBezTo>
                  <a:cubicBezTo>
                    <a:pt x="9" y="71"/>
                    <a:pt x="9" y="78"/>
                    <a:pt x="0" y="76"/>
                  </a:cubicBezTo>
                  <a:cubicBezTo>
                    <a:pt x="2" y="56"/>
                    <a:pt x="5" y="2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20"/>
            <p:cNvSpPr>
              <a:spLocks noEditPoints="1"/>
            </p:cNvSpPr>
            <p:nvPr/>
          </p:nvSpPr>
          <p:spPr bwMode="auto">
            <a:xfrm>
              <a:off x="2788" y="3834"/>
              <a:ext cx="154" cy="21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1"/>
                </a:cxn>
                <a:cxn ang="0">
                  <a:pos x="11" y="56"/>
                </a:cxn>
                <a:cxn ang="0">
                  <a:pos x="43" y="45"/>
                </a:cxn>
                <a:cxn ang="0">
                  <a:pos x="46" y="77"/>
                </a:cxn>
                <a:cxn ang="0">
                  <a:pos x="3" y="73"/>
                </a:cxn>
                <a:cxn ang="0">
                  <a:pos x="1" y="70"/>
                </a:cxn>
                <a:cxn ang="0">
                  <a:pos x="5" y="59"/>
                </a:cxn>
                <a:cxn ang="0">
                  <a:pos x="16" y="0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13" y="69"/>
                </a:cxn>
                <a:cxn ang="0">
                  <a:pos x="48" y="62"/>
                </a:cxn>
              </a:cxnLst>
              <a:rect l="0" t="0" r="r" b="b"/>
              <a:pathLst>
                <a:path w="60" h="83">
                  <a:moveTo>
                    <a:pt x="16" y="0"/>
                  </a:moveTo>
                  <a:cubicBezTo>
                    <a:pt x="18" y="0"/>
                    <a:pt x="18" y="1"/>
                    <a:pt x="19" y="1"/>
                  </a:cubicBezTo>
                  <a:cubicBezTo>
                    <a:pt x="16" y="19"/>
                    <a:pt x="15" y="39"/>
                    <a:pt x="11" y="56"/>
                  </a:cubicBezTo>
                  <a:cubicBezTo>
                    <a:pt x="18" y="48"/>
                    <a:pt x="31" y="41"/>
                    <a:pt x="43" y="45"/>
                  </a:cubicBezTo>
                  <a:cubicBezTo>
                    <a:pt x="58" y="50"/>
                    <a:pt x="60" y="70"/>
                    <a:pt x="46" y="77"/>
                  </a:cubicBezTo>
                  <a:cubicBezTo>
                    <a:pt x="33" y="83"/>
                    <a:pt x="13" y="75"/>
                    <a:pt x="3" y="73"/>
                  </a:cubicBezTo>
                  <a:cubicBezTo>
                    <a:pt x="3" y="71"/>
                    <a:pt x="2" y="70"/>
                    <a:pt x="1" y="70"/>
                  </a:cubicBezTo>
                  <a:cubicBezTo>
                    <a:pt x="0" y="64"/>
                    <a:pt x="2" y="62"/>
                    <a:pt x="5" y="59"/>
                  </a:cubicBezTo>
                  <a:cubicBezTo>
                    <a:pt x="8" y="39"/>
                    <a:pt x="11" y="18"/>
                    <a:pt x="16" y="0"/>
                  </a:cubicBezTo>
                  <a:close/>
                  <a:moveTo>
                    <a:pt x="48" y="62"/>
                  </a:moveTo>
                  <a:cubicBezTo>
                    <a:pt x="48" y="59"/>
                    <a:pt x="41" y="53"/>
                    <a:pt x="38" y="52"/>
                  </a:cubicBezTo>
                  <a:cubicBezTo>
                    <a:pt x="27" y="49"/>
                    <a:pt x="12" y="60"/>
                    <a:pt x="13" y="69"/>
                  </a:cubicBezTo>
                  <a:cubicBezTo>
                    <a:pt x="24" y="72"/>
                    <a:pt x="48" y="76"/>
                    <a:pt x="48" y="6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21"/>
            <p:cNvSpPr>
              <a:spLocks/>
            </p:cNvSpPr>
            <p:nvPr/>
          </p:nvSpPr>
          <p:spPr bwMode="auto">
            <a:xfrm>
              <a:off x="2973" y="3832"/>
              <a:ext cx="52" cy="199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2" y="63"/>
                </a:cxn>
                <a:cxn ang="0">
                  <a:pos x="16" y="72"/>
                </a:cxn>
                <a:cxn ang="0">
                  <a:pos x="6" y="76"/>
                </a:cxn>
                <a:cxn ang="0">
                  <a:pos x="7" y="2"/>
                </a:cxn>
                <a:cxn ang="0">
                  <a:pos x="14" y="3"/>
                </a:cxn>
              </a:cxnLst>
              <a:rect l="0" t="0" r="r" b="b"/>
              <a:pathLst>
                <a:path w="20" h="77">
                  <a:moveTo>
                    <a:pt x="14" y="3"/>
                  </a:moveTo>
                  <a:cubicBezTo>
                    <a:pt x="20" y="22"/>
                    <a:pt x="9" y="42"/>
                    <a:pt x="12" y="63"/>
                  </a:cubicBezTo>
                  <a:cubicBezTo>
                    <a:pt x="13" y="67"/>
                    <a:pt x="17" y="68"/>
                    <a:pt x="16" y="72"/>
                  </a:cubicBezTo>
                  <a:cubicBezTo>
                    <a:pt x="15" y="76"/>
                    <a:pt x="11" y="77"/>
                    <a:pt x="6" y="76"/>
                  </a:cubicBezTo>
                  <a:cubicBezTo>
                    <a:pt x="0" y="55"/>
                    <a:pt x="11" y="24"/>
                    <a:pt x="7" y="2"/>
                  </a:cubicBezTo>
                  <a:cubicBezTo>
                    <a:pt x="10" y="0"/>
                    <a:pt x="10" y="4"/>
                    <a:pt x="14" y="3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22"/>
            <p:cNvSpPr>
              <a:spLocks noEditPoints="1"/>
            </p:cNvSpPr>
            <p:nvPr/>
          </p:nvSpPr>
          <p:spPr bwMode="auto">
            <a:xfrm>
              <a:off x="3022" y="3907"/>
              <a:ext cx="175" cy="139"/>
            </a:xfrm>
            <a:custGeom>
              <a:avLst/>
              <a:gdLst/>
              <a:ahLst/>
              <a:cxnLst>
                <a:cxn ang="0">
                  <a:pos x="52" y="37"/>
                </a:cxn>
                <a:cxn ang="0">
                  <a:pos x="66" y="46"/>
                </a:cxn>
                <a:cxn ang="0">
                  <a:pos x="63" y="53"/>
                </a:cxn>
                <a:cxn ang="0">
                  <a:pos x="47" y="44"/>
                </a:cxn>
                <a:cxn ang="0">
                  <a:pos x="2" y="46"/>
                </a:cxn>
                <a:cxn ang="0">
                  <a:pos x="52" y="20"/>
                </a:cxn>
                <a:cxn ang="0">
                  <a:pos x="42" y="9"/>
                </a:cxn>
                <a:cxn ang="0">
                  <a:pos x="20" y="7"/>
                </a:cxn>
                <a:cxn ang="0">
                  <a:pos x="34" y="1"/>
                </a:cxn>
                <a:cxn ang="0">
                  <a:pos x="52" y="37"/>
                </a:cxn>
                <a:cxn ang="0">
                  <a:pos x="9" y="42"/>
                </a:cxn>
                <a:cxn ang="0">
                  <a:pos x="43" y="37"/>
                </a:cxn>
                <a:cxn ang="0">
                  <a:pos x="51" y="27"/>
                </a:cxn>
                <a:cxn ang="0">
                  <a:pos x="42" y="27"/>
                </a:cxn>
                <a:cxn ang="0">
                  <a:pos x="42" y="23"/>
                </a:cxn>
                <a:cxn ang="0">
                  <a:pos x="9" y="42"/>
                </a:cxn>
              </a:cxnLst>
              <a:rect l="0" t="0" r="r" b="b"/>
              <a:pathLst>
                <a:path w="68" h="54">
                  <a:moveTo>
                    <a:pt x="52" y="37"/>
                  </a:moveTo>
                  <a:cubicBezTo>
                    <a:pt x="53" y="44"/>
                    <a:pt x="60" y="45"/>
                    <a:pt x="66" y="46"/>
                  </a:cubicBezTo>
                  <a:cubicBezTo>
                    <a:pt x="66" y="49"/>
                    <a:pt x="65" y="51"/>
                    <a:pt x="63" y="53"/>
                  </a:cubicBezTo>
                  <a:cubicBezTo>
                    <a:pt x="57" y="51"/>
                    <a:pt x="49" y="50"/>
                    <a:pt x="47" y="44"/>
                  </a:cubicBezTo>
                  <a:cubicBezTo>
                    <a:pt x="35" y="45"/>
                    <a:pt x="14" y="54"/>
                    <a:pt x="2" y="46"/>
                  </a:cubicBezTo>
                  <a:cubicBezTo>
                    <a:pt x="0" y="22"/>
                    <a:pt x="32" y="9"/>
                    <a:pt x="52" y="20"/>
                  </a:cubicBezTo>
                  <a:cubicBezTo>
                    <a:pt x="51" y="14"/>
                    <a:pt x="46" y="12"/>
                    <a:pt x="42" y="9"/>
                  </a:cubicBezTo>
                  <a:cubicBezTo>
                    <a:pt x="34" y="6"/>
                    <a:pt x="25" y="11"/>
                    <a:pt x="20" y="7"/>
                  </a:cubicBezTo>
                  <a:cubicBezTo>
                    <a:pt x="21" y="2"/>
                    <a:pt x="29" y="1"/>
                    <a:pt x="34" y="1"/>
                  </a:cubicBezTo>
                  <a:cubicBezTo>
                    <a:pt x="56" y="0"/>
                    <a:pt x="68" y="22"/>
                    <a:pt x="52" y="37"/>
                  </a:cubicBezTo>
                  <a:close/>
                  <a:moveTo>
                    <a:pt x="9" y="42"/>
                  </a:moveTo>
                  <a:cubicBezTo>
                    <a:pt x="21" y="45"/>
                    <a:pt x="33" y="40"/>
                    <a:pt x="43" y="37"/>
                  </a:cubicBezTo>
                  <a:cubicBezTo>
                    <a:pt x="44" y="32"/>
                    <a:pt x="49" y="31"/>
                    <a:pt x="51" y="27"/>
                  </a:cubicBezTo>
                  <a:cubicBezTo>
                    <a:pt x="47" y="28"/>
                    <a:pt x="47" y="27"/>
                    <a:pt x="42" y="27"/>
                  </a:cubicBezTo>
                  <a:cubicBezTo>
                    <a:pt x="42" y="26"/>
                    <a:pt x="42" y="24"/>
                    <a:pt x="42" y="23"/>
                  </a:cubicBezTo>
                  <a:cubicBezTo>
                    <a:pt x="25" y="20"/>
                    <a:pt x="11" y="27"/>
                    <a:pt x="9" y="4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5" name="Group 125"/>
          <p:cNvGrpSpPr>
            <a:grpSpLocks noChangeAspect="1"/>
          </p:cNvGrpSpPr>
          <p:nvPr/>
        </p:nvGrpSpPr>
        <p:grpSpPr bwMode="auto">
          <a:xfrm>
            <a:off x="2516188" y="5495925"/>
            <a:ext cx="1470025" cy="595313"/>
            <a:chOff x="1585" y="3462"/>
            <a:chExt cx="926" cy="375"/>
          </a:xfrm>
        </p:grpSpPr>
        <p:sp>
          <p:nvSpPr>
            <p:cNvPr id="216" name="AutoShape 124"/>
            <p:cNvSpPr>
              <a:spLocks noChangeAspect="1" noChangeArrowheads="1" noTextEdit="1"/>
            </p:cNvSpPr>
            <p:nvPr/>
          </p:nvSpPr>
          <p:spPr bwMode="auto">
            <a:xfrm>
              <a:off x="1585" y="3462"/>
              <a:ext cx="926" cy="37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26"/>
            <p:cNvSpPr>
              <a:spLocks/>
            </p:cNvSpPr>
            <p:nvPr/>
          </p:nvSpPr>
          <p:spPr bwMode="auto">
            <a:xfrm>
              <a:off x="2294" y="3465"/>
              <a:ext cx="183" cy="256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12" y="60"/>
                </a:cxn>
                <a:cxn ang="0">
                  <a:pos x="60" y="42"/>
                </a:cxn>
                <a:cxn ang="0">
                  <a:pos x="43" y="80"/>
                </a:cxn>
                <a:cxn ang="0">
                  <a:pos x="35" y="81"/>
                </a:cxn>
                <a:cxn ang="0">
                  <a:pos x="53" y="46"/>
                </a:cxn>
                <a:cxn ang="0">
                  <a:pos x="14" y="67"/>
                </a:cxn>
                <a:cxn ang="0">
                  <a:pos x="4" y="75"/>
                </a:cxn>
                <a:cxn ang="0">
                  <a:pos x="7" y="57"/>
                </a:cxn>
                <a:cxn ang="0">
                  <a:pos x="13" y="39"/>
                </a:cxn>
                <a:cxn ang="0">
                  <a:pos x="25" y="0"/>
                </a:cxn>
                <a:cxn ang="0">
                  <a:pos x="31" y="2"/>
                </a:cxn>
              </a:cxnLst>
              <a:rect l="0" t="0" r="r" b="b"/>
              <a:pathLst>
                <a:path w="60" h="84">
                  <a:moveTo>
                    <a:pt x="31" y="2"/>
                  </a:moveTo>
                  <a:cubicBezTo>
                    <a:pt x="29" y="23"/>
                    <a:pt x="17" y="39"/>
                    <a:pt x="12" y="60"/>
                  </a:cubicBezTo>
                  <a:cubicBezTo>
                    <a:pt x="24" y="48"/>
                    <a:pt x="38" y="38"/>
                    <a:pt x="60" y="42"/>
                  </a:cubicBezTo>
                  <a:cubicBezTo>
                    <a:pt x="59" y="58"/>
                    <a:pt x="44" y="64"/>
                    <a:pt x="43" y="80"/>
                  </a:cubicBezTo>
                  <a:cubicBezTo>
                    <a:pt x="40" y="79"/>
                    <a:pt x="40" y="84"/>
                    <a:pt x="35" y="81"/>
                  </a:cubicBezTo>
                  <a:cubicBezTo>
                    <a:pt x="35" y="69"/>
                    <a:pt x="49" y="60"/>
                    <a:pt x="53" y="46"/>
                  </a:cubicBezTo>
                  <a:cubicBezTo>
                    <a:pt x="35" y="45"/>
                    <a:pt x="25" y="57"/>
                    <a:pt x="14" y="67"/>
                  </a:cubicBezTo>
                  <a:cubicBezTo>
                    <a:pt x="12" y="72"/>
                    <a:pt x="10" y="77"/>
                    <a:pt x="4" y="75"/>
                  </a:cubicBezTo>
                  <a:cubicBezTo>
                    <a:pt x="0" y="70"/>
                    <a:pt x="5" y="63"/>
                    <a:pt x="7" y="57"/>
                  </a:cubicBezTo>
                  <a:cubicBezTo>
                    <a:pt x="9" y="51"/>
                    <a:pt x="11" y="45"/>
                    <a:pt x="13" y="39"/>
                  </a:cubicBezTo>
                  <a:cubicBezTo>
                    <a:pt x="18" y="26"/>
                    <a:pt x="22" y="12"/>
                    <a:pt x="25" y="0"/>
                  </a:cubicBezTo>
                  <a:cubicBezTo>
                    <a:pt x="27" y="1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27"/>
            <p:cNvSpPr>
              <a:spLocks/>
            </p:cNvSpPr>
            <p:nvPr/>
          </p:nvSpPr>
          <p:spPr bwMode="auto">
            <a:xfrm>
              <a:off x="2071" y="3477"/>
              <a:ext cx="95" cy="232"/>
            </a:xfrm>
            <a:custGeom>
              <a:avLst/>
              <a:gdLst/>
              <a:ahLst/>
              <a:cxnLst>
                <a:cxn ang="0">
                  <a:pos x="9" y="75"/>
                </a:cxn>
                <a:cxn ang="0">
                  <a:pos x="0" y="75"/>
                </a:cxn>
                <a:cxn ang="0">
                  <a:pos x="26" y="0"/>
                </a:cxn>
                <a:cxn ang="0">
                  <a:pos x="29" y="0"/>
                </a:cxn>
                <a:cxn ang="0">
                  <a:pos x="31" y="1"/>
                </a:cxn>
                <a:cxn ang="0">
                  <a:pos x="10" y="64"/>
                </a:cxn>
                <a:cxn ang="0">
                  <a:pos x="9" y="75"/>
                </a:cxn>
              </a:cxnLst>
              <a:rect l="0" t="0" r="r" b="b"/>
              <a:pathLst>
                <a:path w="31" h="76">
                  <a:moveTo>
                    <a:pt x="9" y="75"/>
                  </a:moveTo>
                  <a:cubicBezTo>
                    <a:pt x="7" y="76"/>
                    <a:pt x="4" y="76"/>
                    <a:pt x="0" y="75"/>
                  </a:cubicBezTo>
                  <a:cubicBezTo>
                    <a:pt x="5" y="44"/>
                    <a:pt x="22" y="29"/>
                    <a:pt x="26" y="0"/>
                  </a:cubicBezTo>
                  <a:cubicBezTo>
                    <a:pt x="27" y="0"/>
                    <a:pt x="28" y="1"/>
                    <a:pt x="29" y="0"/>
                  </a:cubicBezTo>
                  <a:cubicBezTo>
                    <a:pt x="30" y="0"/>
                    <a:pt x="30" y="1"/>
                    <a:pt x="31" y="1"/>
                  </a:cubicBezTo>
                  <a:cubicBezTo>
                    <a:pt x="31" y="22"/>
                    <a:pt x="14" y="42"/>
                    <a:pt x="10" y="64"/>
                  </a:cubicBezTo>
                  <a:cubicBezTo>
                    <a:pt x="9" y="69"/>
                    <a:pt x="13" y="70"/>
                    <a:pt x="9" y="75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28"/>
            <p:cNvSpPr>
              <a:spLocks/>
            </p:cNvSpPr>
            <p:nvPr/>
          </p:nvSpPr>
          <p:spPr bwMode="auto">
            <a:xfrm>
              <a:off x="1585" y="3465"/>
              <a:ext cx="480" cy="299"/>
            </a:xfrm>
            <a:custGeom>
              <a:avLst/>
              <a:gdLst/>
              <a:ahLst/>
              <a:cxnLst>
                <a:cxn ang="0">
                  <a:pos x="119" y="7"/>
                </a:cxn>
                <a:cxn ang="0">
                  <a:pos x="89" y="38"/>
                </a:cxn>
                <a:cxn ang="0">
                  <a:pos x="157" y="59"/>
                </a:cxn>
                <a:cxn ang="0">
                  <a:pos x="155" y="67"/>
                </a:cxn>
                <a:cxn ang="0">
                  <a:pos x="114" y="82"/>
                </a:cxn>
                <a:cxn ang="0">
                  <a:pos x="33" y="91"/>
                </a:cxn>
                <a:cxn ang="0">
                  <a:pos x="16" y="91"/>
                </a:cxn>
                <a:cxn ang="0">
                  <a:pos x="0" y="93"/>
                </a:cxn>
                <a:cxn ang="0">
                  <a:pos x="21" y="87"/>
                </a:cxn>
                <a:cxn ang="0">
                  <a:pos x="26" y="89"/>
                </a:cxn>
                <a:cxn ang="0">
                  <a:pos x="137" y="74"/>
                </a:cxn>
                <a:cxn ang="0">
                  <a:pos x="149" y="61"/>
                </a:cxn>
                <a:cxn ang="0">
                  <a:pos x="77" y="43"/>
                </a:cxn>
                <a:cxn ang="0">
                  <a:pos x="58" y="82"/>
                </a:cxn>
                <a:cxn ang="0">
                  <a:pos x="51" y="82"/>
                </a:cxn>
                <a:cxn ang="0">
                  <a:pos x="67" y="46"/>
                </a:cxn>
                <a:cxn ang="0">
                  <a:pos x="52" y="44"/>
                </a:cxn>
                <a:cxn ang="0">
                  <a:pos x="71" y="38"/>
                </a:cxn>
                <a:cxn ang="0">
                  <a:pos x="87" y="12"/>
                </a:cxn>
                <a:cxn ang="0">
                  <a:pos x="80" y="35"/>
                </a:cxn>
                <a:cxn ang="0">
                  <a:pos x="112" y="12"/>
                </a:cxn>
                <a:cxn ang="0">
                  <a:pos x="78" y="9"/>
                </a:cxn>
                <a:cxn ang="0">
                  <a:pos x="43" y="11"/>
                </a:cxn>
                <a:cxn ang="0">
                  <a:pos x="70" y="4"/>
                </a:cxn>
                <a:cxn ang="0">
                  <a:pos x="119" y="7"/>
                </a:cxn>
              </a:cxnLst>
              <a:rect l="0" t="0" r="r" b="b"/>
              <a:pathLst>
                <a:path w="157" h="98">
                  <a:moveTo>
                    <a:pt x="119" y="7"/>
                  </a:moveTo>
                  <a:cubicBezTo>
                    <a:pt x="123" y="27"/>
                    <a:pt x="102" y="34"/>
                    <a:pt x="89" y="38"/>
                  </a:cubicBezTo>
                  <a:cubicBezTo>
                    <a:pt x="108" y="40"/>
                    <a:pt x="144" y="43"/>
                    <a:pt x="157" y="59"/>
                  </a:cubicBezTo>
                  <a:cubicBezTo>
                    <a:pt x="156" y="62"/>
                    <a:pt x="156" y="64"/>
                    <a:pt x="155" y="67"/>
                  </a:cubicBezTo>
                  <a:cubicBezTo>
                    <a:pt x="149" y="80"/>
                    <a:pt x="130" y="80"/>
                    <a:pt x="114" y="82"/>
                  </a:cubicBezTo>
                  <a:cubicBezTo>
                    <a:pt x="89" y="86"/>
                    <a:pt x="61" y="87"/>
                    <a:pt x="33" y="91"/>
                  </a:cubicBezTo>
                  <a:cubicBezTo>
                    <a:pt x="29" y="91"/>
                    <a:pt x="23" y="92"/>
                    <a:pt x="16" y="91"/>
                  </a:cubicBezTo>
                  <a:cubicBezTo>
                    <a:pt x="11" y="92"/>
                    <a:pt x="5" y="98"/>
                    <a:pt x="0" y="93"/>
                  </a:cubicBezTo>
                  <a:cubicBezTo>
                    <a:pt x="3" y="84"/>
                    <a:pt x="16" y="92"/>
                    <a:pt x="21" y="87"/>
                  </a:cubicBezTo>
                  <a:cubicBezTo>
                    <a:pt x="24" y="87"/>
                    <a:pt x="25" y="88"/>
                    <a:pt x="26" y="89"/>
                  </a:cubicBezTo>
                  <a:cubicBezTo>
                    <a:pt x="62" y="82"/>
                    <a:pt x="102" y="82"/>
                    <a:pt x="137" y="74"/>
                  </a:cubicBezTo>
                  <a:cubicBezTo>
                    <a:pt x="141" y="70"/>
                    <a:pt x="152" y="69"/>
                    <a:pt x="149" y="61"/>
                  </a:cubicBezTo>
                  <a:cubicBezTo>
                    <a:pt x="144" y="45"/>
                    <a:pt x="86" y="44"/>
                    <a:pt x="77" y="43"/>
                  </a:cubicBezTo>
                  <a:cubicBezTo>
                    <a:pt x="69" y="53"/>
                    <a:pt x="62" y="70"/>
                    <a:pt x="58" y="82"/>
                  </a:cubicBezTo>
                  <a:cubicBezTo>
                    <a:pt x="55" y="81"/>
                    <a:pt x="55" y="84"/>
                    <a:pt x="51" y="82"/>
                  </a:cubicBezTo>
                  <a:cubicBezTo>
                    <a:pt x="53" y="70"/>
                    <a:pt x="62" y="57"/>
                    <a:pt x="67" y="46"/>
                  </a:cubicBezTo>
                  <a:cubicBezTo>
                    <a:pt x="65" y="44"/>
                    <a:pt x="56" y="49"/>
                    <a:pt x="52" y="44"/>
                  </a:cubicBezTo>
                  <a:cubicBezTo>
                    <a:pt x="54" y="35"/>
                    <a:pt x="65" y="41"/>
                    <a:pt x="71" y="38"/>
                  </a:cubicBezTo>
                  <a:cubicBezTo>
                    <a:pt x="77" y="30"/>
                    <a:pt x="81" y="16"/>
                    <a:pt x="87" y="12"/>
                  </a:cubicBezTo>
                  <a:cubicBezTo>
                    <a:pt x="93" y="18"/>
                    <a:pt x="83" y="30"/>
                    <a:pt x="80" y="35"/>
                  </a:cubicBezTo>
                  <a:cubicBezTo>
                    <a:pt x="91" y="33"/>
                    <a:pt x="112" y="27"/>
                    <a:pt x="112" y="12"/>
                  </a:cubicBezTo>
                  <a:cubicBezTo>
                    <a:pt x="102" y="5"/>
                    <a:pt x="89" y="8"/>
                    <a:pt x="78" y="9"/>
                  </a:cubicBezTo>
                  <a:cubicBezTo>
                    <a:pt x="66" y="10"/>
                    <a:pt x="55" y="12"/>
                    <a:pt x="43" y="11"/>
                  </a:cubicBezTo>
                  <a:cubicBezTo>
                    <a:pt x="47" y="2"/>
                    <a:pt x="61" y="4"/>
                    <a:pt x="70" y="4"/>
                  </a:cubicBezTo>
                  <a:cubicBezTo>
                    <a:pt x="85" y="3"/>
                    <a:pt x="101" y="0"/>
                    <a:pt x="119" y="7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29"/>
            <p:cNvSpPr>
              <a:spLocks noEditPoints="1"/>
            </p:cNvSpPr>
            <p:nvPr/>
          </p:nvSpPr>
          <p:spPr bwMode="auto">
            <a:xfrm>
              <a:off x="2132" y="3535"/>
              <a:ext cx="162" cy="186"/>
            </a:xfrm>
            <a:custGeom>
              <a:avLst/>
              <a:gdLst/>
              <a:ahLst/>
              <a:cxnLst>
                <a:cxn ang="0">
                  <a:pos x="39" y="51"/>
                </a:cxn>
                <a:cxn ang="0">
                  <a:pos x="51" y="54"/>
                </a:cxn>
                <a:cxn ang="0">
                  <a:pos x="32" y="54"/>
                </a:cxn>
                <a:cxn ang="0">
                  <a:pos x="33" y="38"/>
                </a:cxn>
                <a:cxn ang="0">
                  <a:pos x="2" y="46"/>
                </a:cxn>
                <a:cxn ang="0">
                  <a:pos x="1" y="35"/>
                </a:cxn>
                <a:cxn ang="0">
                  <a:pos x="49" y="16"/>
                </a:cxn>
                <a:cxn ang="0">
                  <a:pos x="49" y="28"/>
                </a:cxn>
                <a:cxn ang="0">
                  <a:pos x="42" y="33"/>
                </a:cxn>
                <a:cxn ang="0">
                  <a:pos x="39" y="51"/>
                </a:cxn>
                <a:cxn ang="0">
                  <a:pos x="9" y="42"/>
                </a:cxn>
                <a:cxn ang="0">
                  <a:pos x="39" y="25"/>
                </a:cxn>
                <a:cxn ang="0">
                  <a:pos x="45" y="26"/>
                </a:cxn>
                <a:cxn ang="0">
                  <a:pos x="9" y="42"/>
                </a:cxn>
              </a:cxnLst>
              <a:rect l="0" t="0" r="r" b="b"/>
              <a:pathLst>
                <a:path w="53" h="61">
                  <a:moveTo>
                    <a:pt x="39" y="51"/>
                  </a:moveTo>
                  <a:cubicBezTo>
                    <a:pt x="43" y="53"/>
                    <a:pt x="45" y="52"/>
                    <a:pt x="51" y="54"/>
                  </a:cubicBezTo>
                  <a:cubicBezTo>
                    <a:pt x="48" y="61"/>
                    <a:pt x="37" y="58"/>
                    <a:pt x="32" y="54"/>
                  </a:cubicBezTo>
                  <a:cubicBezTo>
                    <a:pt x="31" y="50"/>
                    <a:pt x="29" y="43"/>
                    <a:pt x="33" y="38"/>
                  </a:cubicBezTo>
                  <a:cubicBezTo>
                    <a:pt x="23" y="42"/>
                    <a:pt x="18" y="53"/>
                    <a:pt x="2" y="46"/>
                  </a:cubicBezTo>
                  <a:cubicBezTo>
                    <a:pt x="2" y="43"/>
                    <a:pt x="0" y="39"/>
                    <a:pt x="1" y="35"/>
                  </a:cubicBezTo>
                  <a:cubicBezTo>
                    <a:pt x="3" y="29"/>
                    <a:pt x="37" y="0"/>
                    <a:pt x="49" y="16"/>
                  </a:cubicBezTo>
                  <a:cubicBezTo>
                    <a:pt x="49" y="21"/>
                    <a:pt x="53" y="23"/>
                    <a:pt x="49" y="28"/>
                  </a:cubicBezTo>
                  <a:cubicBezTo>
                    <a:pt x="48" y="30"/>
                    <a:pt x="44" y="30"/>
                    <a:pt x="42" y="33"/>
                  </a:cubicBezTo>
                  <a:cubicBezTo>
                    <a:pt x="38" y="38"/>
                    <a:pt x="37" y="44"/>
                    <a:pt x="39" y="51"/>
                  </a:cubicBezTo>
                  <a:close/>
                  <a:moveTo>
                    <a:pt x="9" y="42"/>
                  </a:moveTo>
                  <a:cubicBezTo>
                    <a:pt x="22" y="42"/>
                    <a:pt x="30" y="32"/>
                    <a:pt x="39" y="25"/>
                  </a:cubicBezTo>
                  <a:cubicBezTo>
                    <a:pt x="41" y="23"/>
                    <a:pt x="43" y="28"/>
                    <a:pt x="45" y="26"/>
                  </a:cubicBezTo>
                  <a:cubicBezTo>
                    <a:pt x="42" y="3"/>
                    <a:pt x="5" y="33"/>
                    <a:pt x="9" y="4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30"/>
            <p:cNvSpPr>
              <a:spLocks/>
            </p:cNvSpPr>
            <p:nvPr/>
          </p:nvSpPr>
          <p:spPr bwMode="auto">
            <a:xfrm>
              <a:off x="1640" y="3791"/>
              <a:ext cx="871" cy="58"/>
            </a:xfrm>
            <a:custGeom>
              <a:avLst/>
              <a:gdLst/>
              <a:ahLst/>
              <a:cxnLst>
                <a:cxn ang="0">
                  <a:pos x="279" y="0"/>
                </a:cxn>
                <a:cxn ang="0">
                  <a:pos x="285" y="3"/>
                </a:cxn>
                <a:cxn ang="0">
                  <a:pos x="269" y="7"/>
                </a:cxn>
                <a:cxn ang="0">
                  <a:pos x="200" y="8"/>
                </a:cxn>
                <a:cxn ang="0">
                  <a:pos x="80" y="10"/>
                </a:cxn>
                <a:cxn ang="0">
                  <a:pos x="47" y="12"/>
                </a:cxn>
                <a:cxn ang="0">
                  <a:pos x="13" y="15"/>
                </a:cxn>
                <a:cxn ang="0">
                  <a:pos x="0" y="12"/>
                </a:cxn>
                <a:cxn ang="0">
                  <a:pos x="17" y="9"/>
                </a:cxn>
                <a:cxn ang="0">
                  <a:pos x="81" y="5"/>
                </a:cxn>
                <a:cxn ang="0">
                  <a:pos x="246" y="3"/>
                </a:cxn>
                <a:cxn ang="0">
                  <a:pos x="279" y="0"/>
                </a:cxn>
              </a:cxnLst>
              <a:rect l="0" t="0" r="r" b="b"/>
              <a:pathLst>
                <a:path w="285" h="19">
                  <a:moveTo>
                    <a:pt x="279" y="0"/>
                  </a:moveTo>
                  <a:cubicBezTo>
                    <a:pt x="282" y="0"/>
                    <a:pt x="284" y="1"/>
                    <a:pt x="285" y="3"/>
                  </a:cubicBezTo>
                  <a:cubicBezTo>
                    <a:pt x="282" y="11"/>
                    <a:pt x="275" y="7"/>
                    <a:pt x="269" y="7"/>
                  </a:cubicBezTo>
                  <a:cubicBezTo>
                    <a:pt x="247" y="7"/>
                    <a:pt x="223" y="8"/>
                    <a:pt x="200" y="8"/>
                  </a:cubicBezTo>
                  <a:cubicBezTo>
                    <a:pt x="161" y="8"/>
                    <a:pt x="119" y="8"/>
                    <a:pt x="80" y="10"/>
                  </a:cubicBezTo>
                  <a:cubicBezTo>
                    <a:pt x="69" y="10"/>
                    <a:pt x="58" y="11"/>
                    <a:pt x="47" y="12"/>
                  </a:cubicBezTo>
                  <a:cubicBezTo>
                    <a:pt x="35" y="13"/>
                    <a:pt x="25" y="14"/>
                    <a:pt x="13" y="15"/>
                  </a:cubicBezTo>
                  <a:cubicBezTo>
                    <a:pt x="10" y="15"/>
                    <a:pt x="2" y="19"/>
                    <a:pt x="0" y="12"/>
                  </a:cubicBezTo>
                  <a:cubicBezTo>
                    <a:pt x="2" y="3"/>
                    <a:pt x="12" y="9"/>
                    <a:pt x="17" y="9"/>
                  </a:cubicBezTo>
                  <a:cubicBezTo>
                    <a:pt x="37" y="9"/>
                    <a:pt x="58" y="6"/>
                    <a:pt x="81" y="5"/>
                  </a:cubicBezTo>
                  <a:cubicBezTo>
                    <a:pt x="133" y="3"/>
                    <a:pt x="190" y="4"/>
                    <a:pt x="246" y="3"/>
                  </a:cubicBezTo>
                  <a:cubicBezTo>
                    <a:pt x="259" y="3"/>
                    <a:pt x="271" y="4"/>
                    <a:pt x="279" y="0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3" name="Group 133"/>
          <p:cNvGrpSpPr>
            <a:grpSpLocks noChangeAspect="1"/>
          </p:cNvGrpSpPr>
          <p:nvPr/>
        </p:nvGrpSpPr>
        <p:grpSpPr bwMode="auto">
          <a:xfrm>
            <a:off x="0" y="6202363"/>
            <a:ext cx="1984375" cy="655637"/>
            <a:chOff x="0" y="3907"/>
            <a:chExt cx="1250" cy="413"/>
          </a:xfrm>
        </p:grpSpPr>
        <p:sp>
          <p:nvSpPr>
            <p:cNvPr id="224" name="AutoShape 132"/>
            <p:cNvSpPr>
              <a:spLocks noChangeAspect="1" noChangeArrowheads="1" noTextEdit="1"/>
            </p:cNvSpPr>
            <p:nvPr/>
          </p:nvSpPr>
          <p:spPr bwMode="auto">
            <a:xfrm>
              <a:off x="0" y="3907"/>
              <a:ext cx="1250" cy="413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34"/>
            <p:cNvSpPr>
              <a:spLocks noEditPoints="1"/>
            </p:cNvSpPr>
            <p:nvPr/>
          </p:nvSpPr>
          <p:spPr bwMode="auto">
            <a:xfrm>
              <a:off x="219" y="3991"/>
              <a:ext cx="78" cy="6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7" y="5"/>
                </a:cxn>
                <a:cxn ang="0">
                  <a:pos x="2" y="8"/>
                </a:cxn>
                <a:cxn ang="0">
                  <a:pos x="18" y="0"/>
                </a:cxn>
                <a:cxn ang="0">
                  <a:pos x="14" y="12"/>
                </a:cxn>
                <a:cxn ang="0">
                  <a:pos x="17" y="7"/>
                </a:cxn>
                <a:cxn ang="0">
                  <a:pos x="14" y="12"/>
                </a:cxn>
              </a:cxnLst>
              <a:rect l="0" t="0" r="r" b="b"/>
              <a:pathLst>
                <a:path w="31" h="25">
                  <a:moveTo>
                    <a:pt x="18" y="0"/>
                  </a:moveTo>
                  <a:cubicBezTo>
                    <a:pt x="22" y="0"/>
                    <a:pt x="26" y="0"/>
                    <a:pt x="27" y="5"/>
                  </a:cubicBezTo>
                  <a:cubicBezTo>
                    <a:pt x="31" y="22"/>
                    <a:pt x="0" y="25"/>
                    <a:pt x="2" y="8"/>
                  </a:cubicBezTo>
                  <a:cubicBezTo>
                    <a:pt x="3" y="1"/>
                    <a:pt x="10" y="0"/>
                    <a:pt x="18" y="0"/>
                  </a:cubicBezTo>
                  <a:close/>
                  <a:moveTo>
                    <a:pt x="14" y="12"/>
                  </a:moveTo>
                  <a:cubicBezTo>
                    <a:pt x="18" y="14"/>
                    <a:pt x="21" y="8"/>
                    <a:pt x="17" y="7"/>
                  </a:cubicBezTo>
                  <a:cubicBezTo>
                    <a:pt x="17" y="9"/>
                    <a:pt x="14" y="8"/>
                    <a:pt x="14" y="1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35"/>
            <p:cNvSpPr>
              <a:spLocks noEditPoints="1"/>
            </p:cNvSpPr>
            <p:nvPr/>
          </p:nvSpPr>
          <p:spPr bwMode="auto">
            <a:xfrm>
              <a:off x="785" y="4052"/>
              <a:ext cx="92" cy="79"/>
            </a:xfrm>
            <a:custGeom>
              <a:avLst/>
              <a:gdLst/>
              <a:ahLst/>
              <a:cxnLst>
                <a:cxn ang="0">
                  <a:pos x="36" y="7"/>
                </a:cxn>
                <a:cxn ang="0">
                  <a:pos x="17" y="31"/>
                </a:cxn>
                <a:cxn ang="0">
                  <a:pos x="1" y="18"/>
                </a:cxn>
                <a:cxn ang="0">
                  <a:pos x="11" y="1"/>
                </a:cxn>
                <a:cxn ang="0">
                  <a:pos x="36" y="7"/>
                </a:cxn>
                <a:cxn ang="0">
                  <a:pos x="12" y="22"/>
                </a:cxn>
                <a:cxn ang="0">
                  <a:pos x="24" y="10"/>
                </a:cxn>
                <a:cxn ang="0">
                  <a:pos x="12" y="22"/>
                </a:cxn>
                <a:cxn ang="0">
                  <a:pos x="20" y="22"/>
                </a:cxn>
                <a:cxn ang="0">
                  <a:pos x="20" y="22"/>
                </a:cxn>
              </a:cxnLst>
              <a:rect l="0" t="0" r="r" b="b"/>
              <a:pathLst>
                <a:path w="36" h="31">
                  <a:moveTo>
                    <a:pt x="36" y="7"/>
                  </a:moveTo>
                  <a:cubicBezTo>
                    <a:pt x="36" y="23"/>
                    <a:pt x="28" y="31"/>
                    <a:pt x="17" y="31"/>
                  </a:cubicBezTo>
                  <a:cubicBezTo>
                    <a:pt x="8" y="31"/>
                    <a:pt x="1" y="25"/>
                    <a:pt x="1" y="18"/>
                  </a:cubicBezTo>
                  <a:cubicBezTo>
                    <a:pt x="0" y="11"/>
                    <a:pt x="7" y="7"/>
                    <a:pt x="11" y="1"/>
                  </a:cubicBezTo>
                  <a:cubicBezTo>
                    <a:pt x="19" y="2"/>
                    <a:pt x="31" y="0"/>
                    <a:pt x="36" y="7"/>
                  </a:cubicBezTo>
                  <a:close/>
                  <a:moveTo>
                    <a:pt x="12" y="22"/>
                  </a:moveTo>
                  <a:cubicBezTo>
                    <a:pt x="14" y="16"/>
                    <a:pt x="25" y="15"/>
                    <a:pt x="24" y="10"/>
                  </a:cubicBezTo>
                  <a:cubicBezTo>
                    <a:pt x="22" y="15"/>
                    <a:pt x="9" y="14"/>
                    <a:pt x="12" y="22"/>
                  </a:cubicBezTo>
                  <a:close/>
                  <a:moveTo>
                    <a:pt x="20" y="22"/>
                  </a:moveTo>
                  <a:cubicBezTo>
                    <a:pt x="26" y="22"/>
                    <a:pt x="23" y="18"/>
                    <a:pt x="20" y="22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36"/>
            <p:cNvSpPr>
              <a:spLocks noEditPoints="1"/>
            </p:cNvSpPr>
            <p:nvPr/>
          </p:nvSpPr>
          <p:spPr bwMode="auto">
            <a:xfrm>
              <a:off x="234" y="4121"/>
              <a:ext cx="89" cy="89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28" y="31"/>
                </a:cxn>
                <a:cxn ang="0">
                  <a:pos x="22" y="34"/>
                </a:cxn>
                <a:cxn ang="0">
                  <a:pos x="4" y="9"/>
                </a:cxn>
                <a:cxn ang="0">
                  <a:pos x="30" y="4"/>
                </a:cxn>
                <a:cxn ang="0">
                  <a:pos x="17" y="18"/>
                </a:cxn>
                <a:cxn ang="0">
                  <a:pos x="24" y="11"/>
                </a:cxn>
                <a:cxn ang="0">
                  <a:pos x="17" y="18"/>
                </a:cxn>
                <a:cxn ang="0">
                  <a:pos x="22" y="24"/>
                </a:cxn>
                <a:cxn ang="0">
                  <a:pos x="24" y="21"/>
                </a:cxn>
                <a:cxn ang="0">
                  <a:pos x="22" y="24"/>
                </a:cxn>
              </a:cxnLst>
              <a:rect l="0" t="0" r="r" b="b"/>
              <a:pathLst>
                <a:path w="35" h="35">
                  <a:moveTo>
                    <a:pt x="30" y="4"/>
                  </a:moveTo>
                  <a:cubicBezTo>
                    <a:pt x="34" y="12"/>
                    <a:pt x="35" y="26"/>
                    <a:pt x="28" y="31"/>
                  </a:cubicBezTo>
                  <a:cubicBezTo>
                    <a:pt x="28" y="31"/>
                    <a:pt x="23" y="34"/>
                    <a:pt x="22" y="34"/>
                  </a:cubicBezTo>
                  <a:cubicBezTo>
                    <a:pt x="10" y="35"/>
                    <a:pt x="0" y="19"/>
                    <a:pt x="4" y="9"/>
                  </a:cubicBezTo>
                  <a:cubicBezTo>
                    <a:pt x="8" y="1"/>
                    <a:pt x="20" y="0"/>
                    <a:pt x="30" y="4"/>
                  </a:cubicBezTo>
                  <a:close/>
                  <a:moveTo>
                    <a:pt x="17" y="18"/>
                  </a:moveTo>
                  <a:cubicBezTo>
                    <a:pt x="20" y="16"/>
                    <a:pt x="23" y="14"/>
                    <a:pt x="24" y="11"/>
                  </a:cubicBezTo>
                  <a:cubicBezTo>
                    <a:pt x="21" y="12"/>
                    <a:pt x="19" y="15"/>
                    <a:pt x="17" y="18"/>
                  </a:cubicBezTo>
                  <a:close/>
                  <a:moveTo>
                    <a:pt x="22" y="24"/>
                  </a:moveTo>
                  <a:cubicBezTo>
                    <a:pt x="24" y="25"/>
                    <a:pt x="27" y="22"/>
                    <a:pt x="24" y="21"/>
                  </a:cubicBezTo>
                  <a:cubicBezTo>
                    <a:pt x="24" y="23"/>
                    <a:pt x="23" y="23"/>
                    <a:pt x="22" y="24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37"/>
            <p:cNvSpPr>
              <a:spLocks noEditPoints="1"/>
            </p:cNvSpPr>
            <p:nvPr/>
          </p:nvSpPr>
          <p:spPr bwMode="auto">
            <a:xfrm>
              <a:off x="0" y="3899"/>
              <a:ext cx="1250" cy="421"/>
            </a:xfrm>
            <a:custGeom>
              <a:avLst/>
              <a:gdLst/>
              <a:ahLst/>
              <a:cxnLst>
                <a:cxn ang="0">
                  <a:pos x="471" y="91"/>
                </a:cxn>
                <a:cxn ang="0">
                  <a:pos x="400" y="145"/>
                </a:cxn>
                <a:cxn ang="0">
                  <a:pos x="287" y="143"/>
                </a:cxn>
                <a:cxn ang="0">
                  <a:pos x="195" y="149"/>
                </a:cxn>
                <a:cxn ang="0">
                  <a:pos x="40" y="159"/>
                </a:cxn>
                <a:cxn ang="0">
                  <a:pos x="12" y="107"/>
                </a:cxn>
                <a:cxn ang="0">
                  <a:pos x="62" y="18"/>
                </a:cxn>
                <a:cxn ang="0">
                  <a:pos x="163" y="28"/>
                </a:cxn>
                <a:cxn ang="0">
                  <a:pos x="238" y="10"/>
                </a:cxn>
                <a:cxn ang="0">
                  <a:pos x="272" y="36"/>
                </a:cxn>
                <a:cxn ang="0">
                  <a:pos x="340" y="4"/>
                </a:cxn>
                <a:cxn ang="0">
                  <a:pos x="428" y="21"/>
                </a:cxn>
                <a:cxn ang="0">
                  <a:pos x="485" y="17"/>
                </a:cxn>
                <a:cxn ang="0">
                  <a:pos x="420" y="14"/>
                </a:cxn>
                <a:cxn ang="0">
                  <a:pos x="395" y="106"/>
                </a:cxn>
                <a:cxn ang="0">
                  <a:pos x="424" y="135"/>
                </a:cxn>
                <a:cxn ang="0">
                  <a:pos x="448" y="16"/>
                </a:cxn>
                <a:cxn ang="0">
                  <a:pos x="327" y="12"/>
                </a:cxn>
                <a:cxn ang="0">
                  <a:pos x="324" y="105"/>
                </a:cxn>
                <a:cxn ang="0">
                  <a:pos x="362" y="76"/>
                </a:cxn>
                <a:cxn ang="0">
                  <a:pos x="339" y="13"/>
                </a:cxn>
                <a:cxn ang="0">
                  <a:pos x="364" y="38"/>
                </a:cxn>
                <a:cxn ang="0">
                  <a:pos x="210" y="100"/>
                </a:cxn>
                <a:cxn ang="0">
                  <a:pos x="185" y="88"/>
                </a:cxn>
                <a:cxn ang="0">
                  <a:pos x="234" y="110"/>
                </a:cxn>
                <a:cxn ang="0">
                  <a:pos x="366" y="52"/>
                </a:cxn>
                <a:cxn ang="0">
                  <a:pos x="169" y="39"/>
                </a:cxn>
                <a:cxn ang="0">
                  <a:pos x="43" y="141"/>
                </a:cxn>
                <a:cxn ang="0">
                  <a:pos x="163" y="126"/>
                </a:cxn>
                <a:cxn ang="0">
                  <a:pos x="110" y="71"/>
                </a:cxn>
                <a:cxn ang="0">
                  <a:pos x="270" y="66"/>
                </a:cxn>
                <a:cxn ang="0">
                  <a:pos x="367" y="62"/>
                </a:cxn>
                <a:cxn ang="0">
                  <a:pos x="66" y="23"/>
                </a:cxn>
                <a:cxn ang="0">
                  <a:pos x="165" y="55"/>
                </a:cxn>
                <a:cxn ang="0">
                  <a:pos x="32" y="62"/>
                </a:cxn>
                <a:cxn ang="0">
                  <a:pos x="265" y="77"/>
                </a:cxn>
                <a:cxn ang="0">
                  <a:pos x="182" y="61"/>
                </a:cxn>
                <a:cxn ang="0">
                  <a:pos x="410" y="85"/>
                </a:cxn>
                <a:cxn ang="0">
                  <a:pos x="406" y="99"/>
                </a:cxn>
                <a:cxn ang="0">
                  <a:pos x="30" y="74"/>
                </a:cxn>
                <a:cxn ang="0">
                  <a:pos x="30" y="74"/>
                </a:cxn>
                <a:cxn ang="0">
                  <a:pos x="286" y="75"/>
                </a:cxn>
                <a:cxn ang="0">
                  <a:pos x="404" y="109"/>
                </a:cxn>
                <a:cxn ang="0">
                  <a:pos x="371" y="93"/>
                </a:cxn>
                <a:cxn ang="0">
                  <a:pos x="54" y="66"/>
                </a:cxn>
                <a:cxn ang="0">
                  <a:pos x="263" y="98"/>
                </a:cxn>
                <a:cxn ang="0">
                  <a:pos x="403" y="122"/>
                </a:cxn>
                <a:cxn ang="0">
                  <a:pos x="278" y="97"/>
                </a:cxn>
                <a:cxn ang="0">
                  <a:pos x="52" y="80"/>
                </a:cxn>
                <a:cxn ang="0">
                  <a:pos x="403" y="130"/>
                </a:cxn>
                <a:cxn ang="0">
                  <a:pos x="410" y="134"/>
                </a:cxn>
                <a:cxn ang="0">
                  <a:pos x="44" y="110"/>
                </a:cxn>
                <a:cxn ang="0">
                  <a:pos x="160" y="137"/>
                </a:cxn>
                <a:cxn ang="0">
                  <a:pos x="40" y="124"/>
                </a:cxn>
                <a:cxn ang="0">
                  <a:pos x="35" y="140"/>
                </a:cxn>
              </a:cxnLst>
              <a:rect l="0" t="0" r="r" b="b"/>
              <a:pathLst>
                <a:path w="492" h="165">
                  <a:moveTo>
                    <a:pt x="489" y="11"/>
                  </a:moveTo>
                  <a:cubicBezTo>
                    <a:pt x="492" y="20"/>
                    <a:pt x="492" y="30"/>
                    <a:pt x="488" y="41"/>
                  </a:cubicBezTo>
                  <a:cubicBezTo>
                    <a:pt x="486" y="47"/>
                    <a:pt x="482" y="52"/>
                    <a:pt x="480" y="58"/>
                  </a:cubicBezTo>
                  <a:cubicBezTo>
                    <a:pt x="478" y="62"/>
                    <a:pt x="478" y="66"/>
                    <a:pt x="477" y="71"/>
                  </a:cubicBezTo>
                  <a:cubicBezTo>
                    <a:pt x="475" y="77"/>
                    <a:pt x="472" y="85"/>
                    <a:pt x="471" y="91"/>
                  </a:cubicBezTo>
                  <a:cubicBezTo>
                    <a:pt x="471" y="93"/>
                    <a:pt x="472" y="95"/>
                    <a:pt x="472" y="98"/>
                  </a:cubicBezTo>
                  <a:cubicBezTo>
                    <a:pt x="469" y="112"/>
                    <a:pt x="463" y="125"/>
                    <a:pt x="462" y="140"/>
                  </a:cubicBezTo>
                  <a:cubicBezTo>
                    <a:pt x="446" y="139"/>
                    <a:pt x="429" y="142"/>
                    <a:pt x="415" y="146"/>
                  </a:cubicBezTo>
                  <a:cubicBezTo>
                    <a:pt x="412" y="143"/>
                    <a:pt x="407" y="142"/>
                    <a:pt x="404" y="139"/>
                  </a:cubicBezTo>
                  <a:cubicBezTo>
                    <a:pt x="402" y="141"/>
                    <a:pt x="402" y="144"/>
                    <a:pt x="400" y="145"/>
                  </a:cubicBezTo>
                  <a:cubicBezTo>
                    <a:pt x="387" y="142"/>
                    <a:pt x="376" y="146"/>
                    <a:pt x="369" y="141"/>
                  </a:cubicBezTo>
                  <a:cubicBezTo>
                    <a:pt x="348" y="150"/>
                    <a:pt x="332" y="133"/>
                    <a:pt x="330" y="115"/>
                  </a:cubicBezTo>
                  <a:cubicBezTo>
                    <a:pt x="322" y="111"/>
                    <a:pt x="318" y="117"/>
                    <a:pt x="315" y="121"/>
                  </a:cubicBezTo>
                  <a:cubicBezTo>
                    <a:pt x="316" y="136"/>
                    <a:pt x="306" y="144"/>
                    <a:pt x="294" y="145"/>
                  </a:cubicBezTo>
                  <a:cubicBezTo>
                    <a:pt x="291" y="145"/>
                    <a:pt x="290" y="143"/>
                    <a:pt x="287" y="143"/>
                  </a:cubicBezTo>
                  <a:cubicBezTo>
                    <a:pt x="283" y="143"/>
                    <a:pt x="279" y="145"/>
                    <a:pt x="276" y="144"/>
                  </a:cubicBezTo>
                  <a:cubicBezTo>
                    <a:pt x="273" y="144"/>
                    <a:pt x="269" y="140"/>
                    <a:pt x="265" y="141"/>
                  </a:cubicBezTo>
                  <a:cubicBezTo>
                    <a:pt x="262" y="141"/>
                    <a:pt x="259" y="143"/>
                    <a:pt x="255" y="144"/>
                  </a:cubicBezTo>
                  <a:cubicBezTo>
                    <a:pt x="249" y="144"/>
                    <a:pt x="241" y="144"/>
                    <a:pt x="234" y="145"/>
                  </a:cubicBezTo>
                  <a:cubicBezTo>
                    <a:pt x="220" y="146"/>
                    <a:pt x="208" y="147"/>
                    <a:pt x="195" y="149"/>
                  </a:cubicBezTo>
                  <a:cubicBezTo>
                    <a:pt x="184" y="151"/>
                    <a:pt x="174" y="150"/>
                    <a:pt x="167" y="156"/>
                  </a:cubicBezTo>
                  <a:cubicBezTo>
                    <a:pt x="161" y="153"/>
                    <a:pt x="158" y="148"/>
                    <a:pt x="148" y="147"/>
                  </a:cubicBezTo>
                  <a:cubicBezTo>
                    <a:pt x="146" y="148"/>
                    <a:pt x="146" y="146"/>
                    <a:pt x="146" y="144"/>
                  </a:cubicBezTo>
                  <a:cubicBezTo>
                    <a:pt x="120" y="156"/>
                    <a:pt x="81" y="154"/>
                    <a:pt x="46" y="155"/>
                  </a:cubicBezTo>
                  <a:cubicBezTo>
                    <a:pt x="43" y="155"/>
                    <a:pt x="43" y="159"/>
                    <a:pt x="40" y="159"/>
                  </a:cubicBezTo>
                  <a:cubicBezTo>
                    <a:pt x="29" y="155"/>
                    <a:pt x="15" y="160"/>
                    <a:pt x="6" y="165"/>
                  </a:cubicBezTo>
                  <a:cubicBezTo>
                    <a:pt x="3" y="164"/>
                    <a:pt x="3" y="162"/>
                    <a:pt x="0" y="161"/>
                  </a:cubicBezTo>
                  <a:cubicBezTo>
                    <a:pt x="4" y="155"/>
                    <a:pt x="3" y="148"/>
                    <a:pt x="4" y="140"/>
                  </a:cubicBezTo>
                  <a:cubicBezTo>
                    <a:pt x="4" y="138"/>
                    <a:pt x="7" y="136"/>
                    <a:pt x="7" y="134"/>
                  </a:cubicBezTo>
                  <a:cubicBezTo>
                    <a:pt x="10" y="126"/>
                    <a:pt x="10" y="117"/>
                    <a:pt x="12" y="107"/>
                  </a:cubicBezTo>
                  <a:cubicBezTo>
                    <a:pt x="14" y="100"/>
                    <a:pt x="17" y="92"/>
                    <a:pt x="19" y="84"/>
                  </a:cubicBezTo>
                  <a:cubicBezTo>
                    <a:pt x="21" y="77"/>
                    <a:pt x="24" y="69"/>
                    <a:pt x="25" y="63"/>
                  </a:cubicBezTo>
                  <a:cubicBezTo>
                    <a:pt x="26" y="58"/>
                    <a:pt x="23" y="52"/>
                    <a:pt x="25" y="48"/>
                  </a:cubicBezTo>
                  <a:cubicBezTo>
                    <a:pt x="28" y="40"/>
                    <a:pt x="38" y="37"/>
                    <a:pt x="44" y="33"/>
                  </a:cubicBezTo>
                  <a:cubicBezTo>
                    <a:pt x="51" y="28"/>
                    <a:pt x="56" y="22"/>
                    <a:pt x="62" y="18"/>
                  </a:cubicBezTo>
                  <a:cubicBezTo>
                    <a:pt x="79" y="18"/>
                    <a:pt x="100" y="9"/>
                    <a:pt x="119" y="14"/>
                  </a:cubicBezTo>
                  <a:cubicBezTo>
                    <a:pt x="126" y="16"/>
                    <a:pt x="131" y="22"/>
                    <a:pt x="137" y="25"/>
                  </a:cubicBezTo>
                  <a:cubicBezTo>
                    <a:pt x="141" y="37"/>
                    <a:pt x="137" y="53"/>
                    <a:pt x="129" y="59"/>
                  </a:cubicBezTo>
                  <a:cubicBezTo>
                    <a:pt x="141" y="60"/>
                    <a:pt x="150" y="62"/>
                    <a:pt x="156" y="66"/>
                  </a:cubicBezTo>
                  <a:cubicBezTo>
                    <a:pt x="158" y="53"/>
                    <a:pt x="162" y="41"/>
                    <a:pt x="163" y="28"/>
                  </a:cubicBezTo>
                  <a:cubicBezTo>
                    <a:pt x="166" y="27"/>
                    <a:pt x="168" y="25"/>
                    <a:pt x="172" y="26"/>
                  </a:cubicBezTo>
                  <a:cubicBezTo>
                    <a:pt x="179" y="21"/>
                    <a:pt x="189" y="19"/>
                    <a:pt x="194" y="12"/>
                  </a:cubicBezTo>
                  <a:cubicBezTo>
                    <a:pt x="197" y="13"/>
                    <a:pt x="200" y="13"/>
                    <a:pt x="203" y="13"/>
                  </a:cubicBezTo>
                  <a:cubicBezTo>
                    <a:pt x="210" y="11"/>
                    <a:pt x="219" y="12"/>
                    <a:pt x="226" y="11"/>
                  </a:cubicBezTo>
                  <a:cubicBezTo>
                    <a:pt x="231" y="11"/>
                    <a:pt x="235" y="6"/>
                    <a:pt x="238" y="10"/>
                  </a:cubicBezTo>
                  <a:cubicBezTo>
                    <a:pt x="237" y="23"/>
                    <a:pt x="229" y="36"/>
                    <a:pt x="226" y="49"/>
                  </a:cubicBezTo>
                  <a:cubicBezTo>
                    <a:pt x="222" y="66"/>
                    <a:pt x="220" y="84"/>
                    <a:pt x="216" y="104"/>
                  </a:cubicBezTo>
                  <a:cubicBezTo>
                    <a:pt x="226" y="102"/>
                    <a:pt x="234" y="104"/>
                    <a:pt x="244" y="102"/>
                  </a:cubicBezTo>
                  <a:cubicBezTo>
                    <a:pt x="251" y="90"/>
                    <a:pt x="260" y="76"/>
                    <a:pt x="260" y="57"/>
                  </a:cubicBezTo>
                  <a:cubicBezTo>
                    <a:pt x="267" y="53"/>
                    <a:pt x="268" y="43"/>
                    <a:pt x="272" y="36"/>
                  </a:cubicBezTo>
                  <a:cubicBezTo>
                    <a:pt x="277" y="35"/>
                    <a:pt x="282" y="34"/>
                    <a:pt x="285" y="29"/>
                  </a:cubicBezTo>
                  <a:cubicBezTo>
                    <a:pt x="292" y="27"/>
                    <a:pt x="302" y="22"/>
                    <a:pt x="310" y="17"/>
                  </a:cubicBezTo>
                  <a:cubicBezTo>
                    <a:pt x="314" y="14"/>
                    <a:pt x="318" y="8"/>
                    <a:pt x="325" y="9"/>
                  </a:cubicBezTo>
                  <a:cubicBezTo>
                    <a:pt x="326" y="9"/>
                    <a:pt x="332" y="8"/>
                    <a:pt x="329" y="11"/>
                  </a:cubicBezTo>
                  <a:cubicBezTo>
                    <a:pt x="333" y="8"/>
                    <a:pt x="335" y="4"/>
                    <a:pt x="340" y="4"/>
                  </a:cubicBezTo>
                  <a:cubicBezTo>
                    <a:pt x="351" y="4"/>
                    <a:pt x="360" y="17"/>
                    <a:pt x="362" y="27"/>
                  </a:cubicBezTo>
                  <a:cubicBezTo>
                    <a:pt x="365" y="24"/>
                    <a:pt x="371" y="22"/>
                    <a:pt x="376" y="19"/>
                  </a:cubicBezTo>
                  <a:cubicBezTo>
                    <a:pt x="383" y="14"/>
                    <a:pt x="388" y="5"/>
                    <a:pt x="396" y="3"/>
                  </a:cubicBezTo>
                  <a:cubicBezTo>
                    <a:pt x="405" y="0"/>
                    <a:pt x="417" y="4"/>
                    <a:pt x="427" y="9"/>
                  </a:cubicBezTo>
                  <a:cubicBezTo>
                    <a:pt x="429" y="13"/>
                    <a:pt x="429" y="14"/>
                    <a:pt x="428" y="21"/>
                  </a:cubicBezTo>
                  <a:cubicBezTo>
                    <a:pt x="435" y="19"/>
                    <a:pt x="443" y="9"/>
                    <a:pt x="454" y="8"/>
                  </a:cubicBezTo>
                  <a:cubicBezTo>
                    <a:pt x="456" y="6"/>
                    <a:pt x="459" y="5"/>
                    <a:pt x="460" y="3"/>
                  </a:cubicBezTo>
                  <a:cubicBezTo>
                    <a:pt x="472" y="2"/>
                    <a:pt x="483" y="6"/>
                    <a:pt x="489" y="11"/>
                  </a:cubicBezTo>
                  <a:close/>
                  <a:moveTo>
                    <a:pt x="470" y="71"/>
                  </a:moveTo>
                  <a:cubicBezTo>
                    <a:pt x="475" y="51"/>
                    <a:pt x="487" y="35"/>
                    <a:pt x="485" y="17"/>
                  </a:cubicBezTo>
                  <a:cubicBezTo>
                    <a:pt x="481" y="10"/>
                    <a:pt x="472" y="11"/>
                    <a:pt x="462" y="10"/>
                  </a:cubicBezTo>
                  <a:cubicBezTo>
                    <a:pt x="450" y="17"/>
                    <a:pt x="453" y="38"/>
                    <a:pt x="446" y="48"/>
                  </a:cubicBezTo>
                  <a:cubicBezTo>
                    <a:pt x="436" y="51"/>
                    <a:pt x="429" y="45"/>
                    <a:pt x="418" y="47"/>
                  </a:cubicBezTo>
                  <a:cubicBezTo>
                    <a:pt x="417" y="43"/>
                    <a:pt x="414" y="41"/>
                    <a:pt x="414" y="36"/>
                  </a:cubicBezTo>
                  <a:cubicBezTo>
                    <a:pt x="414" y="30"/>
                    <a:pt x="423" y="20"/>
                    <a:pt x="420" y="14"/>
                  </a:cubicBezTo>
                  <a:cubicBezTo>
                    <a:pt x="416" y="9"/>
                    <a:pt x="404" y="9"/>
                    <a:pt x="395" y="10"/>
                  </a:cubicBezTo>
                  <a:cubicBezTo>
                    <a:pt x="396" y="22"/>
                    <a:pt x="392" y="42"/>
                    <a:pt x="394" y="52"/>
                  </a:cubicBezTo>
                  <a:cubicBezTo>
                    <a:pt x="386" y="80"/>
                    <a:pt x="382" y="110"/>
                    <a:pt x="375" y="135"/>
                  </a:cubicBezTo>
                  <a:cubicBezTo>
                    <a:pt x="380" y="137"/>
                    <a:pt x="389" y="137"/>
                    <a:pt x="394" y="137"/>
                  </a:cubicBezTo>
                  <a:cubicBezTo>
                    <a:pt x="395" y="122"/>
                    <a:pt x="398" y="115"/>
                    <a:pt x="395" y="106"/>
                  </a:cubicBezTo>
                  <a:cubicBezTo>
                    <a:pt x="402" y="98"/>
                    <a:pt x="401" y="82"/>
                    <a:pt x="407" y="71"/>
                  </a:cubicBezTo>
                  <a:cubicBezTo>
                    <a:pt x="411" y="70"/>
                    <a:pt x="416" y="72"/>
                    <a:pt x="420" y="71"/>
                  </a:cubicBezTo>
                  <a:cubicBezTo>
                    <a:pt x="426" y="71"/>
                    <a:pt x="431" y="67"/>
                    <a:pt x="435" y="68"/>
                  </a:cubicBezTo>
                  <a:cubicBezTo>
                    <a:pt x="436" y="69"/>
                    <a:pt x="440" y="69"/>
                    <a:pt x="440" y="72"/>
                  </a:cubicBezTo>
                  <a:cubicBezTo>
                    <a:pt x="442" y="97"/>
                    <a:pt x="427" y="111"/>
                    <a:pt x="424" y="135"/>
                  </a:cubicBezTo>
                  <a:cubicBezTo>
                    <a:pt x="434" y="134"/>
                    <a:pt x="445" y="133"/>
                    <a:pt x="455" y="132"/>
                  </a:cubicBezTo>
                  <a:cubicBezTo>
                    <a:pt x="462" y="111"/>
                    <a:pt x="464" y="92"/>
                    <a:pt x="470" y="71"/>
                  </a:cubicBezTo>
                  <a:close/>
                  <a:moveTo>
                    <a:pt x="423" y="33"/>
                  </a:moveTo>
                  <a:cubicBezTo>
                    <a:pt x="428" y="32"/>
                    <a:pt x="431" y="30"/>
                    <a:pt x="435" y="27"/>
                  </a:cubicBezTo>
                  <a:cubicBezTo>
                    <a:pt x="441" y="24"/>
                    <a:pt x="448" y="22"/>
                    <a:pt x="448" y="16"/>
                  </a:cubicBezTo>
                  <a:cubicBezTo>
                    <a:pt x="441" y="23"/>
                    <a:pt x="430" y="26"/>
                    <a:pt x="423" y="33"/>
                  </a:cubicBezTo>
                  <a:close/>
                  <a:moveTo>
                    <a:pt x="284" y="42"/>
                  </a:moveTo>
                  <a:cubicBezTo>
                    <a:pt x="282" y="42"/>
                    <a:pt x="280" y="42"/>
                    <a:pt x="278" y="41"/>
                  </a:cubicBezTo>
                  <a:cubicBezTo>
                    <a:pt x="279" y="45"/>
                    <a:pt x="274" y="46"/>
                    <a:pt x="276" y="48"/>
                  </a:cubicBezTo>
                  <a:cubicBezTo>
                    <a:pt x="294" y="37"/>
                    <a:pt x="317" y="28"/>
                    <a:pt x="327" y="12"/>
                  </a:cubicBezTo>
                  <a:cubicBezTo>
                    <a:pt x="315" y="25"/>
                    <a:pt x="297" y="31"/>
                    <a:pt x="284" y="42"/>
                  </a:cubicBezTo>
                  <a:close/>
                  <a:moveTo>
                    <a:pt x="339" y="13"/>
                  </a:moveTo>
                  <a:cubicBezTo>
                    <a:pt x="304" y="38"/>
                    <a:pt x="290" y="87"/>
                    <a:pt x="274" y="134"/>
                  </a:cubicBezTo>
                  <a:cubicBezTo>
                    <a:pt x="281" y="139"/>
                    <a:pt x="296" y="136"/>
                    <a:pt x="303" y="133"/>
                  </a:cubicBezTo>
                  <a:cubicBezTo>
                    <a:pt x="308" y="122"/>
                    <a:pt x="311" y="105"/>
                    <a:pt x="324" y="105"/>
                  </a:cubicBezTo>
                  <a:cubicBezTo>
                    <a:pt x="328" y="105"/>
                    <a:pt x="331" y="108"/>
                    <a:pt x="337" y="110"/>
                  </a:cubicBezTo>
                  <a:cubicBezTo>
                    <a:pt x="338" y="125"/>
                    <a:pt x="349" y="142"/>
                    <a:pt x="365" y="134"/>
                  </a:cubicBezTo>
                  <a:cubicBezTo>
                    <a:pt x="371" y="118"/>
                    <a:pt x="363" y="106"/>
                    <a:pt x="364" y="88"/>
                  </a:cubicBezTo>
                  <a:cubicBezTo>
                    <a:pt x="363" y="86"/>
                    <a:pt x="360" y="86"/>
                    <a:pt x="360" y="83"/>
                  </a:cubicBezTo>
                  <a:cubicBezTo>
                    <a:pt x="361" y="81"/>
                    <a:pt x="362" y="79"/>
                    <a:pt x="362" y="76"/>
                  </a:cubicBezTo>
                  <a:cubicBezTo>
                    <a:pt x="360" y="75"/>
                    <a:pt x="359" y="73"/>
                    <a:pt x="358" y="71"/>
                  </a:cubicBezTo>
                  <a:cubicBezTo>
                    <a:pt x="362" y="64"/>
                    <a:pt x="357" y="60"/>
                    <a:pt x="359" y="53"/>
                  </a:cubicBezTo>
                  <a:cubicBezTo>
                    <a:pt x="357" y="53"/>
                    <a:pt x="351" y="55"/>
                    <a:pt x="350" y="51"/>
                  </a:cubicBezTo>
                  <a:cubicBezTo>
                    <a:pt x="350" y="46"/>
                    <a:pt x="356" y="46"/>
                    <a:pt x="358" y="43"/>
                  </a:cubicBezTo>
                  <a:cubicBezTo>
                    <a:pt x="354" y="31"/>
                    <a:pt x="355" y="15"/>
                    <a:pt x="339" y="13"/>
                  </a:cubicBezTo>
                  <a:close/>
                  <a:moveTo>
                    <a:pt x="364" y="38"/>
                  </a:moveTo>
                  <a:cubicBezTo>
                    <a:pt x="367" y="38"/>
                    <a:pt x="372" y="35"/>
                    <a:pt x="376" y="32"/>
                  </a:cubicBezTo>
                  <a:cubicBezTo>
                    <a:pt x="380" y="29"/>
                    <a:pt x="383" y="24"/>
                    <a:pt x="387" y="22"/>
                  </a:cubicBezTo>
                  <a:cubicBezTo>
                    <a:pt x="386" y="20"/>
                    <a:pt x="391" y="18"/>
                    <a:pt x="388" y="17"/>
                  </a:cubicBezTo>
                  <a:cubicBezTo>
                    <a:pt x="380" y="24"/>
                    <a:pt x="371" y="30"/>
                    <a:pt x="364" y="38"/>
                  </a:cubicBezTo>
                  <a:close/>
                  <a:moveTo>
                    <a:pt x="427" y="38"/>
                  </a:moveTo>
                  <a:cubicBezTo>
                    <a:pt x="432" y="41"/>
                    <a:pt x="437" y="35"/>
                    <a:pt x="440" y="32"/>
                  </a:cubicBezTo>
                  <a:cubicBezTo>
                    <a:pt x="442" y="32"/>
                    <a:pt x="446" y="33"/>
                    <a:pt x="444" y="30"/>
                  </a:cubicBezTo>
                  <a:cubicBezTo>
                    <a:pt x="439" y="33"/>
                    <a:pt x="432" y="34"/>
                    <a:pt x="427" y="38"/>
                  </a:cubicBezTo>
                  <a:close/>
                  <a:moveTo>
                    <a:pt x="210" y="100"/>
                  </a:moveTo>
                  <a:cubicBezTo>
                    <a:pt x="215" y="72"/>
                    <a:pt x="221" y="40"/>
                    <a:pt x="230" y="18"/>
                  </a:cubicBezTo>
                  <a:cubicBezTo>
                    <a:pt x="220" y="16"/>
                    <a:pt x="208" y="19"/>
                    <a:pt x="199" y="21"/>
                  </a:cubicBezTo>
                  <a:cubicBezTo>
                    <a:pt x="195" y="31"/>
                    <a:pt x="194" y="42"/>
                    <a:pt x="191" y="54"/>
                  </a:cubicBezTo>
                  <a:cubicBezTo>
                    <a:pt x="190" y="58"/>
                    <a:pt x="187" y="62"/>
                    <a:pt x="186" y="67"/>
                  </a:cubicBezTo>
                  <a:cubicBezTo>
                    <a:pt x="185" y="73"/>
                    <a:pt x="186" y="81"/>
                    <a:pt x="185" y="88"/>
                  </a:cubicBezTo>
                  <a:cubicBezTo>
                    <a:pt x="182" y="99"/>
                    <a:pt x="176" y="110"/>
                    <a:pt x="174" y="122"/>
                  </a:cubicBezTo>
                  <a:cubicBezTo>
                    <a:pt x="172" y="129"/>
                    <a:pt x="173" y="138"/>
                    <a:pt x="172" y="145"/>
                  </a:cubicBezTo>
                  <a:cubicBezTo>
                    <a:pt x="203" y="143"/>
                    <a:pt x="233" y="139"/>
                    <a:pt x="263" y="135"/>
                  </a:cubicBezTo>
                  <a:cubicBezTo>
                    <a:pt x="269" y="128"/>
                    <a:pt x="272" y="117"/>
                    <a:pt x="276" y="108"/>
                  </a:cubicBezTo>
                  <a:cubicBezTo>
                    <a:pt x="262" y="108"/>
                    <a:pt x="245" y="109"/>
                    <a:pt x="234" y="110"/>
                  </a:cubicBezTo>
                  <a:cubicBezTo>
                    <a:pt x="228" y="111"/>
                    <a:pt x="224" y="110"/>
                    <a:pt x="219" y="111"/>
                  </a:cubicBezTo>
                  <a:cubicBezTo>
                    <a:pt x="214" y="111"/>
                    <a:pt x="206" y="116"/>
                    <a:pt x="205" y="108"/>
                  </a:cubicBezTo>
                  <a:cubicBezTo>
                    <a:pt x="203" y="104"/>
                    <a:pt x="210" y="105"/>
                    <a:pt x="210" y="100"/>
                  </a:cubicBezTo>
                  <a:close/>
                  <a:moveTo>
                    <a:pt x="366" y="46"/>
                  </a:moveTo>
                  <a:cubicBezTo>
                    <a:pt x="365" y="46"/>
                    <a:pt x="367" y="50"/>
                    <a:pt x="366" y="52"/>
                  </a:cubicBezTo>
                  <a:cubicBezTo>
                    <a:pt x="371" y="49"/>
                    <a:pt x="384" y="44"/>
                    <a:pt x="386" y="37"/>
                  </a:cubicBezTo>
                  <a:cubicBezTo>
                    <a:pt x="386" y="36"/>
                    <a:pt x="388" y="32"/>
                    <a:pt x="385" y="32"/>
                  </a:cubicBezTo>
                  <a:cubicBezTo>
                    <a:pt x="380" y="38"/>
                    <a:pt x="371" y="39"/>
                    <a:pt x="366" y="46"/>
                  </a:cubicBezTo>
                  <a:close/>
                  <a:moveTo>
                    <a:pt x="189" y="24"/>
                  </a:moveTo>
                  <a:cubicBezTo>
                    <a:pt x="182" y="29"/>
                    <a:pt x="172" y="30"/>
                    <a:pt x="169" y="39"/>
                  </a:cubicBezTo>
                  <a:cubicBezTo>
                    <a:pt x="177" y="36"/>
                    <a:pt x="184" y="31"/>
                    <a:pt x="191" y="26"/>
                  </a:cubicBezTo>
                  <a:cubicBezTo>
                    <a:pt x="191" y="24"/>
                    <a:pt x="190" y="23"/>
                    <a:pt x="189" y="24"/>
                  </a:cubicBezTo>
                  <a:close/>
                  <a:moveTo>
                    <a:pt x="129" y="28"/>
                  </a:moveTo>
                  <a:cubicBezTo>
                    <a:pt x="116" y="16"/>
                    <a:pt x="88" y="19"/>
                    <a:pt x="73" y="25"/>
                  </a:cubicBezTo>
                  <a:cubicBezTo>
                    <a:pt x="64" y="66"/>
                    <a:pt x="53" y="103"/>
                    <a:pt x="43" y="141"/>
                  </a:cubicBezTo>
                  <a:cubicBezTo>
                    <a:pt x="48" y="142"/>
                    <a:pt x="47" y="146"/>
                    <a:pt x="46" y="150"/>
                  </a:cubicBezTo>
                  <a:cubicBezTo>
                    <a:pt x="61" y="149"/>
                    <a:pt x="82" y="146"/>
                    <a:pt x="102" y="146"/>
                  </a:cubicBezTo>
                  <a:cubicBezTo>
                    <a:pt x="121" y="145"/>
                    <a:pt x="140" y="143"/>
                    <a:pt x="153" y="135"/>
                  </a:cubicBezTo>
                  <a:cubicBezTo>
                    <a:pt x="154" y="134"/>
                    <a:pt x="155" y="131"/>
                    <a:pt x="157" y="130"/>
                  </a:cubicBezTo>
                  <a:cubicBezTo>
                    <a:pt x="159" y="128"/>
                    <a:pt x="162" y="128"/>
                    <a:pt x="163" y="126"/>
                  </a:cubicBezTo>
                  <a:cubicBezTo>
                    <a:pt x="166" y="123"/>
                    <a:pt x="169" y="114"/>
                    <a:pt x="170" y="107"/>
                  </a:cubicBezTo>
                  <a:cubicBezTo>
                    <a:pt x="173" y="91"/>
                    <a:pt x="167" y="86"/>
                    <a:pt x="161" y="77"/>
                  </a:cubicBezTo>
                  <a:cubicBezTo>
                    <a:pt x="159" y="76"/>
                    <a:pt x="159" y="78"/>
                    <a:pt x="156" y="78"/>
                  </a:cubicBezTo>
                  <a:cubicBezTo>
                    <a:pt x="152" y="69"/>
                    <a:pt x="141" y="65"/>
                    <a:pt x="130" y="66"/>
                  </a:cubicBezTo>
                  <a:cubicBezTo>
                    <a:pt x="122" y="66"/>
                    <a:pt x="116" y="73"/>
                    <a:pt x="110" y="71"/>
                  </a:cubicBezTo>
                  <a:cubicBezTo>
                    <a:pt x="111" y="68"/>
                    <a:pt x="107" y="69"/>
                    <a:pt x="108" y="65"/>
                  </a:cubicBezTo>
                  <a:cubicBezTo>
                    <a:pt x="121" y="60"/>
                    <a:pt x="136" y="47"/>
                    <a:pt x="129" y="28"/>
                  </a:cubicBezTo>
                  <a:close/>
                  <a:moveTo>
                    <a:pt x="270" y="66"/>
                  </a:moveTo>
                  <a:cubicBezTo>
                    <a:pt x="281" y="56"/>
                    <a:pt x="302" y="53"/>
                    <a:pt x="305" y="38"/>
                  </a:cubicBezTo>
                  <a:cubicBezTo>
                    <a:pt x="294" y="48"/>
                    <a:pt x="270" y="49"/>
                    <a:pt x="270" y="66"/>
                  </a:cubicBezTo>
                  <a:close/>
                  <a:moveTo>
                    <a:pt x="367" y="62"/>
                  </a:moveTo>
                  <a:cubicBezTo>
                    <a:pt x="370" y="64"/>
                    <a:pt x="372" y="60"/>
                    <a:pt x="375" y="58"/>
                  </a:cubicBezTo>
                  <a:cubicBezTo>
                    <a:pt x="378" y="56"/>
                    <a:pt x="383" y="54"/>
                    <a:pt x="385" y="50"/>
                  </a:cubicBezTo>
                  <a:cubicBezTo>
                    <a:pt x="385" y="49"/>
                    <a:pt x="385" y="48"/>
                    <a:pt x="384" y="48"/>
                  </a:cubicBezTo>
                  <a:cubicBezTo>
                    <a:pt x="379" y="54"/>
                    <a:pt x="370" y="54"/>
                    <a:pt x="367" y="62"/>
                  </a:cubicBezTo>
                  <a:close/>
                  <a:moveTo>
                    <a:pt x="37" y="47"/>
                  </a:moveTo>
                  <a:cubicBezTo>
                    <a:pt x="36" y="48"/>
                    <a:pt x="32" y="48"/>
                    <a:pt x="34" y="50"/>
                  </a:cubicBezTo>
                  <a:cubicBezTo>
                    <a:pt x="43" y="42"/>
                    <a:pt x="53" y="36"/>
                    <a:pt x="62" y="29"/>
                  </a:cubicBezTo>
                  <a:cubicBezTo>
                    <a:pt x="63" y="29"/>
                    <a:pt x="63" y="30"/>
                    <a:pt x="65" y="30"/>
                  </a:cubicBezTo>
                  <a:cubicBezTo>
                    <a:pt x="65" y="28"/>
                    <a:pt x="68" y="25"/>
                    <a:pt x="66" y="23"/>
                  </a:cubicBezTo>
                  <a:cubicBezTo>
                    <a:pt x="56" y="30"/>
                    <a:pt x="44" y="38"/>
                    <a:pt x="37" y="47"/>
                  </a:cubicBezTo>
                  <a:close/>
                  <a:moveTo>
                    <a:pt x="165" y="55"/>
                  </a:moveTo>
                  <a:cubicBezTo>
                    <a:pt x="173" y="53"/>
                    <a:pt x="177" y="46"/>
                    <a:pt x="185" y="44"/>
                  </a:cubicBezTo>
                  <a:cubicBezTo>
                    <a:pt x="184" y="40"/>
                    <a:pt x="188" y="38"/>
                    <a:pt x="186" y="37"/>
                  </a:cubicBezTo>
                  <a:cubicBezTo>
                    <a:pt x="179" y="43"/>
                    <a:pt x="168" y="44"/>
                    <a:pt x="165" y="55"/>
                  </a:cubicBezTo>
                  <a:close/>
                  <a:moveTo>
                    <a:pt x="369" y="68"/>
                  </a:moveTo>
                  <a:cubicBezTo>
                    <a:pt x="370" y="70"/>
                    <a:pt x="367" y="74"/>
                    <a:pt x="370" y="75"/>
                  </a:cubicBezTo>
                  <a:cubicBezTo>
                    <a:pt x="373" y="69"/>
                    <a:pt x="382" y="70"/>
                    <a:pt x="383" y="62"/>
                  </a:cubicBezTo>
                  <a:cubicBezTo>
                    <a:pt x="379" y="61"/>
                    <a:pt x="373" y="66"/>
                    <a:pt x="369" y="68"/>
                  </a:cubicBezTo>
                  <a:close/>
                  <a:moveTo>
                    <a:pt x="32" y="62"/>
                  </a:moveTo>
                  <a:cubicBezTo>
                    <a:pt x="37" y="62"/>
                    <a:pt x="43" y="57"/>
                    <a:pt x="48" y="53"/>
                  </a:cubicBezTo>
                  <a:cubicBezTo>
                    <a:pt x="53" y="48"/>
                    <a:pt x="59" y="43"/>
                    <a:pt x="62" y="38"/>
                  </a:cubicBezTo>
                  <a:cubicBezTo>
                    <a:pt x="63" y="38"/>
                    <a:pt x="63" y="37"/>
                    <a:pt x="62" y="37"/>
                  </a:cubicBezTo>
                  <a:cubicBezTo>
                    <a:pt x="51" y="45"/>
                    <a:pt x="40" y="52"/>
                    <a:pt x="32" y="62"/>
                  </a:cubicBezTo>
                  <a:close/>
                  <a:moveTo>
                    <a:pt x="265" y="77"/>
                  </a:moveTo>
                  <a:cubicBezTo>
                    <a:pt x="274" y="74"/>
                    <a:pt x="290" y="72"/>
                    <a:pt x="294" y="60"/>
                  </a:cubicBezTo>
                  <a:cubicBezTo>
                    <a:pt x="285" y="63"/>
                    <a:pt x="277" y="66"/>
                    <a:pt x="273" y="74"/>
                  </a:cubicBezTo>
                  <a:cubicBezTo>
                    <a:pt x="271" y="76"/>
                    <a:pt x="265" y="72"/>
                    <a:pt x="265" y="77"/>
                  </a:cubicBezTo>
                  <a:close/>
                  <a:moveTo>
                    <a:pt x="165" y="67"/>
                  </a:moveTo>
                  <a:cubicBezTo>
                    <a:pt x="171" y="65"/>
                    <a:pt x="173" y="59"/>
                    <a:pt x="182" y="61"/>
                  </a:cubicBezTo>
                  <a:cubicBezTo>
                    <a:pt x="183" y="57"/>
                    <a:pt x="180" y="56"/>
                    <a:pt x="182" y="54"/>
                  </a:cubicBezTo>
                  <a:cubicBezTo>
                    <a:pt x="176" y="56"/>
                    <a:pt x="165" y="60"/>
                    <a:pt x="165" y="67"/>
                  </a:cubicBezTo>
                  <a:close/>
                  <a:moveTo>
                    <a:pt x="410" y="85"/>
                  </a:moveTo>
                  <a:cubicBezTo>
                    <a:pt x="416" y="83"/>
                    <a:pt x="422" y="81"/>
                    <a:pt x="426" y="77"/>
                  </a:cubicBezTo>
                  <a:cubicBezTo>
                    <a:pt x="419" y="77"/>
                    <a:pt x="413" y="79"/>
                    <a:pt x="410" y="85"/>
                  </a:cubicBezTo>
                  <a:close/>
                  <a:moveTo>
                    <a:pt x="370" y="80"/>
                  </a:moveTo>
                  <a:cubicBezTo>
                    <a:pt x="370" y="84"/>
                    <a:pt x="370" y="83"/>
                    <a:pt x="371" y="86"/>
                  </a:cubicBezTo>
                  <a:cubicBezTo>
                    <a:pt x="375" y="84"/>
                    <a:pt x="382" y="81"/>
                    <a:pt x="379" y="75"/>
                  </a:cubicBezTo>
                  <a:cubicBezTo>
                    <a:pt x="377" y="77"/>
                    <a:pt x="374" y="79"/>
                    <a:pt x="370" y="80"/>
                  </a:cubicBezTo>
                  <a:close/>
                  <a:moveTo>
                    <a:pt x="406" y="99"/>
                  </a:moveTo>
                  <a:cubicBezTo>
                    <a:pt x="415" y="95"/>
                    <a:pt x="421" y="90"/>
                    <a:pt x="429" y="86"/>
                  </a:cubicBezTo>
                  <a:cubicBezTo>
                    <a:pt x="431" y="86"/>
                    <a:pt x="431" y="87"/>
                    <a:pt x="432" y="88"/>
                  </a:cubicBezTo>
                  <a:cubicBezTo>
                    <a:pt x="432" y="85"/>
                    <a:pt x="435" y="82"/>
                    <a:pt x="433" y="80"/>
                  </a:cubicBezTo>
                  <a:cubicBezTo>
                    <a:pt x="424" y="86"/>
                    <a:pt x="412" y="89"/>
                    <a:pt x="406" y="99"/>
                  </a:cubicBezTo>
                  <a:close/>
                  <a:moveTo>
                    <a:pt x="30" y="74"/>
                  </a:moveTo>
                  <a:cubicBezTo>
                    <a:pt x="29" y="74"/>
                    <a:pt x="26" y="77"/>
                    <a:pt x="28" y="78"/>
                  </a:cubicBezTo>
                  <a:cubicBezTo>
                    <a:pt x="30" y="75"/>
                    <a:pt x="33" y="73"/>
                    <a:pt x="36" y="72"/>
                  </a:cubicBezTo>
                  <a:cubicBezTo>
                    <a:pt x="43" y="67"/>
                    <a:pt x="49" y="62"/>
                    <a:pt x="57" y="58"/>
                  </a:cubicBezTo>
                  <a:cubicBezTo>
                    <a:pt x="57" y="55"/>
                    <a:pt x="60" y="56"/>
                    <a:pt x="59" y="52"/>
                  </a:cubicBezTo>
                  <a:cubicBezTo>
                    <a:pt x="48" y="57"/>
                    <a:pt x="40" y="67"/>
                    <a:pt x="30" y="74"/>
                  </a:cubicBezTo>
                  <a:close/>
                  <a:moveTo>
                    <a:pt x="167" y="74"/>
                  </a:moveTo>
                  <a:cubicBezTo>
                    <a:pt x="172" y="78"/>
                    <a:pt x="183" y="69"/>
                    <a:pt x="179" y="66"/>
                  </a:cubicBezTo>
                  <a:cubicBezTo>
                    <a:pt x="176" y="70"/>
                    <a:pt x="171" y="71"/>
                    <a:pt x="167" y="74"/>
                  </a:cubicBezTo>
                  <a:close/>
                  <a:moveTo>
                    <a:pt x="268" y="85"/>
                  </a:moveTo>
                  <a:cubicBezTo>
                    <a:pt x="275" y="84"/>
                    <a:pt x="286" y="82"/>
                    <a:pt x="286" y="75"/>
                  </a:cubicBezTo>
                  <a:cubicBezTo>
                    <a:pt x="281" y="80"/>
                    <a:pt x="271" y="79"/>
                    <a:pt x="268" y="85"/>
                  </a:cubicBezTo>
                  <a:close/>
                  <a:moveTo>
                    <a:pt x="404" y="109"/>
                  </a:moveTo>
                  <a:cubicBezTo>
                    <a:pt x="414" y="106"/>
                    <a:pt x="422" y="101"/>
                    <a:pt x="430" y="96"/>
                  </a:cubicBezTo>
                  <a:cubicBezTo>
                    <a:pt x="429" y="93"/>
                    <a:pt x="434" y="91"/>
                    <a:pt x="430" y="90"/>
                  </a:cubicBezTo>
                  <a:cubicBezTo>
                    <a:pt x="424" y="100"/>
                    <a:pt x="410" y="100"/>
                    <a:pt x="404" y="109"/>
                  </a:cubicBezTo>
                  <a:close/>
                  <a:moveTo>
                    <a:pt x="371" y="93"/>
                  </a:moveTo>
                  <a:cubicBezTo>
                    <a:pt x="372" y="98"/>
                    <a:pt x="372" y="104"/>
                    <a:pt x="374" y="108"/>
                  </a:cubicBezTo>
                  <a:cubicBezTo>
                    <a:pt x="375" y="103"/>
                    <a:pt x="376" y="102"/>
                    <a:pt x="374" y="97"/>
                  </a:cubicBezTo>
                  <a:cubicBezTo>
                    <a:pt x="376" y="97"/>
                    <a:pt x="380" y="90"/>
                    <a:pt x="376" y="90"/>
                  </a:cubicBezTo>
                  <a:cubicBezTo>
                    <a:pt x="375" y="92"/>
                    <a:pt x="372" y="92"/>
                    <a:pt x="371" y="93"/>
                  </a:cubicBezTo>
                  <a:close/>
                  <a:moveTo>
                    <a:pt x="31" y="86"/>
                  </a:moveTo>
                  <a:cubicBezTo>
                    <a:pt x="27" y="86"/>
                    <a:pt x="25" y="87"/>
                    <a:pt x="24" y="90"/>
                  </a:cubicBezTo>
                  <a:cubicBezTo>
                    <a:pt x="32" y="86"/>
                    <a:pt x="41" y="83"/>
                    <a:pt x="45" y="75"/>
                  </a:cubicBezTo>
                  <a:cubicBezTo>
                    <a:pt x="51" y="76"/>
                    <a:pt x="52" y="71"/>
                    <a:pt x="56" y="70"/>
                  </a:cubicBezTo>
                  <a:cubicBezTo>
                    <a:pt x="53" y="69"/>
                    <a:pt x="59" y="65"/>
                    <a:pt x="54" y="66"/>
                  </a:cubicBezTo>
                  <a:cubicBezTo>
                    <a:pt x="46" y="72"/>
                    <a:pt x="37" y="77"/>
                    <a:pt x="31" y="86"/>
                  </a:cubicBezTo>
                  <a:close/>
                  <a:moveTo>
                    <a:pt x="263" y="98"/>
                  </a:moveTo>
                  <a:cubicBezTo>
                    <a:pt x="266" y="96"/>
                    <a:pt x="269" y="93"/>
                    <a:pt x="275" y="93"/>
                  </a:cubicBezTo>
                  <a:cubicBezTo>
                    <a:pt x="275" y="90"/>
                    <a:pt x="286" y="89"/>
                    <a:pt x="281" y="87"/>
                  </a:cubicBezTo>
                  <a:cubicBezTo>
                    <a:pt x="276" y="91"/>
                    <a:pt x="263" y="92"/>
                    <a:pt x="263" y="98"/>
                  </a:cubicBezTo>
                  <a:close/>
                  <a:moveTo>
                    <a:pt x="177" y="86"/>
                  </a:moveTo>
                  <a:cubicBezTo>
                    <a:pt x="176" y="82"/>
                    <a:pt x="180" y="80"/>
                    <a:pt x="177" y="79"/>
                  </a:cubicBezTo>
                  <a:cubicBezTo>
                    <a:pt x="174" y="81"/>
                    <a:pt x="174" y="85"/>
                    <a:pt x="177" y="86"/>
                  </a:cubicBezTo>
                  <a:close/>
                  <a:moveTo>
                    <a:pt x="405" y="115"/>
                  </a:moveTo>
                  <a:cubicBezTo>
                    <a:pt x="405" y="119"/>
                    <a:pt x="403" y="119"/>
                    <a:pt x="403" y="122"/>
                  </a:cubicBezTo>
                  <a:cubicBezTo>
                    <a:pt x="410" y="120"/>
                    <a:pt x="413" y="114"/>
                    <a:pt x="422" y="115"/>
                  </a:cubicBezTo>
                  <a:cubicBezTo>
                    <a:pt x="423" y="112"/>
                    <a:pt x="425" y="110"/>
                    <a:pt x="426" y="106"/>
                  </a:cubicBezTo>
                  <a:cubicBezTo>
                    <a:pt x="418" y="108"/>
                    <a:pt x="412" y="113"/>
                    <a:pt x="405" y="115"/>
                  </a:cubicBezTo>
                  <a:close/>
                  <a:moveTo>
                    <a:pt x="272" y="101"/>
                  </a:moveTo>
                  <a:cubicBezTo>
                    <a:pt x="275" y="101"/>
                    <a:pt x="278" y="100"/>
                    <a:pt x="278" y="97"/>
                  </a:cubicBezTo>
                  <a:cubicBezTo>
                    <a:pt x="275" y="97"/>
                    <a:pt x="273" y="99"/>
                    <a:pt x="272" y="101"/>
                  </a:cubicBezTo>
                  <a:close/>
                  <a:moveTo>
                    <a:pt x="29" y="95"/>
                  </a:moveTo>
                  <a:cubicBezTo>
                    <a:pt x="29" y="102"/>
                    <a:pt x="21" y="100"/>
                    <a:pt x="21" y="107"/>
                  </a:cubicBezTo>
                  <a:cubicBezTo>
                    <a:pt x="30" y="103"/>
                    <a:pt x="42" y="93"/>
                    <a:pt x="52" y="87"/>
                  </a:cubicBezTo>
                  <a:cubicBezTo>
                    <a:pt x="51" y="84"/>
                    <a:pt x="55" y="81"/>
                    <a:pt x="52" y="80"/>
                  </a:cubicBezTo>
                  <a:cubicBezTo>
                    <a:pt x="44" y="85"/>
                    <a:pt x="38" y="91"/>
                    <a:pt x="29" y="95"/>
                  </a:cubicBezTo>
                  <a:close/>
                  <a:moveTo>
                    <a:pt x="403" y="130"/>
                  </a:moveTo>
                  <a:cubicBezTo>
                    <a:pt x="409" y="130"/>
                    <a:pt x="412" y="122"/>
                    <a:pt x="419" y="126"/>
                  </a:cubicBezTo>
                  <a:cubicBezTo>
                    <a:pt x="418" y="123"/>
                    <a:pt x="424" y="120"/>
                    <a:pt x="420" y="119"/>
                  </a:cubicBezTo>
                  <a:cubicBezTo>
                    <a:pt x="416" y="125"/>
                    <a:pt x="407" y="124"/>
                    <a:pt x="403" y="130"/>
                  </a:cubicBezTo>
                  <a:close/>
                  <a:moveTo>
                    <a:pt x="26" y="113"/>
                  </a:moveTo>
                  <a:cubicBezTo>
                    <a:pt x="30" y="112"/>
                    <a:pt x="36" y="109"/>
                    <a:pt x="39" y="107"/>
                  </a:cubicBezTo>
                  <a:cubicBezTo>
                    <a:pt x="42" y="105"/>
                    <a:pt x="50" y="99"/>
                    <a:pt x="47" y="97"/>
                  </a:cubicBezTo>
                  <a:cubicBezTo>
                    <a:pt x="41" y="103"/>
                    <a:pt x="31" y="105"/>
                    <a:pt x="26" y="113"/>
                  </a:cubicBezTo>
                  <a:close/>
                  <a:moveTo>
                    <a:pt x="410" y="134"/>
                  </a:moveTo>
                  <a:cubicBezTo>
                    <a:pt x="412" y="135"/>
                    <a:pt x="414" y="136"/>
                    <a:pt x="418" y="136"/>
                  </a:cubicBezTo>
                  <a:cubicBezTo>
                    <a:pt x="420" y="134"/>
                    <a:pt x="417" y="132"/>
                    <a:pt x="419" y="130"/>
                  </a:cubicBezTo>
                  <a:cubicBezTo>
                    <a:pt x="415" y="130"/>
                    <a:pt x="414" y="133"/>
                    <a:pt x="410" y="134"/>
                  </a:cubicBezTo>
                  <a:close/>
                  <a:moveTo>
                    <a:pt x="22" y="128"/>
                  </a:moveTo>
                  <a:cubicBezTo>
                    <a:pt x="29" y="122"/>
                    <a:pt x="43" y="119"/>
                    <a:pt x="44" y="110"/>
                  </a:cubicBezTo>
                  <a:cubicBezTo>
                    <a:pt x="38" y="117"/>
                    <a:pt x="22" y="117"/>
                    <a:pt x="22" y="128"/>
                  </a:cubicBezTo>
                  <a:close/>
                  <a:moveTo>
                    <a:pt x="19" y="119"/>
                  </a:moveTo>
                  <a:cubicBezTo>
                    <a:pt x="20" y="117"/>
                    <a:pt x="22" y="118"/>
                    <a:pt x="22" y="116"/>
                  </a:cubicBezTo>
                  <a:cubicBezTo>
                    <a:pt x="20" y="114"/>
                    <a:pt x="16" y="117"/>
                    <a:pt x="19" y="119"/>
                  </a:cubicBezTo>
                  <a:close/>
                  <a:moveTo>
                    <a:pt x="160" y="137"/>
                  </a:moveTo>
                  <a:cubicBezTo>
                    <a:pt x="163" y="136"/>
                    <a:pt x="165" y="136"/>
                    <a:pt x="165" y="133"/>
                  </a:cubicBezTo>
                  <a:cubicBezTo>
                    <a:pt x="163" y="133"/>
                    <a:pt x="162" y="135"/>
                    <a:pt x="160" y="137"/>
                  </a:cubicBezTo>
                  <a:close/>
                  <a:moveTo>
                    <a:pt x="14" y="138"/>
                  </a:moveTo>
                  <a:cubicBezTo>
                    <a:pt x="14" y="142"/>
                    <a:pt x="12" y="142"/>
                    <a:pt x="12" y="146"/>
                  </a:cubicBezTo>
                  <a:cubicBezTo>
                    <a:pt x="20" y="141"/>
                    <a:pt x="41" y="136"/>
                    <a:pt x="40" y="124"/>
                  </a:cubicBezTo>
                  <a:cubicBezTo>
                    <a:pt x="32" y="129"/>
                    <a:pt x="23" y="134"/>
                    <a:pt x="14" y="138"/>
                  </a:cubicBezTo>
                  <a:close/>
                  <a:moveTo>
                    <a:pt x="16" y="132"/>
                  </a:moveTo>
                  <a:cubicBezTo>
                    <a:pt x="17" y="131"/>
                    <a:pt x="22" y="130"/>
                    <a:pt x="19" y="128"/>
                  </a:cubicBezTo>
                  <a:cubicBezTo>
                    <a:pt x="19" y="130"/>
                    <a:pt x="13" y="130"/>
                    <a:pt x="16" y="132"/>
                  </a:cubicBezTo>
                  <a:close/>
                  <a:moveTo>
                    <a:pt x="35" y="140"/>
                  </a:moveTo>
                  <a:cubicBezTo>
                    <a:pt x="29" y="145"/>
                    <a:pt x="19" y="146"/>
                    <a:pt x="15" y="154"/>
                  </a:cubicBezTo>
                  <a:cubicBezTo>
                    <a:pt x="23" y="153"/>
                    <a:pt x="29" y="151"/>
                    <a:pt x="35" y="149"/>
                  </a:cubicBezTo>
                  <a:cubicBezTo>
                    <a:pt x="34" y="145"/>
                    <a:pt x="39" y="141"/>
                    <a:pt x="35" y="140"/>
                  </a:cubicBezTo>
                  <a:close/>
                </a:path>
              </a:pathLst>
            </a:custGeom>
            <a:solidFill>
              <a:srgbClr val="F1AA25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6" grpId="0"/>
      <p:bldP spid="83" grpId="0"/>
      <p:bldP spid="86" grpId="0"/>
      <p:bldP spid="89" grpId="0"/>
      <p:bldP spid="90" grpId="0"/>
      <p:bldP spid="93" grpId="0"/>
      <p:bldP spid="138" grpId="0" animBg="1"/>
      <p:bldP spid="1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783" name="Group 784"/>
          <p:cNvGrpSpPr>
            <a:grpSpLocks noChangeAspect="1"/>
          </p:cNvGrpSpPr>
          <p:nvPr/>
        </p:nvGrpSpPr>
        <p:grpSpPr bwMode="auto">
          <a:xfrm>
            <a:off x="4316413" y="3051175"/>
            <a:ext cx="4586287" cy="2100263"/>
            <a:chOff x="2719" y="1922"/>
            <a:chExt cx="2889" cy="1323"/>
          </a:xfrm>
        </p:grpSpPr>
        <p:sp>
          <p:nvSpPr>
            <p:cNvPr id="1784" name="AutoShape 783"/>
            <p:cNvSpPr>
              <a:spLocks noChangeAspect="1" noChangeArrowheads="1" noTextEdit="1"/>
            </p:cNvSpPr>
            <p:nvPr/>
          </p:nvSpPr>
          <p:spPr bwMode="auto">
            <a:xfrm>
              <a:off x="2719" y="1922"/>
              <a:ext cx="2889" cy="1323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85" name="Group 985"/>
            <p:cNvGrpSpPr>
              <a:grpSpLocks/>
            </p:cNvGrpSpPr>
            <p:nvPr/>
          </p:nvGrpSpPr>
          <p:grpSpPr bwMode="auto">
            <a:xfrm>
              <a:off x="3081" y="1918"/>
              <a:ext cx="2516" cy="1107"/>
              <a:chOff x="3081" y="1918"/>
              <a:chExt cx="2516" cy="1107"/>
            </a:xfrm>
          </p:grpSpPr>
          <p:sp>
            <p:nvSpPr>
              <p:cNvPr id="2331" name="Rectangle 78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2" name="Freeform 78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3" name="Freeform 78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4" name="Freeform 78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5" name="Freeform 78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6" name="Freeform 79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7" name="Rectangle 79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8" name="Rectangle 79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9" name="Rectangle 79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0" name="Freeform 79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1" name="Freeform 79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2" name="Freeform 79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3" name="Rectangle 79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4" name="Freeform 79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5" name="Freeform 79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6" name="Freeform 80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7" name="Rectangle 80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8" name="Freeform 80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9" name="Freeform 80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0" name="Rectangle 80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1" name="Rectangle 80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2" name="Freeform 80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3" name="Rectangle 80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4" name="Freeform 80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5" name="Freeform 80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6" name="Rectangle 810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" name="Freeform 811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" name="Freeform 812"/>
              <p:cNvSpPr>
                <a:spLocks noEditPoints="1"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9" name="Rectangle 81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0" name="Rectangle 81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1" name="Rectangle 81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2" name="Freeform 81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3" name="Freeform 81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4" name="Rectangle 81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" name="Freeform 81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6" name="Freeform 82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7" name="Rectangle 82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8" name="Freeform 82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9" name="Rectangle 82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0" name="Freeform 82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1" name="Freeform 82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2" name="Freeform 82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3" name="Rectangle 82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4" name="Rectangle 82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5" name="Freeform 82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6" name="Freeform 83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7" name="Rectangle 83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8" name="Rectangle 83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9" name="Freeform 83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0" name="Freeform 83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1" name="Rectangle 83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2" name="Line 836"/>
              <p:cNvSpPr>
                <a:spLocks noChangeShapeType="1"/>
              </p:cNvSpPr>
              <p:nvPr/>
            </p:nvSpPr>
            <p:spPr bwMode="auto">
              <a:xfrm>
                <a:off x="4933" y="2158"/>
                <a:ext cx="0" cy="0"/>
              </a:xfrm>
              <a:prstGeom prst="line">
                <a:avLst/>
              </a:prstGeom>
              <a:ln w="9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3" name="Freeform 837"/>
              <p:cNvSpPr>
                <a:spLocks/>
              </p:cNvSpPr>
              <p:nvPr/>
            </p:nvSpPr>
            <p:spPr bwMode="auto">
              <a:xfrm>
                <a:off x="5169" y="2188"/>
                <a:ext cx="14" cy="6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1" y="2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0" y="3"/>
                      <a:pt x="1" y="3"/>
                      <a:pt x="4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4" name="Freeform 838"/>
              <p:cNvSpPr>
                <a:spLocks/>
              </p:cNvSpPr>
              <p:nvPr/>
            </p:nvSpPr>
            <p:spPr bwMode="auto">
              <a:xfrm>
                <a:off x="5187" y="2179"/>
                <a:ext cx="47" cy="13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8" y="0"/>
                  </a:cxn>
                  <a:cxn ang="0">
                    <a:pos x="11" y="4"/>
                  </a:cxn>
                  <a:cxn ang="0">
                    <a:pos x="6" y="4"/>
                  </a:cxn>
                  <a:cxn ang="0">
                    <a:pos x="0" y="6"/>
                  </a:cxn>
                  <a:cxn ang="0">
                    <a:pos x="14" y="3"/>
                  </a:cxn>
                  <a:cxn ang="0">
                    <a:pos x="14" y="4"/>
                  </a:cxn>
                </a:cxnLst>
                <a:rect l="0" t="0" r="r" b="b"/>
                <a:pathLst>
                  <a:path w="21" h="6">
                    <a:moveTo>
                      <a:pt x="14" y="4"/>
                    </a:moveTo>
                    <a:cubicBezTo>
                      <a:pt x="17" y="3"/>
                      <a:pt x="21" y="1"/>
                      <a:pt x="18" y="0"/>
                    </a:cubicBezTo>
                    <a:cubicBezTo>
                      <a:pt x="15" y="2"/>
                      <a:pt x="14" y="2"/>
                      <a:pt x="11" y="4"/>
                    </a:cubicBezTo>
                    <a:cubicBezTo>
                      <a:pt x="8" y="4"/>
                      <a:pt x="5" y="4"/>
                      <a:pt x="6" y="4"/>
                    </a:cubicBezTo>
                    <a:cubicBezTo>
                      <a:pt x="5" y="4"/>
                      <a:pt x="1" y="4"/>
                      <a:pt x="0" y="6"/>
                    </a:cubicBezTo>
                    <a:cubicBezTo>
                      <a:pt x="4" y="6"/>
                      <a:pt x="9" y="5"/>
                      <a:pt x="14" y="3"/>
                    </a:cubicBezTo>
                    <a:cubicBezTo>
                      <a:pt x="15" y="3"/>
                      <a:pt x="14" y="4"/>
                      <a:pt x="14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5" name="Freeform 839"/>
              <p:cNvSpPr>
                <a:spLocks/>
              </p:cNvSpPr>
              <p:nvPr/>
            </p:nvSpPr>
            <p:spPr bwMode="auto">
              <a:xfrm>
                <a:off x="5363" y="206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6" name="Freeform 840"/>
              <p:cNvSpPr>
                <a:spLocks/>
              </p:cNvSpPr>
              <p:nvPr/>
            </p:nvSpPr>
            <p:spPr bwMode="auto">
              <a:xfrm>
                <a:off x="5439" y="194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7" name="Freeform 841"/>
              <p:cNvSpPr>
                <a:spLocks/>
              </p:cNvSpPr>
              <p:nvPr/>
            </p:nvSpPr>
            <p:spPr bwMode="auto">
              <a:xfrm>
                <a:off x="5369" y="193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8" name="Freeform 842"/>
              <p:cNvSpPr>
                <a:spLocks/>
              </p:cNvSpPr>
              <p:nvPr/>
            </p:nvSpPr>
            <p:spPr bwMode="auto">
              <a:xfrm>
                <a:off x="5363" y="2064"/>
                <a:ext cx="9" cy="16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2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cubicBezTo>
                      <a:pt x="1" y="7"/>
                      <a:pt x="3" y="2"/>
                      <a:pt x="4" y="2"/>
                    </a:cubicBezTo>
                    <a:cubicBezTo>
                      <a:pt x="4" y="0"/>
                      <a:pt x="2" y="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9" name="Freeform 843"/>
              <p:cNvSpPr>
                <a:spLocks/>
              </p:cNvSpPr>
              <p:nvPr/>
            </p:nvSpPr>
            <p:spPr bwMode="auto">
              <a:xfrm>
                <a:off x="5302" y="2172"/>
                <a:ext cx="7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0" name="Freeform 844"/>
              <p:cNvSpPr>
                <a:spLocks/>
              </p:cNvSpPr>
              <p:nvPr/>
            </p:nvSpPr>
            <p:spPr bwMode="auto">
              <a:xfrm>
                <a:off x="5516" y="216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1" name="Freeform 845"/>
              <p:cNvSpPr>
                <a:spLocks/>
              </p:cNvSpPr>
              <p:nvPr/>
            </p:nvSpPr>
            <p:spPr bwMode="auto">
              <a:xfrm>
                <a:off x="5552" y="2219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2" name="Freeform 846"/>
              <p:cNvSpPr>
                <a:spLocks/>
              </p:cNvSpPr>
              <p:nvPr/>
            </p:nvSpPr>
            <p:spPr bwMode="auto">
              <a:xfrm>
                <a:off x="5336" y="218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3" name="Freeform 847"/>
              <p:cNvSpPr>
                <a:spLocks/>
              </p:cNvSpPr>
              <p:nvPr/>
            </p:nvSpPr>
            <p:spPr bwMode="auto">
              <a:xfrm>
                <a:off x="5432" y="2104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4" name="Freeform 848"/>
              <p:cNvSpPr>
                <a:spLocks/>
              </p:cNvSpPr>
              <p:nvPr/>
            </p:nvSpPr>
            <p:spPr bwMode="auto">
              <a:xfrm>
                <a:off x="3106" y="28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5" name="Freeform 849"/>
              <p:cNvSpPr>
                <a:spLocks/>
              </p:cNvSpPr>
              <p:nvPr/>
            </p:nvSpPr>
            <p:spPr bwMode="auto">
              <a:xfrm>
                <a:off x="3097" y="2980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6" name="Freeform 850"/>
              <p:cNvSpPr>
                <a:spLocks/>
              </p:cNvSpPr>
              <p:nvPr/>
            </p:nvSpPr>
            <p:spPr bwMode="auto">
              <a:xfrm>
                <a:off x="5243" y="192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7" name="Freeform 851"/>
              <p:cNvSpPr>
                <a:spLocks/>
              </p:cNvSpPr>
              <p:nvPr/>
            </p:nvSpPr>
            <p:spPr bwMode="auto">
              <a:xfrm>
                <a:off x="4924" y="2426"/>
                <a:ext cx="36" cy="11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9" y="4"/>
                  </a:cxn>
                  <a:cxn ang="0">
                    <a:pos x="9" y="2"/>
                  </a:cxn>
                </a:cxnLst>
                <a:rect l="0" t="0" r="r" b="b"/>
                <a:pathLst>
                  <a:path w="16" h="5">
                    <a:moveTo>
                      <a:pt x="9" y="2"/>
                    </a:moveTo>
                    <a:cubicBezTo>
                      <a:pt x="15" y="1"/>
                      <a:pt x="0" y="5"/>
                      <a:pt x="9" y="4"/>
                    </a:cubicBezTo>
                    <a:cubicBezTo>
                      <a:pt x="8" y="4"/>
                      <a:pt x="16" y="0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8" name="Freeform 852"/>
              <p:cNvSpPr>
                <a:spLocks/>
              </p:cNvSpPr>
              <p:nvPr/>
            </p:nvSpPr>
            <p:spPr bwMode="auto">
              <a:xfrm>
                <a:off x="5311" y="217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9" name="Freeform 853"/>
              <p:cNvSpPr>
                <a:spLocks/>
              </p:cNvSpPr>
              <p:nvPr/>
            </p:nvSpPr>
            <p:spPr bwMode="auto">
              <a:xfrm>
                <a:off x="4944" y="243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0" name="Freeform 854"/>
              <p:cNvSpPr>
                <a:spLocks/>
              </p:cNvSpPr>
              <p:nvPr/>
            </p:nvSpPr>
            <p:spPr bwMode="auto">
              <a:xfrm>
                <a:off x="4946" y="19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1" name="Freeform 855"/>
              <p:cNvSpPr>
                <a:spLocks/>
              </p:cNvSpPr>
              <p:nvPr/>
            </p:nvSpPr>
            <p:spPr bwMode="auto">
              <a:xfrm>
                <a:off x="5162" y="1924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2" name="Freeform 856"/>
              <p:cNvSpPr>
                <a:spLocks/>
              </p:cNvSpPr>
              <p:nvPr/>
            </p:nvSpPr>
            <p:spPr bwMode="auto">
              <a:xfrm>
                <a:off x="4863" y="2030"/>
                <a:ext cx="2" cy="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1"/>
                      <a:pt x="0" y="2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3" name="Freeform 857"/>
              <p:cNvSpPr>
                <a:spLocks/>
              </p:cNvSpPr>
              <p:nvPr/>
            </p:nvSpPr>
            <p:spPr bwMode="auto">
              <a:xfrm>
                <a:off x="4935" y="2116"/>
                <a:ext cx="7" cy="2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7" y="2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4" name="Freeform 858"/>
              <p:cNvSpPr>
                <a:spLocks/>
              </p:cNvSpPr>
              <p:nvPr/>
            </p:nvSpPr>
            <p:spPr bwMode="auto">
              <a:xfrm>
                <a:off x="3297" y="2568"/>
                <a:ext cx="18" cy="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6" y="0"/>
                      <a:pt x="0" y="3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5" name="Freeform 859"/>
              <p:cNvSpPr>
                <a:spLocks/>
              </p:cNvSpPr>
              <p:nvPr/>
            </p:nvSpPr>
            <p:spPr bwMode="auto">
              <a:xfrm>
                <a:off x="5306" y="2172"/>
                <a:ext cx="5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6" name="Freeform 860"/>
              <p:cNvSpPr>
                <a:spLocks/>
              </p:cNvSpPr>
              <p:nvPr/>
            </p:nvSpPr>
            <p:spPr bwMode="auto">
              <a:xfrm>
                <a:off x="4883" y="2037"/>
                <a:ext cx="3" cy="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6"/>
                  </a:cxn>
                  <a:cxn ang="0">
                    <a:pos x="1" y="0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2"/>
                      <a:pt x="0" y="4"/>
                      <a:pt x="1" y="6"/>
                    </a:cubicBezTo>
                    <a:cubicBezTo>
                      <a:pt x="0" y="5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7" name="Freeform 861"/>
              <p:cNvSpPr>
                <a:spLocks/>
              </p:cNvSpPr>
              <p:nvPr/>
            </p:nvSpPr>
            <p:spPr bwMode="auto">
              <a:xfrm>
                <a:off x="4152" y="2534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8" name="Freeform 862"/>
              <p:cNvSpPr>
                <a:spLocks/>
              </p:cNvSpPr>
              <p:nvPr/>
            </p:nvSpPr>
            <p:spPr bwMode="auto">
              <a:xfrm>
                <a:off x="4915" y="2084"/>
                <a:ext cx="9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9" name="Freeform 863"/>
              <p:cNvSpPr>
                <a:spLocks/>
              </p:cNvSpPr>
              <p:nvPr/>
            </p:nvSpPr>
            <p:spPr bwMode="auto">
              <a:xfrm>
                <a:off x="3308" y="25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0" name="Freeform 864"/>
              <p:cNvSpPr>
                <a:spLocks noEditPoints="1"/>
              </p:cNvSpPr>
              <p:nvPr/>
            </p:nvSpPr>
            <p:spPr bwMode="auto">
              <a:xfrm>
                <a:off x="3081" y="1918"/>
                <a:ext cx="2516" cy="1071"/>
              </a:xfrm>
              <a:custGeom>
                <a:avLst/>
                <a:gdLst/>
                <a:ahLst/>
                <a:cxnLst>
                  <a:cxn ang="0">
                    <a:pos x="100" y="287"/>
                  </a:cxn>
                  <a:cxn ang="0">
                    <a:pos x="111" y="287"/>
                  </a:cxn>
                  <a:cxn ang="0">
                    <a:pos x="190" y="274"/>
                  </a:cxn>
                  <a:cxn ang="0">
                    <a:pos x="292" y="277"/>
                  </a:cxn>
                  <a:cxn ang="0">
                    <a:pos x="460" y="274"/>
                  </a:cxn>
                  <a:cxn ang="0">
                    <a:pos x="503" y="274"/>
                  </a:cxn>
                  <a:cxn ang="0">
                    <a:pos x="580" y="268"/>
                  </a:cxn>
                  <a:cxn ang="0">
                    <a:pos x="673" y="262"/>
                  </a:cxn>
                  <a:cxn ang="0">
                    <a:pos x="775" y="248"/>
                  </a:cxn>
                  <a:cxn ang="0">
                    <a:pos x="924" y="196"/>
                  </a:cxn>
                  <a:cxn ang="0">
                    <a:pos x="848" y="87"/>
                  </a:cxn>
                  <a:cxn ang="0">
                    <a:pos x="822" y="27"/>
                  </a:cxn>
                  <a:cxn ang="0">
                    <a:pos x="933" y="10"/>
                  </a:cxn>
                  <a:cxn ang="0">
                    <a:pos x="981" y="11"/>
                  </a:cxn>
                  <a:cxn ang="0">
                    <a:pos x="1046" y="16"/>
                  </a:cxn>
                  <a:cxn ang="0">
                    <a:pos x="1096" y="21"/>
                  </a:cxn>
                  <a:cxn ang="0">
                    <a:pos x="1101" y="25"/>
                  </a:cxn>
                  <a:cxn ang="0">
                    <a:pos x="1012" y="65"/>
                  </a:cxn>
                  <a:cxn ang="0">
                    <a:pos x="1085" y="114"/>
                  </a:cxn>
                  <a:cxn ang="0">
                    <a:pos x="1108" y="132"/>
                  </a:cxn>
                  <a:cxn ang="0">
                    <a:pos x="1068" y="121"/>
                  </a:cxn>
                  <a:cxn ang="0">
                    <a:pos x="983" y="115"/>
                  </a:cxn>
                  <a:cxn ang="0">
                    <a:pos x="967" y="117"/>
                  </a:cxn>
                  <a:cxn ang="0">
                    <a:pos x="1006" y="118"/>
                  </a:cxn>
                  <a:cxn ang="0">
                    <a:pos x="1069" y="126"/>
                  </a:cxn>
                  <a:cxn ang="0">
                    <a:pos x="1083" y="111"/>
                  </a:cxn>
                  <a:cxn ang="0">
                    <a:pos x="1052" y="91"/>
                  </a:cxn>
                  <a:cxn ang="0">
                    <a:pos x="1031" y="76"/>
                  </a:cxn>
                  <a:cxn ang="0">
                    <a:pos x="1047" y="55"/>
                  </a:cxn>
                  <a:cxn ang="0">
                    <a:pos x="1110" y="29"/>
                  </a:cxn>
                  <a:cxn ang="0">
                    <a:pos x="1117" y="18"/>
                  </a:cxn>
                  <a:cxn ang="0">
                    <a:pos x="1076" y="13"/>
                  </a:cxn>
                  <a:cxn ang="0">
                    <a:pos x="1043" y="9"/>
                  </a:cxn>
                  <a:cxn ang="0">
                    <a:pos x="976" y="2"/>
                  </a:cxn>
                  <a:cxn ang="0">
                    <a:pos x="945" y="2"/>
                  </a:cxn>
                  <a:cxn ang="0">
                    <a:pos x="901" y="2"/>
                  </a:cxn>
                  <a:cxn ang="0">
                    <a:pos x="876" y="4"/>
                  </a:cxn>
                  <a:cxn ang="0">
                    <a:pos x="800" y="33"/>
                  </a:cxn>
                  <a:cxn ang="0">
                    <a:pos x="848" y="95"/>
                  </a:cxn>
                  <a:cxn ang="0">
                    <a:pos x="923" y="122"/>
                  </a:cxn>
                  <a:cxn ang="0">
                    <a:pos x="935" y="171"/>
                  </a:cxn>
                  <a:cxn ang="0">
                    <a:pos x="837" y="225"/>
                  </a:cxn>
                  <a:cxn ang="0">
                    <a:pos x="784" y="237"/>
                  </a:cxn>
                  <a:cxn ang="0">
                    <a:pos x="691" y="251"/>
                  </a:cxn>
                  <a:cxn ang="0">
                    <a:pos x="526" y="264"/>
                  </a:cxn>
                  <a:cxn ang="0">
                    <a:pos x="417" y="265"/>
                  </a:cxn>
                  <a:cxn ang="0">
                    <a:pos x="304" y="270"/>
                  </a:cxn>
                  <a:cxn ang="0">
                    <a:pos x="237" y="269"/>
                  </a:cxn>
                  <a:cxn ang="0">
                    <a:pos x="216" y="266"/>
                  </a:cxn>
                  <a:cxn ang="0">
                    <a:pos x="202" y="270"/>
                  </a:cxn>
                  <a:cxn ang="0">
                    <a:pos x="70" y="297"/>
                  </a:cxn>
                  <a:cxn ang="0">
                    <a:pos x="2" y="429"/>
                  </a:cxn>
                  <a:cxn ang="0">
                    <a:pos x="11" y="464"/>
                  </a:cxn>
                  <a:cxn ang="0">
                    <a:pos x="7" y="434"/>
                  </a:cxn>
                  <a:cxn ang="0">
                    <a:pos x="25" y="356"/>
                  </a:cxn>
                  <a:cxn ang="0">
                    <a:pos x="57" y="318"/>
                  </a:cxn>
                  <a:cxn ang="0">
                    <a:pos x="244" y="275"/>
                  </a:cxn>
                </a:cxnLst>
                <a:rect l="0" t="0" r="r" b="b"/>
                <a:pathLst>
                  <a:path w="1118" h="476">
                    <a:moveTo>
                      <a:pt x="57" y="318"/>
                    </a:moveTo>
                    <a:cubicBezTo>
                      <a:pt x="63" y="314"/>
                      <a:pt x="59" y="315"/>
                      <a:pt x="60" y="313"/>
                    </a:cubicBezTo>
                    <a:cubicBezTo>
                      <a:pt x="67" y="307"/>
                      <a:pt x="64" y="312"/>
                      <a:pt x="67" y="310"/>
                    </a:cubicBezTo>
                    <a:cubicBezTo>
                      <a:pt x="71" y="307"/>
                      <a:pt x="74" y="303"/>
                      <a:pt x="78" y="301"/>
                    </a:cubicBezTo>
                    <a:cubicBezTo>
                      <a:pt x="78" y="301"/>
                      <a:pt x="79" y="301"/>
                      <a:pt x="78" y="301"/>
                    </a:cubicBezTo>
                    <a:cubicBezTo>
                      <a:pt x="83" y="297"/>
                      <a:pt x="94" y="293"/>
                      <a:pt x="100" y="289"/>
                    </a:cubicBezTo>
                    <a:cubicBezTo>
                      <a:pt x="101" y="289"/>
                      <a:pt x="101" y="289"/>
                      <a:pt x="101" y="289"/>
                    </a:cubicBezTo>
                    <a:cubicBezTo>
                      <a:pt x="100" y="288"/>
                      <a:pt x="100" y="288"/>
                      <a:pt x="100" y="287"/>
                    </a:cubicBezTo>
                    <a:cubicBezTo>
                      <a:pt x="103" y="286"/>
                      <a:pt x="105" y="284"/>
                      <a:pt x="107" y="284"/>
                    </a:cubicBezTo>
                    <a:cubicBezTo>
                      <a:pt x="105" y="285"/>
                      <a:pt x="105" y="286"/>
                      <a:pt x="104" y="286"/>
                    </a:cubicBezTo>
                    <a:cubicBezTo>
                      <a:pt x="107" y="285"/>
                      <a:pt x="107" y="285"/>
                      <a:pt x="107" y="285"/>
                    </a:cubicBezTo>
                    <a:cubicBezTo>
                      <a:pt x="111" y="285"/>
                      <a:pt x="103" y="287"/>
                      <a:pt x="103" y="288"/>
                    </a:cubicBezTo>
                    <a:cubicBezTo>
                      <a:pt x="110" y="285"/>
                      <a:pt x="117" y="281"/>
                      <a:pt x="123" y="280"/>
                    </a:cubicBezTo>
                    <a:cubicBezTo>
                      <a:pt x="124" y="281"/>
                      <a:pt x="111" y="284"/>
                      <a:pt x="118" y="283"/>
                    </a:cubicBezTo>
                    <a:cubicBezTo>
                      <a:pt x="110" y="285"/>
                      <a:pt x="110" y="285"/>
                      <a:pt x="110" y="285"/>
                    </a:cubicBezTo>
                    <a:cubicBezTo>
                      <a:pt x="117" y="285"/>
                      <a:pt x="105" y="287"/>
                      <a:pt x="111" y="287"/>
                    </a:cubicBezTo>
                    <a:cubicBezTo>
                      <a:pt x="122" y="284"/>
                      <a:pt x="123" y="282"/>
                      <a:pt x="134" y="280"/>
                    </a:cubicBezTo>
                    <a:cubicBezTo>
                      <a:pt x="136" y="279"/>
                      <a:pt x="133" y="279"/>
                      <a:pt x="135" y="278"/>
                    </a:cubicBezTo>
                    <a:cubicBezTo>
                      <a:pt x="150" y="273"/>
                      <a:pt x="148" y="279"/>
                      <a:pt x="159" y="275"/>
                    </a:cubicBezTo>
                    <a:cubicBezTo>
                      <a:pt x="162" y="274"/>
                      <a:pt x="162" y="272"/>
                      <a:pt x="171" y="273"/>
                    </a:cubicBezTo>
                    <a:cubicBezTo>
                      <a:pt x="168" y="275"/>
                      <a:pt x="168" y="275"/>
                      <a:pt x="168" y="275"/>
                    </a:cubicBezTo>
                    <a:cubicBezTo>
                      <a:pt x="179" y="275"/>
                      <a:pt x="174" y="273"/>
                      <a:pt x="186" y="274"/>
                    </a:cubicBezTo>
                    <a:cubicBezTo>
                      <a:pt x="184" y="274"/>
                      <a:pt x="177" y="274"/>
                      <a:pt x="179" y="274"/>
                    </a:cubicBezTo>
                    <a:cubicBezTo>
                      <a:pt x="186" y="276"/>
                      <a:pt x="184" y="274"/>
                      <a:pt x="190" y="274"/>
                    </a:cubicBezTo>
                    <a:cubicBezTo>
                      <a:pt x="191" y="275"/>
                      <a:pt x="191" y="275"/>
                      <a:pt x="191" y="275"/>
                    </a:cubicBezTo>
                    <a:cubicBezTo>
                      <a:pt x="203" y="275"/>
                      <a:pt x="216" y="275"/>
                      <a:pt x="229" y="275"/>
                    </a:cubicBezTo>
                    <a:cubicBezTo>
                      <a:pt x="228" y="275"/>
                      <a:pt x="226" y="275"/>
                      <a:pt x="229" y="276"/>
                    </a:cubicBezTo>
                    <a:cubicBezTo>
                      <a:pt x="245" y="276"/>
                      <a:pt x="264" y="277"/>
                      <a:pt x="280" y="278"/>
                    </a:cubicBezTo>
                    <a:cubicBezTo>
                      <a:pt x="286" y="276"/>
                      <a:pt x="286" y="276"/>
                      <a:pt x="286" y="276"/>
                    </a:cubicBezTo>
                    <a:cubicBezTo>
                      <a:pt x="287" y="276"/>
                      <a:pt x="288" y="277"/>
                      <a:pt x="287" y="277"/>
                    </a:cubicBezTo>
                    <a:cubicBezTo>
                      <a:pt x="293" y="278"/>
                      <a:pt x="287" y="276"/>
                      <a:pt x="290" y="276"/>
                    </a:cubicBezTo>
                    <a:cubicBezTo>
                      <a:pt x="293" y="276"/>
                      <a:pt x="295" y="277"/>
                      <a:pt x="292" y="277"/>
                    </a:cubicBezTo>
                    <a:cubicBezTo>
                      <a:pt x="303" y="276"/>
                      <a:pt x="323" y="275"/>
                      <a:pt x="335" y="276"/>
                    </a:cubicBezTo>
                    <a:cubicBezTo>
                      <a:pt x="333" y="277"/>
                      <a:pt x="333" y="277"/>
                      <a:pt x="333" y="277"/>
                    </a:cubicBezTo>
                    <a:cubicBezTo>
                      <a:pt x="342" y="277"/>
                      <a:pt x="343" y="274"/>
                      <a:pt x="351" y="275"/>
                    </a:cubicBezTo>
                    <a:cubicBezTo>
                      <a:pt x="349" y="275"/>
                      <a:pt x="349" y="275"/>
                      <a:pt x="349" y="275"/>
                    </a:cubicBezTo>
                    <a:cubicBezTo>
                      <a:pt x="369" y="276"/>
                      <a:pt x="390" y="275"/>
                      <a:pt x="405" y="276"/>
                    </a:cubicBezTo>
                    <a:cubicBezTo>
                      <a:pt x="408" y="274"/>
                      <a:pt x="424" y="276"/>
                      <a:pt x="425" y="274"/>
                    </a:cubicBezTo>
                    <a:cubicBezTo>
                      <a:pt x="436" y="275"/>
                      <a:pt x="433" y="276"/>
                      <a:pt x="449" y="276"/>
                    </a:cubicBezTo>
                    <a:cubicBezTo>
                      <a:pt x="453" y="276"/>
                      <a:pt x="455" y="274"/>
                      <a:pt x="460" y="274"/>
                    </a:cubicBezTo>
                    <a:cubicBezTo>
                      <a:pt x="460" y="275"/>
                      <a:pt x="460" y="275"/>
                      <a:pt x="460" y="275"/>
                    </a:cubicBezTo>
                    <a:cubicBezTo>
                      <a:pt x="467" y="274"/>
                      <a:pt x="467" y="274"/>
                      <a:pt x="467" y="274"/>
                    </a:cubicBezTo>
                    <a:cubicBezTo>
                      <a:pt x="471" y="275"/>
                      <a:pt x="471" y="275"/>
                      <a:pt x="471" y="275"/>
                    </a:cubicBezTo>
                    <a:cubicBezTo>
                      <a:pt x="476" y="275"/>
                      <a:pt x="476" y="275"/>
                      <a:pt x="476" y="275"/>
                    </a:cubicBezTo>
                    <a:cubicBezTo>
                      <a:pt x="474" y="274"/>
                      <a:pt x="472" y="274"/>
                      <a:pt x="472" y="274"/>
                    </a:cubicBezTo>
                    <a:cubicBezTo>
                      <a:pt x="479" y="273"/>
                      <a:pt x="490" y="274"/>
                      <a:pt x="491" y="275"/>
                    </a:cubicBezTo>
                    <a:cubicBezTo>
                      <a:pt x="508" y="273"/>
                      <a:pt x="508" y="273"/>
                      <a:pt x="508" y="273"/>
                    </a:cubicBezTo>
                    <a:cubicBezTo>
                      <a:pt x="508" y="273"/>
                      <a:pt x="505" y="274"/>
                      <a:pt x="503" y="274"/>
                    </a:cubicBezTo>
                    <a:cubicBezTo>
                      <a:pt x="512" y="272"/>
                      <a:pt x="504" y="275"/>
                      <a:pt x="513" y="274"/>
                    </a:cubicBezTo>
                    <a:cubicBezTo>
                      <a:pt x="512" y="274"/>
                      <a:pt x="514" y="273"/>
                      <a:pt x="514" y="273"/>
                    </a:cubicBezTo>
                    <a:cubicBezTo>
                      <a:pt x="518" y="273"/>
                      <a:pt x="528" y="273"/>
                      <a:pt x="535" y="272"/>
                    </a:cubicBezTo>
                    <a:cubicBezTo>
                      <a:pt x="534" y="273"/>
                      <a:pt x="534" y="273"/>
                      <a:pt x="534" y="273"/>
                    </a:cubicBezTo>
                    <a:cubicBezTo>
                      <a:pt x="547" y="273"/>
                      <a:pt x="562" y="271"/>
                      <a:pt x="577" y="270"/>
                    </a:cubicBezTo>
                    <a:cubicBezTo>
                      <a:pt x="571" y="270"/>
                      <a:pt x="573" y="269"/>
                      <a:pt x="577" y="268"/>
                    </a:cubicBezTo>
                    <a:cubicBezTo>
                      <a:pt x="579" y="270"/>
                      <a:pt x="579" y="270"/>
                      <a:pt x="579" y="270"/>
                    </a:cubicBezTo>
                    <a:cubicBezTo>
                      <a:pt x="581" y="269"/>
                      <a:pt x="574" y="269"/>
                      <a:pt x="580" y="268"/>
                    </a:cubicBezTo>
                    <a:cubicBezTo>
                      <a:pt x="585" y="268"/>
                      <a:pt x="584" y="269"/>
                      <a:pt x="581" y="270"/>
                    </a:cubicBezTo>
                    <a:cubicBezTo>
                      <a:pt x="587" y="269"/>
                      <a:pt x="587" y="269"/>
                      <a:pt x="587" y="269"/>
                    </a:cubicBezTo>
                    <a:cubicBezTo>
                      <a:pt x="588" y="269"/>
                      <a:pt x="586" y="270"/>
                      <a:pt x="586" y="270"/>
                    </a:cubicBezTo>
                    <a:cubicBezTo>
                      <a:pt x="588" y="269"/>
                      <a:pt x="597" y="271"/>
                      <a:pt x="601" y="269"/>
                    </a:cubicBezTo>
                    <a:cubicBezTo>
                      <a:pt x="602" y="269"/>
                      <a:pt x="602" y="269"/>
                      <a:pt x="602" y="269"/>
                    </a:cubicBezTo>
                    <a:cubicBezTo>
                      <a:pt x="617" y="268"/>
                      <a:pt x="623" y="267"/>
                      <a:pt x="635" y="266"/>
                    </a:cubicBezTo>
                    <a:cubicBezTo>
                      <a:pt x="635" y="265"/>
                      <a:pt x="640" y="265"/>
                      <a:pt x="644" y="264"/>
                    </a:cubicBezTo>
                    <a:cubicBezTo>
                      <a:pt x="653" y="263"/>
                      <a:pt x="662" y="263"/>
                      <a:pt x="673" y="262"/>
                    </a:cubicBezTo>
                    <a:cubicBezTo>
                      <a:pt x="681" y="261"/>
                      <a:pt x="675" y="261"/>
                      <a:pt x="678" y="260"/>
                    </a:cubicBezTo>
                    <a:cubicBezTo>
                      <a:pt x="679" y="261"/>
                      <a:pt x="690" y="260"/>
                      <a:pt x="684" y="261"/>
                    </a:cubicBezTo>
                    <a:cubicBezTo>
                      <a:pt x="697" y="259"/>
                      <a:pt x="701" y="259"/>
                      <a:pt x="717" y="256"/>
                    </a:cubicBezTo>
                    <a:cubicBezTo>
                      <a:pt x="715" y="256"/>
                      <a:pt x="713" y="256"/>
                      <a:pt x="714" y="256"/>
                    </a:cubicBezTo>
                    <a:cubicBezTo>
                      <a:pt x="717" y="255"/>
                      <a:pt x="721" y="255"/>
                      <a:pt x="720" y="256"/>
                    </a:cubicBezTo>
                    <a:cubicBezTo>
                      <a:pt x="719" y="256"/>
                      <a:pt x="719" y="256"/>
                      <a:pt x="719" y="256"/>
                    </a:cubicBezTo>
                    <a:cubicBezTo>
                      <a:pt x="737" y="252"/>
                      <a:pt x="762" y="253"/>
                      <a:pt x="776" y="248"/>
                    </a:cubicBezTo>
                    <a:cubicBezTo>
                      <a:pt x="775" y="248"/>
                      <a:pt x="775" y="248"/>
                      <a:pt x="775" y="248"/>
                    </a:cubicBezTo>
                    <a:cubicBezTo>
                      <a:pt x="790" y="245"/>
                      <a:pt x="790" y="245"/>
                      <a:pt x="790" y="245"/>
                    </a:cubicBezTo>
                    <a:cubicBezTo>
                      <a:pt x="796" y="244"/>
                      <a:pt x="786" y="246"/>
                      <a:pt x="791" y="246"/>
                    </a:cubicBezTo>
                    <a:cubicBezTo>
                      <a:pt x="806" y="241"/>
                      <a:pt x="816" y="241"/>
                      <a:pt x="829" y="236"/>
                    </a:cubicBezTo>
                    <a:cubicBezTo>
                      <a:pt x="840" y="237"/>
                      <a:pt x="865" y="226"/>
                      <a:pt x="878" y="223"/>
                    </a:cubicBezTo>
                    <a:cubicBezTo>
                      <a:pt x="877" y="222"/>
                      <a:pt x="877" y="222"/>
                      <a:pt x="877" y="222"/>
                    </a:cubicBezTo>
                    <a:cubicBezTo>
                      <a:pt x="881" y="220"/>
                      <a:pt x="882" y="221"/>
                      <a:pt x="884" y="220"/>
                    </a:cubicBezTo>
                    <a:cubicBezTo>
                      <a:pt x="884" y="220"/>
                      <a:pt x="880" y="221"/>
                      <a:pt x="882" y="220"/>
                    </a:cubicBezTo>
                    <a:cubicBezTo>
                      <a:pt x="896" y="213"/>
                      <a:pt x="911" y="207"/>
                      <a:pt x="924" y="196"/>
                    </a:cubicBezTo>
                    <a:cubicBezTo>
                      <a:pt x="938" y="186"/>
                      <a:pt x="946" y="167"/>
                      <a:pt x="946" y="150"/>
                    </a:cubicBezTo>
                    <a:cubicBezTo>
                      <a:pt x="944" y="137"/>
                      <a:pt x="943" y="143"/>
                      <a:pt x="938" y="128"/>
                    </a:cubicBezTo>
                    <a:cubicBezTo>
                      <a:pt x="939" y="129"/>
                      <a:pt x="940" y="130"/>
                      <a:pt x="941" y="131"/>
                    </a:cubicBezTo>
                    <a:cubicBezTo>
                      <a:pt x="927" y="107"/>
                      <a:pt x="900" y="100"/>
                      <a:pt x="879" y="95"/>
                    </a:cubicBezTo>
                    <a:cubicBezTo>
                      <a:pt x="880" y="95"/>
                      <a:pt x="880" y="95"/>
                      <a:pt x="882" y="95"/>
                    </a:cubicBezTo>
                    <a:cubicBezTo>
                      <a:pt x="878" y="93"/>
                      <a:pt x="865" y="91"/>
                      <a:pt x="865" y="92"/>
                    </a:cubicBezTo>
                    <a:cubicBezTo>
                      <a:pt x="861" y="91"/>
                      <a:pt x="864" y="91"/>
                      <a:pt x="862" y="90"/>
                    </a:cubicBezTo>
                    <a:cubicBezTo>
                      <a:pt x="858" y="88"/>
                      <a:pt x="850" y="88"/>
                      <a:pt x="848" y="87"/>
                    </a:cubicBezTo>
                    <a:cubicBezTo>
                      <a:pt x="848" y="86"/>
                      <a:pt x="849" y="87"/>
                      <a:pt x="850" y="87"/>
                    </a:cubicBezTo>
                    <a:cubicBezTo>
                      <a:pt x="847" y="87"/>
                      <a:pt x="837" y="83"/>
                      <a:pt x="839" y="85"/>
                    </a:cubicBezTo>
                    <a:cubicBezTo>
                      <a:pt x="831" y="82"/>
                      <a:pt x="824" y="81"/>
                      <a:pt x="818" y="77"/>
                    </a:cubicBezTo>
                    <a:cubicBezTo>
                      <a:pt x="814" y="77"/>
                      <a:pt x="808" y="70"/>
                      <a:pt x="806" y="70"/>
                    </a:cubicBezTo>
                    <a:cubicBezTo>
                      <a:pt x="807" y="69"/>
                      <a:pt x="800" y="59"/>
                      <a:pt x="800" y="54"/>
                    </a:cubicBezTo>
                    <a:cubicBezTo>
                      <a:pt x="801" y="56"/>
                      <a:pt x="801" y="50"/>
                      <a:pt x="802" y="52"/>
                    </a:cubicBezTo>
                    <a:cubicBezTo>
                      <a:pt x="802" y="47"/>
                      <a:pt x="804" y="43"/>
                      <a:pt x="803" y="43"/>
                    </a:cubicBezTo>
                    <a:cubicBezTo>
                      <a:pt x="808" y="36"/>
                      <a:pt x="816" y="27"/>
                      <a:pt x="822" y="27"/>
                    </a:cubicBezTo>
                    <a:cubicBezTo>
                      <a:pt x="837" y="19"/>
                      <a:pt x="854" y="15"/>
                      <a:pt x="870" y="13"/>
                    </a:cubicBezTo>
                    <a:cubicBezTo>
                      <a:pt x="870" y="14"/>
                      <a:pt x="852" y="15"/>
                      <a:pt x="853" y="17"/>
                    </a:cubicBezTo>
                    <a:cubicBezTo>
                      <a:pt x="868" y="14"/>
                      <a:pt x="877" y="11"/>
                      <a:pt x="892" y="11"/>
                    </a:cubicBezTo>
                    <a:cubicBezTo>
                      <a:pt x="896" y="11"/>
                      <a:pt x="890" y="12"/>
                      <a:pt x="889" y="12"/>
                    </a:cubicBezTo>
                    <a:cubicBezTo>
                      <a:pt x="904" y="10"/>
                      <a:pt x="918" y="11"/>
                      <a:pt x="932" y="10"/>
                    </a:cubicBezTo>
                    <a:cubicBezTo>
                      <a:pt x="932" y="10"/>
                      <a:pt x="931" y="10"/>
                      <a:pt x="929" y="10"/>
                    </a:cubicBezTo>
                    <a:cubicBezTo>
                      <a:pt x="932" y="10"/>
                      <a:pt x="935" y="11"/>
                      <a:pt x="935" y="10"/>
                    </a:cubicBezTo>
                    <a:cubicBezTo>
                      <a:pt x="933" y="10"/>
                      <a:pt x="933" y="10"/>
                      <a:pt x="933" y="10"/>
                    </a:cubicBezTo>
                    <a:cubicBezTo>
                      <a:pt x="928" y="9"/>
                      <a:pt x="943" y="8"/>
                      <a:pt x="944" y="7"/>
                    </a:cubicBezTo>
                    <a:cubicBezTo>
                      <a:pt x="939" y="9"/>
                      <a:pt x="957" y="8"/>
                      <a:pt x="950" y="11"/>
                    </a:cubicBezTo>
                    <a:cubicBezTo>
                      <a:pt x="952" y="11"/>
                      <a:pt x="954" y="10"/>
                      <a:pt x="954" y="10"/>
                    </a:cubicBezTo>
                    <a:cubicBezTo>
                      <a:pt x="956" y="10"/>
                      <a:pt x="957" y="10"/>
                      <a:pt x="954" y="11"/>
                    </a:cubicBezTo>
                    <a:cubicBezTo>
                      <a:pt x="964" y="11"/>
                      <a:pt x="961" y="10"/>
                      <a:pt x="970" y="10"/>
                    </a:cubicBezTo>
                    <a:cubicBezTo>
                      <a:pt x="970" y="11"/>
                      <a:pt x="968" y="11"/>
                      <a:pt x="967" y="11"/>
                    </a:cubicBezTo>
                    <a:cubicBezTo>
                      <a:pt x="971" y="11"/>
                      <a:pt x="976" y="10"/>
                      <a:pt x="983" y="11"/>
                    </a:cubicBezTo>
                    <a:cubicBezTo>
                      <a:pt x="983" y="11"/>
                      <a:pt x="984" y="11"/>
                      <a:pt x="981" y="11"/>
                    </a:cubicBezTo>
                    <a:cubicBezTo>
                      <a:pt x="994" y="12"/>
                      <a:pt x="1003" y="11"/>
                      <a:pt x="1017" y="13"/>
                    </a:cubicBezTo>
                    <a:cubicBezTo>
                      <a:pt x="1013" y="14"/>
                      <a:pt x="1022" y="14"/>
                      <a:pt x="1023" y="15"/>
                    </a:cubicBezTo>
                    <a:cubicBezTo>
                      <a:pt x="1030" y="15"/>
                      <a:pt x="1030" y="15"/>
                      <a:pt x="1030" y="15"/>
                    </a:cubicBezTo>
                    <a:cubicBezTo>
                      <a:pt x="1027" y="14"/>
                      <a:pt x="1027" y="14"/>
                      <a:pt x="1027" y="14"/>
                    </a:cubicBezTo>
                    <a:cubicBezTo>
                      <a:pt x="1034" y="15"/>
                      <a:pt x="1040" y="15"/>
                      <a:pt x="1045" y="16"/>
                    </a:cubicBezTo>
                    <a:cubicBezTo>
                      <a:pt x="1040" y="16"/>
                      <a:pt x="1040" y="16"/>
                      <a:pt x="1040" y="16"/>
                    </a:cubicBezTo>
                    <a:cubicBezTo>
                      <a:pt x="1053" y="17"/>
                      <a:pt x="1053" y="17"/>
                      <a:pt x="1053" y="17"/>
                    </a:cubicBezTo>
                    <a:cubicBezTo>
                      <a:pt x="1046" y="16"/>
                      <a:pt x="1046" y="16"/>
                      <a:pt x="1046" y="16"/>
                    </a:cubicBezTo>
                    <a:cubicBezTo>
                      <a:pt x="1053" y="16"/>
                      <a:pt x="1045" y="14"/>
                      <a:pt x="1054" y="15"/>
                    </a:cubicBezTo>
                    <a:cubicBezTo>
                      <a:pt x="1052" y="15"/>
                      <a:pt x="1061" y="16"/>
                      <a:pt x="1064" y="17"/>
                    </a:cubicBezTo>
                    <a:cubicBezTo>
                      <a:pt x="1064" y="17"/>
                      <a:pt x="1064" y="17"/>
                      <a:pt x="1064" y="17"/>
                    </a:cubicBezTo>
                    <a:cubicBezTo>
                      <a:pt x="1067" y="17"/>
                      <a:pt x="1071" y="17"/>
                      <a:pt x="1075" y="18"/>
                    </a:cubicBezTo>
                    <a:cubicBezTo>
                      <a:pt x="1077" y="19"/>
                      <a:pt x="1074" y="19"/>
                      <a:pt x="1075" y="20"/>
                    </a:cubicBezTo>
                    <a:cubicBezTo>
                      <a:pt x="1078" y="19"/>
                      <a:pt x="1090" y="22"/>
                      <a:pt x="1095" y="21"/>
                    </a:cubicBezTo>
                    <a:cubicBezTo>
                      <a:pt x="1093" y="21"/>
                      <a:pt x="1093" y="22"/>
                      <a:pt x="1093" y="22"/>
                    </a:cubicBezTo>
                    <a:cubicBezTo>
                      <a:pt x="1096" y="21"/>
                      <a:pt x="1096" y="21"/>
                      <a:pt x="1096" y="21"/>
                    </a:cubicBezTo>
                    <a:cubicBezTo>
                      <a:pt x="1099" y="22"/>
                      <a:pt x="1100" y="22"/>
                      <a:pt x="1099" y="23"/>
                    </a:cubicBezTo>
                    <a:cubicBezTo>
                      <a:pt x="1108" y="24"/>
                      <a:pt x="1096" y="21"/>
                      <a:pt x="1107" y="23"/>
                    </a:cubicBezTo>
                    <a:cubicBezTo>
                      <a:pt x="1106" y="23"/>
                      <a:pt x="1107" y="23"/>
                      <a:pt x="1105" y="23"/>
                    </a:cubicBezTo>
                    <a:cubicBezTo>
                      <a:pt x="1113" y="24"/>
                      <a:pt x="1113" y="24"/>
                      <a:pt x="1113" y="24"/>
                    </a:cubicBezTo>
                    <a:cubicBezTo>
                      <a:pt x="1113" y="23"/>
                      <a:pt x="1118" y="28"/>
                      <a:pt x="1114" y="21"/>
                    </a:cubicBezTo>
                    <a:cubicBezTo>
                      <a:pt x="1111" y="23"/>
                      <a:pt x="1111" y="23"/>
                      <a:pt x="1111" y="23"/>
                    </a:cubicBezTo>
                    <a:cubicBezTo>
                      <a:pt x="1106" y="25"/>
                      <a:pt x="1102" y="27"/>
                      <a:pt x="1097" y="29"/>
                    </a:cubicBezTo>
                    <a:cubicBezTo>
                      <a:pt x="1093" y="29"/>
                      <a:pt x="1105" y="25"/>
                      <a:pt x="1101" y="25"/>
                    </a:cubicBezTo>
                    <a:cubicBezTo>
                      <a:pt x="1088" y="31"/>
                      <a:pt x="1074" y="39"/>
                      <a:pt x="1061" y="44"/>
                    </a:cubicBezTo>
                    <a:cubicBezTo>
                      <a:pt x="1064" y="43"/>
                      <a:pt x="1064" y="43"/>
                      <a:pt x="1064" y="43"/>
                    </a:cubicBezTo>
                    <a:cubicBezTo>
                      <a:pt x="1063" y="46"/>
                      <a:pt x="1053" y="47"/>
                      <a:pt x="1047" y="50"/>
                    </a:cubicBezTo>
                    <a:cubicBezTo>
                      <a:pt x="1049" y="49"/>
                      <a:pt x="1049" y="48"/>
                      <a:pt x="1049" y="49"/>
                    </a:cubicBezTo>
                    <a:cubicBezTo>
                      <a:pt x="1040" y="52"/>
                      <a:pt x="1031" y="57"/>
                      <a:pt x="1017" y="63"/>
                    </a:cubicBezTo>
                    <a:cubicBezTo>
                      <a:pt x="1019" y="62"/>
                      <a:pt x="1019" y="62"/>
                      <a:pt x="1019" y="62"/>
                    </a:cubicBezTo>
                    <a:cubicBezTo>
                      <a:pt x="1018" y="63"/>
                      <a:pt x="1016" y="63"/>
                      <a:pt x="1014" y="64"/>
                    </a:cubicBezTo>
                    <a:cubicBezTo>
                      <a:pt x="1012" y="65"/>
                      <a:pt x="1012" y="65"/>
                      <a:pt x="1012" y="65"/>
                    </a:cubicBezTo>
                    <a:cubicBezTo>
                      <a:pt x="1012" y="75"/>
                      <a:pt x="1013" y="68"/>
                      <a:pt x="1014" y="71"/>
                    </a:cubicBezTo>
                    <a:cubicBezTo>
                      <a:pt x="1017" y="73"/>
                      <a:pt x="1020" y="75"/>
                      <a:pt x="1023" y="77"/>
                    </a:cubicBezTo>
                    <a:cubicBezTo>
                      <a:pt x="1025" y="77"/>
                      <a:pt x="1028" y="79"/>
                      <a:pt x="1026" y="77"/>
                    </a:cubicBezTo>
                    <a:cubicBezTo>
                      <a:pt x="1041" y="90"/>
                      <a:pt x="1058" y="95"/>
                      <a:pt x="1070" y="107"/>
                    </a:cubicBezTo>
                    <a:cubicBezTo>
                      <a:pt x="1069" y="106"/>
                      <a:pt x="1066" y="105"/>
                      <a:pt x="1067" y="106"/>
                    </a:cubicBezTo>
                    <a:cubicBezTo>
                      <a:pt x="1080" y="113"/>
                      <a:pt x="1080" y="113"/>
                      <a:pt x="1080" y="113"/>
                    </a:cubicBezTo>
                    <a:cubicBezTo>
                      <a:pt x="1079" y="112"/>
                      <a:pt x="1078" y="112"/>
                      <a:pt x="1076" y="109"/>
                    </a:cubicBezTo>
                    <a:cubicBezTo>
                      <a:pt x="1078" y="110"/>
                      <a:pt x="1082" y="112"/>
                      <a:pt x="1085" y="114"/>
                    </a:cubicBezTo>
                    <a:cubicBezTo>
                      <a:pt x="1079" y="111"/>
                      <a:pt x="1084" y="115"/>
                      <a:pt x="1086" y="117"/>
                    </a:cubicBezTo>
                    <a:cubicBezTo>
                      <a:pt x="1086" y="116"/>
                      <a:pt x="1087" y="117"/>
                      <a:pt x="1087" y="116"/>
                    </a:cubicBezTo>
                    <a:cubicBezTo>
                      <a:pt x="1092" y="122"/>
                      <a:pt x="1089" y="116"/>
                      <a:pt x="1096" y="122"/>
                    </a:cubicBezTo>
                    <a:cubicBezTo>
                      <a:pt x="1096" y="122"/>
                      <a:pt x="1096" y="122"/>
                      <a:pt x="1096" y="122"/>
                    </a:cubicBezTo>
                    <a:cubicBezTo>
                      <a:pt x="1099" y="124"/>
                      <a:pt x="1102" y="126"/>
                      <a:pt x="1105" y="129"/>
                    </a:cubicBezTo>
                    <a:cubicBezTo>
                      <a:pt x="1106" y="130"/>
                      <a:pt x="1102" y="127"/>
                      <a:pt x="1101" y="127"/>
                    </a:cubicBezTo>
                    <a:cubicBezTo>
                      <a:pt x="1106" y="130"/>
                      <a:pt x="1111" y="132"/>
                      <a:pt x="1114" y="137"/>
                    </a:cubicBezTo>
                    <a:cubicBezTo>
                      <a:pt x="1113" y="135"/>
                      <a:pt x="1110" y="133"/>
                      <a:pt x="1108" y="132"/>
                    </a:cubicBezTo>
                    <a:cubicBezTo>
                      <a:pt x="1112" y="134"/>
                      <a:pt x="1111" y="142"/>
                      <a:pt x="1115" y="134"/>
                    </a:cubicBezTo>
                    <a:cubicBezTo>
                      <a:pt x="1116" y="135"/>
                      <a:pt x="1116" y="135"/>
                      <a:pt x="1116" y="135"/>
                    </a:cubicBezTo>
                    <a:cubicBezTo>
                      <a:pt x="1106" y="131"/>
                      <a:pt x="1106" y="131"/>
                      <a:pt x="1106" y="131"/>
                    </a:cubicBezTo>
                    <a:cubicBezTo>
                      <a:pt x="1109" y="132"/>
                      <a:pt x="1109" y="132"/>
                      <a:pt x="1109" y="132"/>
                    </a:cubicBezTo>
                    <a:cubicBezTo>
                      <a:pt x="1101" y="133"/>
                      <a:pt x="1094" y="128"/>
                      <a:pt x="1084" y="128"/>
                    </a:cubicBezTo>
                    <a:cubicBezTo>
                      <a:pt x="1094" y="128"/>
                      <a:pt x="1086" y="127"/>
                      <a:pt x="1087" y="126"/>
                    </a:cubicBezTo>
                    <a:cubicBezTo>
                      <a:pt x="1085" y="125"/>
                      <a:pt x="1081" y="124"/>
                      <a:pt x="1082" y="124"/>
                    </a:cubicBezTo>
                    <a:cubicBezTo>
                      <a:pt x="1078" y="124"/>
                      <a:pt x="1075" y="121"/>
                      <a:pt x="1068" y="121"/>
                    </a:cubicBezTo>
                    <a:cubicBezTo>
                      <a:pt x="1068" y="121"/>
                      <a:pt x="1063" y="120"/>
                      <a:pt x="1065" y="120"/>
                    </a:cubicBezTo>
                    <a:cubicBezTo>
                      <a:pt x="1059" y="119"/>
                      <a:pt x="1066" y="121"/>
                      <a:pt x="1065" y="121"/>
                    </a:cubicBezTo>
                    <a:cubicBezTo>
                      <a:pt x="1056" y="120"/>
                      <a:pt x="1044" y="115"/>
                      <a:pt x="1030" y="116"/>
                    </a:cubicBezTo>
                    <a:cubicBezTo>
                      <a:pt x="1019" y="115"/>
                      <a:pt x="1017" y="117"/>
                      <a:pt x="1006" y="117"/>
                    </a:cubicBezTo>
                    <a:cubicBezTo>
                      <a:pt x="1002" y="116"/>
                      <a:pt x="1009" y="115"/>
                      <a:pt x="1009" y="116"/>
                    </a:cubicBezTo>
                    <a:cubicBezTo>
                      <a:pt x="1003" y="115"/>
                      <a:pt x="999" y="115"/>
                      <a:pt x="993" y="115"/>
                    </a:cubicBezTo>
                    <a:cubicBezTo>
                      <a:pt x="994" y="115"/>
                      <a:pt x="993" y="115"/>
                      <a:pt x="991" y="114"/>
                    </a:cubicBezTo>
                    <a:cubicBezTo>
                      <a:pt x="987" y="114"/>
                      <a:pt x="989" y="116"/>
                      <a:pt x="983" y="115"/>
                    </a:cubicBezTo>
                    <a:cubicBezTo>
                      <a:pt x="984" y="115"/>
                      <a:pt x="985" y="114"/>
                      <a:pt x="987" y="114"/>
                    </a:cubicBezTo>
                    <a:cubicBezTo>
                      <a:pt x="982" y="114"/>
                      <a:pt x="977" y="115"/>
                      <a:pt x="971" y="116"/>
                    </a:cubicBezTo>
                    <a:cubicBezTo>
                      <a:pt x="970" y="115"/>
                      <a:pt x="975" y="115"/>
                      <a:pt x="976" y="114"/>
                    </a:cubicBezTo>
                    <a:cubicBezTo>
                      <a:pt x="970" y="115"/>
                      <a:pt x="961" y="116"/>
                      <a:pt x="959" y="117"/>
                    </a:cubicBezTo>
                    <a:cubicBezTo>
                      <a:pt x="963" y="117"/>
                      <a:pt x="963" y="117"/>
                      <a:pt x="963" y="117"/>
                    </a:cubicBezTo>
                    <a:cubicBezTo>
                      <a:pt x="961" y="118"/>
                      <a:pt x="962" y="116"/>
                      <a:pt x="963" y="116"/>
                    </a:cubicBezTo>
                    <a:cubicBezTo>
                      <a:pt x="968" y="115"/>
                      <a:pt x="971" y="116"/>
                      <a:pt x="971" y="116"/>
                    </a:cubicBezTo>
                    <a:cubicBezTo>
                      <a:pt x="967" y="117"/>
                      <a:pt x="967" y="117"/>
                      <a:pt x="967" y="117"/>
                    </a:cubicBezTo>
                    <a:cubicBezTo>
                      <a:pt x="971" y="119"/>
                      <a:pt x="983" y="115"/>
                      <a:pt x="990" y="115"/>
                    </a:cubicBezTo>
                    <a:cubicBezTo>
                      <a:pt x="987" y="117"/>
                      <a:pt x="987" y="117"/>
                      <a:pt x="987" y="117"/>
                    </a:cubicBezTo>
                    <a:cubicBezTo>
                      <a:pt x="995" y="115"/>
                      <a:pt x="995" y="115"/>
                      <a:pt x="995" y="115"/>
                    </a:cubicBezTo>
                    <a:cubicBezTo>
                      <a:pt x="997" y="116"/>
                      <a:pt x="998" y="117"/>
                      <a:pt x="994" y="117"/>
                    </a:cubicBezTo>
                    <a:cubicBezTo>
                      <a:pt x="1000" y="118"/>
                      <a:pt x="999" y="117"/>
                      <a:pt x="1004" y="118"/>
                    </a:cubicBezTo>
                    <a:cubicBezTo>
                      <a:pt x="1004" y="118"/>
                      <a:pt x="1004" y="118"/>
                      <a:pt x="1003" y="118"/>
                    </a:cubicBezTo>
                    <a:cubicBezTo>
                      <a:pt x="1009" y="117"/>
                      <a:pt x="1009" y="117"/>
                      <a:pt x="1009" y="117"/>
                    </a:cubicBezTo>
                    <a:cubicBezTo>
                      <a:pt x="1008" y="118"/>
                      <a:pt x="1010" y="119"/>
                      <a:pt x="1006" y="118"/>
                    </a:cubicBezTo>
                    <a:cubicBezTo>
                      <a:pt x="1016" y="120"/>
                      <a:pt x="1022" y="118"/>
                      <a:pt x="1025" y="120"/>
                    </a:cubicBezTo>
                    <a:cubicBezTo>
                      <a:pt x="1025" y="120"/>
                      <a:pt x="1025" y="120"/>
                      <a:pt x="1025" y="120"/>
                    </a:cubicBezTo>
                    <a:cubicBezTo>
                      <a:pt x="1038" y="120"/>
                      <a:pt x="1026" y="118"/>
                      <a:pt x="1036" y="118"/>
                    </a:cubicBezTo>
                    <a:cubicBezTo>
                      <a:pt x="1043" y="122"/>
                      <a:pt x="1043" y="122"/>
                      <a:pt x="1043" y="122"/>
                    </a:cubicBezTo>
                    <a:cubicBezTo>
                      <a:pt x="1044" y="121"/>
                      <a:pt x="1044" y="121"/>
                      <a:pt x="1044" y="121"/>
                    </a:cubicBezTo>
                    <a:cubicBezTo>
                      <a:pt x="1045" y="121"/>
                      <a:pt x="1048" y="122"/>
                      <a:pt x="1047" y="122"/>
                    </a:cubicBezTo>
                    <a:cubicBezTo>
                      <a:pt x="1053" y="122"/>
                      <a:pt x="1047" y="121"/>
                      <a:pt x="1050" y="121"/>
                    </a:cubicBezTo>
                    <a:cubicBezTo>
                      <a:pt x="1056" y="123"/>
                      <a:pt x="1068" y="124"/>
                      <a:pt x="1069" y="126"/>
                    </a:cubicBezTo>
                    <a:cubicBezTo>
                      <a:pt x="1071" y="126"/>
                      <a:pt x="1063" y="124"/>
                      <a:pt x="1070" y="125"/>
                    </a:cubicBezTo>
                    <a:cubicBezTo>
                      <a:pt x="1071" y="127"/>
                      <a:pt x="1078" y="126"/>
                      <a:pt x="1084" y="129"/>
                    </a:cubicBezTo>
                    <a:cubicBezTo>
                      <a:pt x="1082" y="129"/>
                      <a:pt x="1076" y="127"/>
                      <a:pt x="1082" y="130"/>
                    </a:cubicBezTo>
                    <a:cubicBezTo>
                      <a:pt x="1086" y="129"/>
                      <a:pt x="1093" y="133"/>
                      <a:pt x="1098" y="134"/>
                    </a:cubicBezTo>
                    <a:cubicBezTo>
                      <a:pt x="1098" y="131"/>
                      <a:pt x="1111" y="141"/>
                      <a:pt x="1115" y="135"/>
                    </a:cubicBezTo>
                    <a:cubicBezTo>
                      <a:pt x="1116" y="134"/>
                      <a:pt x="1103" y="124"/>
                      <a:pt x="1097" y="119"/>
                    </a:cubicBezTo>
                    <a:cubicBezTo>
                      <a:pt x="1097" y="119"/>
                      <a:pt x="1097" y="119"/>
                      <a:pt x="1097" y="119"/>
                    </a:cubicBezTo>
                    <a:cubicBezTo>
                      <a:pt x="1095" y="119"/>
                      <a:pt x="1088" y="114"/>
                      <a:pt x="1083" y="111"/>
                    </a:cubicBezTo>
                    <a:cubicBezTo>
                      <a:pt x="1084" y="110"/>
                      <a:pt x="1085" y="111"/>
                      <a:pt x="1088" y="112"/>
                    </a:cubicBezTo>
                    <a:cubicBezTo>
                      <a:pt x="1083" y="109"/>
                      <a:pt x="1083" y="109"/>
                      <a:pt x="1083" y="109"/>
                    </a:cubicBezTo>
                    <a:cubicBezTo>
                      <a:pt x="1082" y="109"/>
                      <a:pt x="1080" y="108"/>
                      <a:pt x="1077" y="106"/>
                    </a:cubicBezTo>
                    <a:cubicBezTo>
                      <a:pt x="1079" y="106"/>
                      <a:pt x="1079" y="106"/>
                      <a:pt x="1079" y="106"/>
                    </a:cubicBezTo>
                    <a:cubicBezTo>
                      <a:pt x="1072" y="102"/>
                      <a:pt x="1065" y="98"/>
                      <a:pt x="1058" y="93"/>
                    </a:cubicBezTo>
                    <a:cubicBezTo>
                      <a:pt x="1057" y="93"/>
                      <a:pt x="1063" y="99"/>
                      <a:pt x="1054" y="94"/>
                    </a:cubicBezTo>
                    <a:cubicBezTo>
                      <a:pt x="1054" y="93"/>
                      <a:pt x="1054" y="92"/>
                      <a:pt x="1056" y="94"/>
                    </a:cubicBezTo>
                    <a:cubicBezTo>
                      <a:pt x="1055" y="93"/>
                      <a:pt x="1053" y="92"/>
                      <a:pt x="1052" y="91"/>
                    </a:cubicBezTo>
                    <a:cubicBezTo>
                      <a:pt x="1056" y="93"/>
                      <a:pt x="1056" y="93"/>
                      <a:pt x="1056" y="93"/>
                    </a:cubicBezTo>
                    <a:cubicBezTo>
                      <a:pt x="1052" y="90"/>
                      <a:pt x="1053" y="92"/>
                      <a:pt x="1051" y="90"/>
                    </a:cubicBezTo>
                    <a:cubicBezTo>
                      <a:pt x="1051" y="90"/>
                      <a:pt x="1049" y="88"/>
                      <a:pt x="1049" y="88"/>
                    </a:cubicBezTo>
                    <a:cubicBezTo>
                      <a:pt x="1050" y="88"/>
                      <a:pt x="1052" y="90"/>
                      <a:pt x="1053" y="90"/>
                    </a:cubicBezTo>
                    <a:cubicBezTo>
                      <a:pt x="1050" y="88"/>
                      <a:pt x="1046" y="85"/>
                      <a:pt x="1045" y="84"/>
                    </a:cubicBezTo>
                    <a:cubicBezTo>
                      <a:pt x="1045" y="84"/>
                      <a:pt x="1045" y="85"/>
                      <a:pt x="1042" y="83"/>
                    </a:cubicBezTo>
                    <a:cubicBezTo>
                      <a:pt x="1036" y="79"/>
                      <a:pt x="1040" y="81"/>
                      <a:pt x="1037" y="78"/>
                    </a:cubicBezTo>
                    <a:cubicBezTo>
                      <a:pt x="1035" y="78"/>
                      <a:pt x="1031" y="75"/>
                      <a:pt x="1031" y="76"/>
                    </a:cubicBezTo>
                    <a:cubicBezTo>
                      <a:pt x="1029" y="75"/>
                      <a:pt x="1029" y="74"/>
                      <a:pt x="1028" y="73"/>
                    </a:cubicBezTo>
                    <a:cubicBezTo>
                      <a:pt x="1025" y="72"/>
                      <a:pt x="1013" y="64"/>
                      <a:pt x="1016" y="67"/>
                    </a:cubicBezTo>
                    <a:cubicBezTo>
                      <a:pt x="1016" y="68"/>
                      <a:pt x="1016" y="68"/>
                      <a:pt x="1016" y="68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8" y="66"/>
                      <a:pt x="1038" y="59"/>
                      <a:pt x="1047" y="54"/>
                    </a:cubicBezTo>
                    <a:cubicBezTo>
                      <a:pt x="1047" y="55"/>
                      <a:pt x="1047" y="55"/>
                      <a:pt x="1047" y="55"/>
                    </a:cubicBezTo>
                    <a:cubicBezTo>
                      <a:pt x="1054" y="51"/>
                      <a:pt x="1063" y="48"/>
                      <a:pt x="1067" y="45"/>
                    </a:cubicBezTo>
                    <a:cubicBezTo>
                      <a:pt x="1069" y="44"/>
                      <a:pt x="1072" y="44"/>
                      <a:pt x="1072" y="44"/>
                    </a:cubicBezTo>
                    <a:cubicBezTo>
                      <a:pt x="1077" y="42"/>
                      <a:pt x="1077" y="41"/>
                      <a:pt x="1085" y="38"/>
                    </a:cubicBezTo>
                    <a:cubicBezTo>
                      <a:pt x="1080" y="41"/>
                      <a:pt x="1087" y="38"/>
                      <a:pt x="1080" y="41"/>
                    </a:cubicBezTo>
                    <a:cubicBezTo>
                      <a:pt x="1087" y="39"/>
                      <a:pt x="1089" y="38"/>
                      <a:pt x="1096" y="34"/>
                    </a:cubicBezTo>
                    <a:cubicBezTo>
                      <a:pt x="1093" y="36"/>
                      <a:pt x="1101" y="33"/>
                      <a:pt x="1104" y="32"/>
                    </a:cubicBezTo>
                    <a:cubicBezTo>
                      <a:pt x="1099" y="33"/>
                      <a:pt x="1099" y="33"/>
                      <a:pt x="1099" y="33"/>
                    </a:cubicBezTo>
                    <a:cubicBezTo>
                      <a:pt x="1103" y="31"/>
                      <a:pt x="1106" y="30"/>
                      <a:pt x="1110" y="29"/>
                    </a:cubicBezTo>
                    <a:cubicBezTo>
                      <a:pt x="1108" y="31"/>
                      <a:pt x="1108" y="31"/>
                      <a:pt x="1108" y="31"/>
                    </a:cubicBezTo>
                    <a:cubicBezTo>
                      <a:pt x="1114" y="29"/>
                      <a:pt x="1114" y="29"/>
                      <a:pt x="1114" y="29"/>
                    </a:cubicBezTo>
                    <a:cubicBezTo>
                      <a:pt x="1116" y="28"/>
                      <a:pt x="1116" y="28"/>
                      <a:pt x="1116" y="28"/>
                    </a:cubicBezTo>
                    <a:cubicBezTo>
                      <a:pt x="1117" y="27"/>
                      <a:pt x="1117" y="27"/>
                      <a:pt x="1117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6" y="10"/>
                      <a:pt x="1117" y="22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6" y="18"/>
                      <a:pt x="1116" y="18"/>
                      <a:pt x="1116" y="18"/>
                    </a:cubicBezTo>
                    <a:cubicBezTo>
                      <a:pt x="1106" y="17"/>
                      <a:pt x="1106" y="17"/>
                      <a:pt x="1106" y="17"/>
                    </a:cubicBezTo>
                    <a:cubicBezTo>
                      <a:pt x="1100" y="17"/>
                      <a:pt x="1094" y="17"/>
                      <a:pt x="1088" y="14"/>
                    </a:cubicBezTo>
                    <a:cubicBezTo>
                      <a:pt x="1084" y="15"/>
                      <a:pt x="1096" y="16"/>
                      <a:pt x="1093" y="17"/>
                    </a:cubicBezTo>
                    <a:cubicBezTo>
                      <a:pt x="1086" y="16"/>
                      <a:pt x="1078" y="13"/>
                      <a:pt x="1076" y="13"/>
                    </a:cubicBezTo>
                    <a:cubicBezTo>
                      <a:pt x="1067" y="11"/>
                      <a:pt x="1067" y="13"/>
                      <a:pt x="1057" y="12"/>
                    </a:cubicBezTo>
                    <a:cubicBezTo>
                      <a:pt x="1058" y="12"/>
                      <a:pt x="1059" y="14"/>
                      <a:pt x="1052" y="13"/>
                    </a:cubicBezTo>
                    <a:cubicBezTo>
                      <a:pt x="1045" y="12"/>
                      <a:pt x="1043" y="10"/>
                      <a:pt x="1048" y="10"/>
                    </a:cubicBezTo>
                    <a:cubicBezTo>
                      <a:pt x="1050" y="11"/>
                      <a:pt x="1050" y="11"/>
                      <a:pt x="1050" y="11"/>
                    </a:cubicBezTo>
                    <a:cubicBezTo>
                      <a:pt x="1053" y="11"/>
                      <a:pt x="1056" y="11"/>
                      <a:pt x="1053" y="10"/>
                    </a:cubicBezTo>
                    <a:cubicBezTo>
                      <a:pt x="1052" y="11"/>
                      <a:pt x="1052" y="11"/>
                      <a:pt x="1052" y="11"/>
                    </a:cubicBezTo>
                    <a:cubicBezTo>
                      <a:pt x="1048" y="10"/>
                      <a:pt x="1039" y="9"/>
                      <a:pt x="1041" y="8"/>
                    </a:cubicBezTo>
                    <a:cubicBezTo>
                      <a:pt x="1036" y="8"/>
                      <a:pt x="1039" y="9"/>
                      <a:pt x="1043" y="9"/>
                    </a:cubicBezTo>
                    <a:cubicBezTo>
                      <a:pt x="1034" y="8"/>
                      <a:pt x="1029" y="8"/>
                      <a:pt x="1019" y="7"/>
                    </a:cubicBezTo>
                    <a:cubicBezTo>
                      <a:pt x="1021" y="7"/>
                      <a:pt x="1022" y="8"/>
                      <a:pt x="1021" y="8"/>
                    </a:cubicBezTo>
                    <a:cubicBezTo>
                      <a:pt x="1007" y="6"/>
                      <a:pt x="1014" y="8"/>
                      <a:pt x="1005" y="7"/>
                    </a:cubicBezTo>
                    <a:cubicBezTo>
                      <a:pt x="1000" y="6"/>
                      <a:pt x="1007" y="6"/>
                      <a:pt x="998" y="6"/>
                    </a:cubicBezTo>
                    <a:cubicBezTo>
                      <a:pt x="992" y="5"/>
                      <a:pt x="997" y="4"/>
                      <a:pt x="999" y="4"/>
                    </a:cubicBezTo>
                    <a:cubicBezTo>
                      <a:pt x="990" y="4"/>
                      <a:pt x="983" y="3"/>
                      <a:pt x="978" y="2"/>
                    </a:cubicBezTo>
                    <a:cubicBezTo>
                      <a:pt x="983" y="2"/>
                      <a:pt x="983" y="2"/>
                      <a:pt x="983" y="2"/>
                    </a:cubicBezTo>
                    <a:cubicBezTo>
                      <a:pt x="980" y="2"/>
                      <a:pt x="978" y="2"/>
                      <a:pt x="976" y="2"/>
                    </a:cubicBezTo>
                    <a:cubicBezTo>
                      <a:pt x="978" y="3"/>
                      <a:pt x="978" y="3"/>
                      <a:pt x="978" y="3"/>
                    </a:cubicBezTo>
                    <a:cubicBezTo>
                      <a:pt x="976" y="2"/>
                      <a:pt x="973" y="2"/>
                      <a:pt x="973" y="2"/>
                    </a:cubicBezTo>
                    <a:cubicBezTo>
                      <a:pt x="971" y="2"/>
                      <a:pt x="975" y="4"/>
                      <a:pt x="970" y="4"/>
                    </a:cubicBezTo>
                    <a:cubicBezTo>
                      <a:pt x="966" y="4"/>
                      <a:pt x="959" y="4"/>
                      <a:pt x="958" y="3"/>
                    </a:cubicBezTo>
                    <a:cubicBezTo>
                      <a:pt x="969" y="4"/>
                      <a:pt x="957" y="2"/>
                      <a:pt x="966" y="2"/>
                    </a:cubicBezTo>
                    <a:cubicBezTo>
                      <a:pt x="964" y="2"/>
                      <a:pt x="962" y="2"/>
                      <a:pt x="960" y="2"/>
                    </a:cubicBezTo>
                    <a:cubicBezTo>
                      <a:pt x="959" y="1"/>
                      <a:pt x="960" y="1"/>
                      <a:pt x="961" y="1"/>
                    </a:cubicBezTo>
                    <a:cubicBezTo>
                      <a:pt x="950" y="0"/>
                      <a:pt x="956" y="2"/>
                      <a:pt x="945" y="2"/>
                    </a:cubicBezTo>
                    <a:cubicBezTo>
                      <a:pt x="946" y="1"/>
                      <a:pt x="942" y="1"/>
                      <a:pt x="941" y="1"/>
                    </a:cubicBezTo>
                    <a:cubicBezTo>
                      <a:pt x="945" y="1"/>
                      <a:pt x="943" y="2"/>
                      <a:pt x="939" y="3"/>
                    </a:cubicBezTo>
                    <a:cubicBezTo>
                      <a:pt x="932" y="2"/>
                      <a:pt x="931" y="3"/>
                      <a:pt x="927" y="3"/>
                    </a:cubicBezTo>
                    <a:cubicBezTo>
                      <a:pt x="931" y="3"/>
                      <a:pt x="931" y="3"/>
                      <a:pt x="931" y="3"/>
                    </a:cubicBezTo>
                    <a:cubicBezTo>
                      <a:pt x="930" y="4"/>
                      <a:pt x="926" y="4"/>
                      <a:pt x="922" y="4"/>
                    </a:cubicBezTo>
                    <a:cubicBezTo>
                      <a:pt x="921" y="3"/>
                      <a:pt x="926" y="4"/>
                      <a:pt x="924" y="3"/>
                    </a:cubicBezTo>
                    <a:cubicBezTo>
                      <a:pt x="919" y="5"/>
                      <a:pt x="912" y="2"/>
                      <a:pt x="904" y="3"/>
                    </a:cubicBezTo>
                    <a:cubicBezTo>
                      <a:pt x="901" y="3"/>
                      <a:pt x="904" y="2"/>
                      <a:pt x="901" y="2"/>
                    </a:cubicBezTo>
                    <a:cubicBezTo>
                      <a:pt x="892" y="3"/>
                      <a:pt x="892" y="1"/>
                      <a:pt x="883" y="3"/>
                    </a:cubicBezTo>
                    <a:cubicBezTo>
                      <a:pt x="885" y="4"/>
                      <a:pt x="886" y="3"/>
                      <a:pt x="879" y="5"/>
                    </a:cubicBezTo>
                    <a:cubicBezTo>
                      <a:pt x="894" y="3"/>
                      <a:pt x="894" y="3"/>
                      <a:pt x="894" y="3"/>
                    </a:cubicBezTo>
                    <a:cubicBezTo>
                      <a:pt x="885" y="5"/>
                      <a:pt x="885" y="5"/>
                      <a:pt x="885" y="5"/>
                    </a:cubicBezTo>
                    <a:cubicBezTo>
                      <a:pt x="889" y="5"/>
                      <a:pt x="894" y="4"/>
                      <a:pt x="897" y="4"/>
                    </a:cubicBezTo>
                    <a:cubicBezTo>
                      <a:pt x="892" y="5"/>
                      <a:pt x="893" y="5"/>
                      <a:pt x="895" y="5"/>
                    </a:cubicBezTo>
                    <a:cubicBezTo>
                      <a:pt x="889" y="4"/>
                      <a:pt x="883" y="7"/>
                      <a:pt x="876" y="7"/>
                    </a:cubicBezTo>
                    <a:cubicBezTo>
                      <a:pt x="876" y="4"/>
                      <a:pt x="876" y="4"/>
                      <a:pt x="876" y="4"/>
                    </a:cubicBezTo>
                    <a:cubicBezTo>
                      <a:pt x="865" y="4"/>
                      <a:pt x="857" y="8"/>
                      <a:pt x="844" y="10"/>
                    </a:cubicBezTo>
                    <a:cubicBezTo>
                      <a:pt x="848" y="10"/>
                      <a:pt x="848" y="10"/>
                      <a:pt x="848" y="10"/>
                    </a:cubicBezTo>
                    <a:cubicBezTo>
                      <a:pt x="846" y="11"/>
                      <a:pt x="840" y="12"/>
                      <a:pt x="836" y="13"/>
                    </a:cubicBezTo>
                    <a:cubicBezTo>
                      <a:pt x="836" y="12"/>
                      <a:pt x="833" y="13"/>
                      <a:pt x="831" y="13"/>
                    </a:cubicBezTo>
                    <a:cubicBezTo>
                      <a:pt x="831" y="14"/>
                      <a:pt x="821" y="16"/>
                      <a:pt x="821" y="19"/>
                    </a:cubicBezTo>
                    <a:cubicBezTo>
                      <a:pt x="814" y="21"/>
                      <a:pt x="814" y="21"/>
                      <a:pt x="814" y="21"/>
                    </a:cubicBezTo>
                    <a:cubicBezTo>
                      <a:pt x="805" y="27"/>
                      <a:pt x="804" y="30"/>
                      <a:pt x="798" y="39"/>
                    </a:cubicBezTo>
                    <a:cubicBezTo>
                      <a:pt x="799" y="35"/>
                      <a:pt x="796" y="39"/>
                      <a:pt x="800" y="33"/>
                    </a:cubicBezTo>
                    <a:cubicBezTo>
                      <a:pt x="797" y="36"/>
                      <a:pt x="795" y="39"/>
                      <a:pt x="796" y="39"/>
                    </a:cubicBezTo>
                    <a:cubicBezTo>
                      <a:pt x="794" y="41"/>
                      <a:pt x="793" y="50"/>
                      <a:pt x="793" y="53"/>
                    </a:cubicBezTo>
                    <a:cubicBezTo>
                      <a:pt x="793" y="55"/>
                      <a:pt x="794" y="55"/>
                      <a:pt x="794" y="60"/>
                    </a:cubicBezTo>
                    <a:cubicBezTo>
                      <a:pt x="794" y="60"/>
                      <a:pt x="794" y="60"/>
                      <a:pt x="794" y="60"/>
                    </a:cubicBezTo>
                    <a:cubicBezTo>
                      <a:pt x="794" y="60"/>
                      <a:pt x="796" y="66"/>
                      <a:pt x="796" y="62"/>
                    </a:cubicBezTo>
                    <a:cubicBezTo>
                      <a:pt x="796" y="76"/>
                      <a:pt x="818" y="85"/>
                      <a:pt x="826" y="89"/>
                    </a:cubicBezTo>
                    <a:cubicBezTo>
                      <a:pt x="833" y="91"/>
                      <a:pt x="843" y="93"/>
                      <a:pt x="849" y="95"/>
                    </a:cubicBezTo>
                    <a:cubicBezTo>
                      <a:pt x="849" y="95"/>
                      <a:pt x="849" y="95"/>
                      <a:pt x="848" y="95"/>
                    </a:cubicBezTo>
                    <a:cubicBezTo>
                      <a:pt x="857" y="98"/>
                      <a:pt x="854" y="94"/>
                      <a:pt x="865" y="98"/>
                    </a:cubicBezTo>
                    <a:cubicBezTo>
                      <a:pt x="870" y="100"/>
                      <a:pt x="859" y="97"/>
                      <a:pt x="862" y="98"/>
                    </a:cubicBezTo>
                    <a:cubicBezTo>
                      <a:pt x="863" y="101"/>
                      <a:pt x="875" y="101"/>
                      <a:pt x="882" y="104"/>
                    </a:cubicBezTo>
                    <a:cubicBezTo>
                      <a:pt x="880" y="104"/>
                      <a:pt x="880" y="104"/>
                      <a:pt x="880" y="104"/>
                    </a:cubicBezTo>
                    <a:cubicBezTo>
                      <a:pt x="885" y="106"/>
                      <a:pt x="894" y="107"/>
                      <a:pt x="902" y="110"/>
                    </a:cubicBezTo>
                    <a:cubicBezTo>
                      <a:pt x="902" y="110"/>
                      <a:pt x="902" y="110"/>
                      <a:pt x="902" y="111"/>
                    </a:cubicBezTo>
                    <a:cubicBezTo>
                      <a:pt x="908" y="111"/>
                      <a:pt x="919" y="116"/>
                      <a:pt x="926" y="122"/>
                    </a:cubicBezTo>
                    <a:cubicBezTo>
                      <a:pt x="923" y="121"/>
                      <a:pt x="922" y="120"/>
                      <a:pt x="923" y="122"/>
                    </a:cubicBezTo>
                    <a:cubicBezTo>
                      <a:pt x="926" y="124"/>
                      <a:pt x="923" y="119"/>
                      <a:pt x="929" y="125"/>
                    </a:cubicBezTo>
                    <a:cubicBezTo>
                      <a:pt x="930" y="127"/>
                      <a:pt x="933" y="132"/>
                      <a:pt x="932" y="133"/>
                    </a:cubicBezTo>
                    <a:cubicBezTo>
                      <a:pt x="931" y="131"/>
                      <a:pt x="930" y="129"/>
                      <a:pt x="928" y="127"/>
                    </a:cubicBezTo>
                    <a:cubicBezTo>
                      <a:pt x="930" y="131"/>
                      <a:pt x="933" y="135"/>
                      <a:pt x="934" y="138"/>
                    </a:cubicBezTo>
                    <a:cubicBezTo>
                      <a:pt x="934" y="138"/>
                      <a:pt x="934" y="138"/>
                      <a:pt x="934" y="138"/>
                    </a:cubicBezTo>
                    <a:cubicBezTo>
                      <a:pt x="936" y="148"/>
                      <a:pt x="938" y="148"/>
                      <a:pt x="936" y="160"/>
                    </a:cubicBezTo>
                    <a:cubicBezTo>
                      <a:pt x="937" y="159"/>
                      <a:pt x="937" y="159"/>
                      <a:pt x="937" y="159"/>
                    </a:cubicBezTo>
                    <a:cubicBezTo>
                      <a:pt x="937" y="166"/>
                      <a:pt x="935" y="164"/>
                      <a:pt x="935" y="171"/>
                    </a:cubicBezTo>
                    <a:cubicBezTo>
                      <a:pt x="932" y="172"/>
                      <a:pt x="932" y="172"/>
                      <a:pt x="932" y="172"/>
                    </a:cubicBezTo>
                    <a:cubicBezTo>
                      <a:pt x="932" y="176"/>
                      <a:pt x="926" y="185"/>
                      <a:pt x="920" y="191"/>
                    </a:cubicBezTo>
                    <a:cubicBezTo>
                      <a:pt x="923" y="187"/>
                      <a:pt x="928" y="180"/>
                      <a:pt x="930" y="175"/>
                    </a:cubicBezTo>
                    <a:cubicBezTo>
                      <a:pt x="929" y="179"/>
                      <a:pt x="922" y="186"/>
                      <a:pt x="921" y="188"/>
                    </a:cubicBezTo>
                    <a:cubicBezTo>
                      <a:pt x="922" y="187"/>
                      <a:pt x="923" y="185"/>
                      <a:pt x="925" y="184"/>
                    </a:cubicBezTo>
                    <a:cubicBezTo>
                      <a:pt x="922" y="189"/>
                      <a:pt x="917" y="194"/>
                      <a:pt x="910" y="199"/>
                    </a:cubicBezTo>
                    <a:cubicBezTo>
                      <a:pt x="910" y="196"/>
                      <a:pt x="890" y="210"/>
                      <a:pt x="883" y="210"/>
                    </a:cubicBezTo>
                    <a:cubicBezTo>
                      <a:pt x="869" y="217"/>
                      <a:pt x="854" y="220"/>
                      <a:pt x="837" y="225"/>
                    </a:cubicBezTo>
                    <a:cubicBezTo>
                      <a:pt x="844" y="226"/>
                      <a:pt x="832" y="226"/>
                      <a:pt x="834" y="229"/>
                    </a:cubicBezTo>
                    <a:cubicBezTo>
                      <a:pt x="830" y="230"/>
                      <a:pt x="828" y="230"/>
                      <a:pt x="828" y="230"/>
                    </a:cubicBezTo>
                    <a:cubicBezTo>
                      <a:pt x="815" y="232"/>
                      <a:pt x="815" y="232"/>
                      <a:pt x="815" y="232"/>
                    </a:cubicBezTo>
                    <a:cubicBezTo>
                      <a:pt x="812" y="232"/>
                      <a:pt x="819" y="230"/>
                      <a:pt x="818" y="230"/>
                    </a:cubicBezTo>
                    <a:cubicBezTo>
                      <a:pt x="809" y="232"/>
                      <a:pt x="814" y="230"/>
                      <a:pt x="808" y="230"/>
                    </a:cubicBezTo>
                    <a:cubicBezTo>
                      <a:pt x="810" y="231"/>
                      <a:pt x="806" y="232"/>
                      <a:pt x="800" y="233"/>
                    </a:cubicBezTo>
                    <a:cubicBezTo>
                      <a:pt x="808" y="233"/>
                      <a:pt x="808" y="233"/>
                      <a:pt x="808" y="233"/>
                    </a:cubicBezTo>
                    <a:cubicBezTo>
                      <a:pt x="795" y="236"/>
                      <a:pt x="796" y="233"/>
                      <a:pt x="784" y="237"/>
                    </a:cubicBezTo>
                    <a:cubicBezTo>
                      <a:pt x="788" y="235"/>
                      <a:pt x="788" y="235"/>
                      <a:pt x="788" y="235"/>
                    </a:cubicBezTo>
                    <a:cubicBezTo>
                      <a:pt x="781" y="237"/>
                      <a:pt x="764" y="240"/>
                      <a:pt x="758" y="242"/>
                    </a:cubicBezTo>
                    <a:cubicBezTo>
                      <a:pt x="756" y="242"/>
                      <a:pt x="755" y="242"/>
                      <a:pt x="758" y="241"/>
                    </a:cubicBezTo>
                    <a:cubicBezTo>
                      <a:pt x="742" y="244"/>
                      <a:pt x="723" y="249"/>
                      <a:pt x="710" y="249"/>
                    </a:cubicBezTo>
                    <a:cubicBezTo>
                      <a:pt x="712" y="248"/>
                      <a:pt x="712" y="248"/>
                      <a:pt x="712" y="248"/>
                    </a:cubicBezTo>
                    <a:cubicBezTo>
                      <a:pt x="709" y="249"/>
                      <a:pt x="707" y="250"/>
                      <a:pt x="703" y="250"/>
                    </a:cubicBezTo>
                    <a:cubicBezTo>
                      <a:pt x="703" y="249"/>
                      <a:pt x="704" y="249"/>
                      <a:pt x="702" y="249"/>
                    </a:cubicBezTo>
                    <a:cubicBezTo>
                      <a:pt x="701" y="250"/>
                      <a:pt x="695" y="251"/>
                      <a:pt x="691" y="251"/>
                    </a:cubicBezTo>
                    <a:cubicBezTo>
                      <a:pt x="694" y="250"/>
                      <a:pt x="694" y="250"/>
                      <a:pt x="694" y="250"/>
                    </a:cubicBezTo>
                    <a:cubicBezTo>
                      <a:pt x="679" y="251"/>
                      <a:pt x="671" y="254"/>
                      <a:pt x="658" y="256"/>
                    </a:cubicBezTo>
                    <a:cubicBezTo>
                      <a:pt x="657" y="254"/>
                      <a:pt x="645" y="255"/>
                      <a:pt x="639" y="255"/>
                    </a:cubicBezTo>
                    <a:cubicBezTo>
                      <a:pt x="639" y="255"/>
                      <a:pt x="639" y="255"/>
                      <a:pt x="639" y="255"/>
                    </a:cubicBezTo>
                    <a:cubicBezTo>
                      <a:pt x="621" y="256"/>
                      <a:pt x="609" y="259"/>
                      <a:pt x="592" y="261"/>
                    </a:cubicBezTo>
                    <a:cubicBezTo>
                      <a:pt x="581" y="259"/>
                      <a:pt x="557" y="262"/>
                      <a:pt x="540" y="262"/>
                    </a:cubicBezTo>
                    <a:cubicBezTo>
                      <a:pt x="542" y="262"/>
                      <a:pt x="540" y="263"/>
                      <a:pt x="537" y="263"/>
                    </a:cubicBezTo>
                    <a:cubicBezTo>
                      <a:pt x="533" y="263"/>
                      <a:pt x="526" y="265"/>
                      <a:pt x="526" y="264"/>
                    </a:cubicBezTo>
                    <a:cubicBezTo>
                      <a:pt x="528" y="263"/>
                      <a:pt x="528" y="263"/>
                      <a:pt x="528" y="263"/>
                    </a:cubicBezTo>
                    <a:cubicBezTo>
                      <a:pt x="525" y="262"/>
                      <a:pt x="517" y="263"/>
                      <a:pt x="510" y="263"/>
                    </a:cubicBezTo>
                    <a:cubicBezTo>
                      <a:pt x="509" y="265"/>
                      <a:pt x="509" y="265"/>
                      <a:pt x="509" y="265"/>
                    </a:cubicBezTo>
                    <a:cubicBezTo>
                      <a:pt x="493" y="263"/>
                      <a:pt x="466" y="268"/>
                      <a:pt x="457" y="265"/>
                    </a:cubicBezTo>
                    <a:cubicBezTo>
                      <a:pt x="453" y="266"/>
                      <a:pt x="448" y="266"/>
                      <a:pt x="444" y="267"/>
                    </a:cubicBezTo>
                    <a:cubicBezTo>
                      <a:pt x="444" y="266"/>
                      <a:pt x="444" y="266"/>
                      <a:pt x="444" y="266"/>
                    </a:cubicBezTo>
                    <a:cubicBezTo>
                      <a:pt x="433" y="266"/>
                      <a:pt x="428" y="266"/>
                      <a:pt x="414" y="266"/>
                    </a:cubicBezTo>
                    <a:cubicBezTo>
                      <a:pt x="417" y="265"/>
                      <a:pt x="417" y="265"/>
                      <a:pt x="417" y="265"/>
                    </a:cubicBezTo>
                    <a:cubicBezTo>
                      <a:pt x="409" y="265"/>
                      <a:pt x="407" y="269"/>
                      <a:pt x="400" y="269"/>
                    </a:cubicBezTo>
                    <a:cubicBezTo>
                      <a:pt x="398" y="267"/>
                      <a:pt x="398" y="267"/>
                      <a:pt x="398" y="267"/>
                    </a:cubicBezTo>
                    <a:cubicBezTo>
                      <a:pt x="385" y="267"/>
                      <a:pt x="371" y="266"/>
                      <a:pt x="358" y="268"/>
                    </a:cubicBezTo>
                    <a:cubicBezTo>
                      <a:pt x="358" y="267"/>
                      <a:pt x="358" y="267"/>
                      <a:pt x="361" y="267"/>
                    </a:cubicBezTo>
                    <a:cubicBezTo>
                      <a:pt x="354" y="267"/>
                      <a:pt x="336" y="266"/>
                      <a:pt x="338" y="268"/>
                    </a:cubicBezTo>
                    <a:cubicBezTo>
                      <a:pt x="338" y="267"/>
                      <a:pt x="325" y="268"/>
                      <a:pt x="317" y="269"/>
                    </a:cubicBezTo>
                    <a:cubicBezTo>
                      <a:pt x="318" y="268"/>
                      <a:pt x="318" y="268"/>
                      <a:pt x="318" y="268"/>
                    </a:cubicBezTo>
                    <a:cubicBezTo>
                      <a:pt x="312" y="269"/>
                      <a:pt x="312" y="269"/>
                      <a:pt x="304" y="270"/>
                    </a:cubicBezTo>
                    <a:cubicBezTo>
                      <a:pt x="302" y="270"/>
                      <a:pt x="302" y="269"/>
                      <a:pt x="304" y="269"/>
                    </a:cubicBezTo>
                    <a:cubicBezTo>
                      <a:pt x="298" y="268"/>
                      <a:pt x="299" y="270"/>
                      <a:pt x="291" y="270"/>
                    </a:cubicBezTo>
                    <a:cubicBezTo>
                      <a:pt x="294" y="269"/>
                      <a:pt x="294" y="269"/>
                      <a:pt x="294" y="269"/>
                    </a:cubicBezTo>
                    <a:cubicBezTo>
                      <a:pt x="287" y="269"/>
                      <a:pt x="288" y="269"/>
                      <a:pt x="284" y="270"/>
                    </a:cubicBezTo>
                    <a:cubicBezTo>
                      <a:pt x="279" y="270"/>
                      <a:pt x="271" y="269"/>
                      <a:pt x="270" y="268"/>
                    </a:cubicBezTo>
                    <a:cubicBezTo>
                      <a:pt x="269" y="269"/>
                      <a:pt x="265" y="270"/>
                      <a:pt x="261" y="270"/>
                    </a:cubicBezTo>
                    <a:cubicBezTo>
                      <a:pt x="260" y="269"/>
                      <a:pt x="262" y="269"/>
                      <a:pt x="263" y="269"/>
                    </a:cubicBezTo>
                    <a:cubicBezTo>
                      <a:pt x="251" y="268"/>
                      <a:pt x="245" y="270"/>
                      <a:pt x="237" y="269"/>
                    </a:cubicBezTo>
                    <a:cubicBezTo>
                      <a:pt x="237" y="268"/>
                      <a:pt x="237" y="268"/>
                      <a:pt x="236" y="268"/>
                    </a:cubicBezTo>
                    <a:cubicBezTo>
                      <a:pt x="245" y="268"/>
                      <a:pt x="253" y="268"/>
                      <a:pt x="252" y="268"/>
                    </a:cubicBezTo>
                    <a:cubicBezTo>
                      <a:pt x="252" y="267"/>
                      <a:pt x="244" y="267"/>
                      <a:pt x="250" y="266"/>
                    </a:cubicBezTo>
                    <a:cubicBezTo>
                      <a:pt x="244" y="266"/>
                      <a:pt x="234" y="268"/>
                      <a:pt x="227" y="267"/>
                    </a:cubicBezTo>
                    <a:cubicBezTo>
                      <a:pt x="226" y="267"/>
                      <a:pt x="226" y="267"/>
                      <a:pt x="226" y="267"/>
                    </a:cubicBezTo>
                    <a:cubicBezTo>
                      <a:pt x="227" y="267"/>
                      <a:pt x="227" y="267"/>
                      <a:pt x="227" y="267"/>
                    </a:cubicBezTo>
                    <a:cubicBezTo>
                      <a:pt x="225" y="267"/>
                      <a:pt x="223" y="267"/>
                      <a:pt x="222" y="267"/>
                    </a:cubicBezTo>
                    <a:cubicBezTo>
                      <a:pt x="220" y="267"/>
                      <a:pt x="218" y="267"/>
                      <a:pt x="216" y="266"/>
                    </a:cubicBezTo>
                    <a:cubicBezTo>
                      <a:pt x="215" y="266"/>
                      <a:pt x="208" y="266"/>
                      <a:pt x="204" y="266"/>
                    </a:cubicBezTo>
                    <a:cubicBezTo>
                      <a:pt x="204" y="267"/>
                      <a:pt x="199" y="267"/>
                      <a:pt x="204" y="268"/>
                    </a:cubicBezTo>
                    <a:cubicBezTo>
                      <a:pt x="203" y="268"/>
                      <a:pt x="204" y="267"/>
                      <a:pt x="207" y="267"/>
                    </a:cubicBezTo>
                    <a:cubicBezTo>
                      <a:pt x="208" y="267"/>
                      <a:pt x="208" y="267"/>
                      <a:pt x="209" y="267"/>
                    </a:cubicBezTo>
                    <a:cubicBezTo>
                      <a:pt x="208" y="268"/>
                      <a:pt x="208" y="268"/>
                      <a:pt x="208" y="268"/>
                    </a:cubicBezTo>
                    <a:cubicBezTo>
                      <a:pt x="211" y="268"/>
                      <a:pt x="214" y="268"/>
                      <a:pt x="218" y="268"/>
                    </a:cubicBezTo>
                    <a:cubicBezTo>
                      <a:pt x="215" y="268"/>
                      <a:pt x="211" y="269"/>
                      <a:pt x="207" y="268"/>
                    </a:cubicBezTo>
                    <a:cubicBezTo>
                      <a:pt x="205" y="269"/>
                      <a:pt x="203" y="269"/>
                      <a:pt x="202" y="270"/>
                    </a:cubicBezTo>
                    <a:cubicBezTo>
                      <a:pt x="197" y="268"/>
                      <a:pt x="187" y="267"/>
                      <a:pt x="186" y="266"/>
                    </a:cubicBezTo>
                    <a:cubicBezTo>
                      <a:pt x="175" y="266"/>
                      <a:pt x="159" y="265"/>
                      <a:pt x="152" y="269"/>
                    </a:cubicBezTo>
                    <a:cubicBezTo>
                      <a:pt x="149" y="270"/>
                      <a:pt x="148" y="269"/>
                      <a:pt x="147" y="269"/>
                    </a:cubicBezTo>
                    <a:cubicBezTo>
                      <a:pt x="149" y="268"/>
                      <a:pt x="151" y="268"/>
                      <a:pt x="152" y="268"/>
                    </a:cubicBezTo>
                    <a:cubicBezTo>
                      <a:pt x="145" y="269"/>
                      <a:pt x="133" y="271"/>
                      <a:pt x="132" y="273"/>
                    </a:cubicBezTo>
                    <a:cubicBezTo>
                      <a:pt x="123" y="275"/>
                      <a:pt x="136" y="271"/>
                      <a:pt x="125" y="274"/>
                    </a:cubicBezTo>
                    <a:cubicBezTo>
                      <a:pt x="126" y="273"/>
                      <a:pt x="126" y="273"/>
                      <a:pt x="126" y="273"/>
                    </a:cubicBezTo>
                    <a:cubicBezTo>
                      <a:pt x="104" y="277"/>
                      <a:pt x="93" y="288"/>
                      <a:pt x="70" y="297"/>
                    </a:cubicBezTo>
                    <a:cubicBezTo>
                      <a:pt x="72" y="297"/>
                      <a:pt x="73" y="296"/>
                      <a:pt x="73" y="296"/>
                    </a:cubicBezTo>
                    <a:cubicBezTo>
                      <a:pt x="48" y="310"/>
                      <a:pt x="29" y="334"/>
                      <a:pt x="15" y="359"/>
                    </a:cubicBezTo>
                    <a:cubicBezTo>
                      <a:pt x="12" y="366"/>
                      <a:pt x="12" y="367"/>
                      <a:pt x="11" y="372"/>
                    </a:cubicBezTo>
                    <a:cubicBezTo>
                      <a:pt x="10" y="373"/>
                      <a:pt x="10" y="373"/>
                      <a:pt x="10" y="373"/>
                    </a:cubicBezTo>
                    <a:cubicBezTo>
                      <a:pt x="9" y="381"/>
                      <a:pt x="9" y="381"/>
                      <a:pt x="9" y="381"/>
                    </a:cubicBezTo>
                    <a:cubicBezTo>
                      <a:pt x="7" y="393"/>
                      <a:pt x="1" y="400"/>
                      <a:pt x="2" y="415"/>
                    </a:cubicBezTo>
                    <a:cubicBezTo>
                      <a:pt x="3" y="414"/>
                      <a:pt x="3" y="414"/>
                      <a:pt x="3" y="414"/>
                    </a:cubicBezTo>
                    <a:cubicBezTo>
                      <a:pt x="2" y="419"/>
                      <a:pt x="3" y="430"/>
                      <a:pt x="2" y="429"/>
                    </a:cubicBezTo>
                    <a:cubicBezTo>
                      <a:pt x="2" y="430"/>
                      <a:pt x="3" y="431"/>
                      <a:pt x="2" y="433"/>
                    </a:cubicBezTo>
                    <a:cubicBezTo>
                      <a:pt x="2" y="433"/>
                      <a:pt x="2" y="433"/>
                      <a:pt x="2" y="433"/>
                    </a:cubicBezTo>
                    <a:cubicBezTo>
                      <a:pt x="2" y="438"/>
                      <a:pt x="3" y="442"/>
                      <a:pt x="3" y="446"/>
                    </a:cubicBezTo>
                    <a:cubicBezTo>
                      <a:pt x="4" y="456"/>
                      <a:pt x="0" y="445"/>
                      <a:pt x="2" y="460"/>
                    </a:cubicBezTo>
                    <a:cubicBezTo>
                      <a:pt x="3" y="465"/>
                      <a:pt x="6" y="475"/>
                      <a:pt x="6" y="473"/>
                    </a:cubicBezTo>
                    <a:cubicBezTo>
                      <a:pt x="6" y="471"/>
                      <a:pt x="6" y="467"/>
                      <a:pt x="6" y="467"/>
                    </a:cubicBezTo>
                    <a:cubicBezTo>
                      <a:pt x="7" y="472"/>
                      <a:pt x="7" y="472"/>
                      <a:pt x="7" y="472"/>
                    </a:cubicBezTo>
                    <a:cubicBezTo>
                      <a:pt x="9" y="472"/>
                      <a:pt x="12" y="476"/>
                      <a:pt x="11" y="464"/>
                    </a:cubicBezTo>
                    <a:cubicBezTo>
                      <a:pt x="9" y="456"/>
                      <a:pt x="9" y="456"/>
                      <a:pt x="9" y="456"/>
                    </a:cubicBezTo>
                    <a:cubicBezTo>
                      <a:pt x="10" y="453"/>
                      <a:pt x="10" y="453"/>
                      <a:pt x="10" y="453"/>
                    </a:cubicBezTo>
                    <a:cubicBezTo>
                      <a:pt x="10" y="455"/>
                      <a:pt x="10" y="457"/>
                      <a:pt x="11" y="460"/>
                    </a:cubicBezTo>
                    <a:cubicBezTo>
                      <a:pt x="11" y="456"/>
                      <a:pt x="10" y="453"/>
                      <a:pt x="9" y="450"/>
                    </a:cubicBezTo>
                    <a:cubicBezTo>
                      <a:pt x="10" y="450"/>
                      <a:pt x="10" y="449"/>
                      <a:pt x="10" y="447"/>
                    </a:cubicBezTo>
                    <a:cubicBezTo>
                      <a:pt x="7" y="439"/>
                      <a:pt x="7" y="439"/>
                      <a:pt x="7" y="439"/>
                    </a:cubicBezTo>
                    <a:cubicBezTo>
                      <a:pt x="8" y="438"/>
                      <a:pt x="9" y="442"/>
                      <a:pt x="9" y="437"/>
                    </a:cubicBezTo>
                    <a:cubicBezTo>
                      <a:pt x="8" y="433"/>
                      <a:pt x="8" y="441"/>
                      <a:pt x="7" y="434"/>
                    </a:cubicBezTo>
                    <a:cubicBezTo>
                      <a:pt x="8" y="430"/>
                      <a:pt x="9" y="432"/>
                      <a:pt x="8" y="427"/>
                    </a:cubicBezTo>
                    <a:cubicBezTo>
                      <a:pt x="8" y="426"/>
                      <a:pt x="9" y="427"/>
                      <a:pt x="9" y="429"/>
                    </a:cubicBezTo>
                    <a:cubicBezTo>
                      <a:pt x="8" y="425"/>
                      <a:pt x="9" y="418"/>
                      <a:pt x="8" y="416"/>
                    </a:cubicBezTo>
                    <a:cubicBezTo>
                      <a:pt x="9" y="412"/>
                      <a:pt x="9" y="402"/>
                      <a:pt x="11" y="403"/>
                    </a:cubicBezTo>
                    <a:cubicBezTo>
                      <a:pt x="11" y="401"/>
                      <a:pt x="10" y="395"/>
                      <a:pt x="11" y="391"/>
                    </a:cubicBezTo>
                    <a:cubicBezTo>
                      <a:pt x="12" y="399"/>
                      <a:pt x="15" y="378"/>
                      <a:pt x="17" y="380"/>
                    </a:cubicBezTo>
                    <a:cubicBezTo>
                      <a:pt x="16" y="375"/>
                      <a:pt x="22" y="362"/>
                      <a:pt x="25" y="354"/>
                    </a:cubicBezTo>
                    <a:cubicBezTo>
                      <a:pt x="25" y="355"/>
                      <a:pt x="25" y="356"/>
                      <a:pt x="25" y="356"/>
                    </a:cubicBezTo>
                    <a:cubicBezTo>
                      <a:pt x="27" y="352"/>
                      <a:pt x="28" y="351"/>
                      <a:pt x="30" y="348"/>
                    </a:cubicBezTo>
                    <a:cubicBezTo>
                      <a:pt x="29" y="347"/>
                      <a:pt x="33" y="340"/>
                      <a:pt x="35" y="336"/>
                    </a:cubicBezTo>
                    <a:cubicBezTo>
                      <a:pt x="40" y="332"/>
                      <a:pt x="35" y="340"/>
                      <a:pt x="37" y="340"/>
                    </a:cubicBezTo>
                    <a:cubicBezTo>
                      <a:pt x="36" y="339"/>
                      <a:pt x="42" y="330"/>
                      <a:pt x="40" y="331"/>
                    </a:cubicBezTo>
                    <a:cubicBezTo>
                      <a:pt x="44" y="328"/>
                      <a:pt x="43" y="329"/>
                      <a:pt x="46" y="328"/>
                    </a:cubicBezTo>
                    <a:cubicBezTo>
                      <a:pt x="45" y="326"/>
                      <a:pt x="49" y="324"/>
                      <a:pt x="51" y="321"/>
                    </a:cubicBezTo>
                    <a:cubicBezTo>
                      <a:pt x="57" y="317"/>
                      <a:pt x="53" y="321"/>
                      <a:pt x="59" y="315"/>
                    </a:cubicBezTo>
                    <a:cubicBezTo>
                      <a:pt x="62" y="314"/>
                      <a:pt x="57" y="318"/>
                      <a:pt x="57" y="318"/>
                    </a:cubicBezTo>
                    <a:close/>
                    <a:moveTo>
                      <a:pt x="229" y="274"/>
                    </a:moveTo>
                    <a:cubicBezTo>
                      <a:pt x="229" y="274"/>
                      <a:pt x="229" y="274"/>
                      <a:pt x="229" y="274"/>
                    </a:cubicBezTo>
                    <a:cubicBezTo>
                      <a:pt x="227" y="274"/>
                      <a:pt x="226" y="274"/>
                      <a:pt x="225" y="274"/>
                    </a:cubicBezTo>
                    <a:cubicBezTo>
                      <a:pt x="226" y="274"/>
                      <a:pt x="227" y="274"/>
                      <a:pt x="229" y="274"/>
                    </a:cubicBezTo>
                    <a:close/>
                    <a:moveTo>
                      <a:pt x="244" y="275"/>
                    </a:moveTo>
                    <a:cubicBezTo>
                      <a:pt x="242" y="274"/>
                      <a:pt x="240" y="274"/>
                      <a:pt x="238" y="274"/>
                    </a:cubicBezTo>
                    <a:cubicBezTo>
                      <a:pt x="237" y="274"/>
                      <a:pt x="238" y="274"/>
                      <a:pt x="239" y="274"/>
                    </a:cubicBezTo>
                    <a:cubicBezTo>
                      <a:pt x="238" y="274"/>
                      <a:pt x="242" y="274"/>
                      <a:pt x="244" y="275"/>
                    </a:cubicBezTo>
                    <a:close/>
                    <a:moveTo>
                      <a:pt x="211" y="266"/>
                    </a:moveTo>
                    <a:cubicBezTo>
                      <a:pt x="214" y="266"/>
                      <a:pt x="215" y="266"/>
                      <a:pt x="215" y="266"/>
                    </a:cubicBezTo>
                    <a:cubicBezTo>
                      <a:pt x="214" y="266"/>
                      <a:pt x="213" y="266"/>
                      <a:pt x="211" y="267"/>
                    </a:cubicBezTo>
                    <a:cubicBezTo>
                      <a:pt x="210" y="267"/>
                      <a:pt x="210" y="267"/>
                      <a:pt x="210" y="267"/>
                    </a:cubicBezTo>
                    <a:lnTo>
                      <a:pt x="211" y="266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1" name="Freeform 865"/>
              <p:cNvSpPr>
                <a:spLocks/>
              </p:cNvSpPr>
              <p:nvPr/>
            </p:nvSpPr>
            <p:spPr bwMode="auto">
              <a:xfrm>
                <a:off x="3545" y="2518"/>
                <a:ext cx="4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2" y="0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2" name="Freeform 866"/>
              <p:cNvSpPr>
                <a:spLocks/>
              </p:cNvSpPr>
              <p:nvPr/>
            </p:nvSpPr>
            <p:spPr bwMode="auto">
              <a:xfrm>
                <a:off x="5365" y="206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3" name="Freeform 867"/>
              <p:cNvSpPr>
                <a:spLocks/>
              </p:cNvSpPr>
              <p:nvPr/>
            </p:nvSpPr>
            <p:spPr bwMode="auto">
              <a:xfrm>
                <a:off x="4114" y="25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4" name="Freeform 868"/>
              <p:cNvSpPr>
                <a:spLocks/>
              </p:cNvSpPr>
              <p:nvPr/>
            </p:nvSpPr>
            <p:spPr bwMode="auto">
              <a:xfrm>
                <a:off x="5525" y="218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5" name="Freeform 869"/>
              <p:cNvSpPr>
                <a:spLocks/>
              </p:cNvSpPr>
              <p:nvPr/>
            </p:nvSpPr>
            <p:spPr bwMode="auto">
              <a:xfrm>
                <a:off x="5579" y="2215"/>
                <a:ext cx="11" cy="4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6" name="Freeform 870"/>
              <p:cNvSpPr>
                <a:spLocks/>
              </p:cNvSpPr>
              <p:nvPr/>
            </p:nvSpPr>
            <p:spPr bwMode="auto">
              <a:xfrm>
                <a:off x="5527" y="220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7" name="Freeform 871"/>
              <p:cNvSpPr>
                <a:spLocks/>
              </p:cNvSpPr>
              <p:nvPr/>
            </p:nvSpPr>
            <p:spPr bwMode="auto">
              <a:xfrm>
                <a:off x="5165" y="1940"/>
                <a:ext cx="6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3" y="0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1" y="1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8" name="Freeform 872"/>
              <p:cNvSpPr>
                <a:spLocks/>
              </p:cNvSpPr>
              <p:nvPr/>
            </p:nvSpPr>
            <p:spPr bwMode="auto">
              <a:xfrm>
                <a:off x="5464" y="1956"/>
                <a:ext cx="11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9" name="Freeform 873"/>
              <p:cNvSpPr>
                <a:spLocks/>
              </p:cNvSpPr>
              <p:nvPr/>
            </p:nvSpPr>
            <p:spPr bwMode="auto">
              <a:xfrm>
                <a:off x="4886" y="203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0" name="Freeform 874"/>
              <p:cNvSpPr>
                <a:spLocks/>
              </p:cNvSpPr>
              <p:nvPr/>
            </p:nvSpPr>
            <p:spPr bwMode="auto">
              <a:xfrm>
                <a:off x="5450" y="1954"/>
                <a:ext cx="1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1" name="Freeform 875"/>
              <p:cNvSpPr>
                <a:spLocks/>
              </p:cNvSpPr>
              <p:nvPr/>
            </p:nvSpPr>
            <p:spPr bwMode="auto">
              <a:xfrm>
                <a:off x="5246" y="2176"/>
                <a:ext cx="4" cy="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2" name="Freeform 876"/>
              <p:cNvSpPr>
                <a:spLocks/>
              </p:cNvSpPr>
              <p:nvPr/>
            </p:nvSpPr>
            <p:spPr bwMode="auto">
              <a:xfrm>
                <a:off x="5243" y="2176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3" name="Freeform 877"/>
              <p:cNvSpPr>
                <a:spLocks/>
              </p:cNvSpPr>
              <p:nvPr/>
            </p:nvSpPr>
            <p:spPr bwMode="auto">
              <a:xfrm>
                <a:off x="5237" y="2176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4" name="Freeform 878"/>
              <p:cNvSpPr>
                <a:spLocks/>
              </p:cNvSpPr>
              <p:nvPr/>
            </p:nvSpPr>
            <p:spPr bwMode="auto">
              <a:xfrm>
                <a:off x="5336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5" name="Freeform 879"/>
              <p:cNvSpPr>
                <a:spLocks/>
              </p:cNvSpPr>
              <p:nvPr/>
            </p:nvSpPr>
            <p:spPr bwMode="auto">
              <a:xfrm>
                <a:off x="5338" y="2172"/>
                <a:ext cx="25" cy="2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1" y="1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8" y="1"/>
                      <a:pt x="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8" y="1"/>
                      <a:pt x="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6" name="Freeform 880"/>
              <p:cNvSpPr>
                <a:spLocks/>
              </p:cNvSpPr>
              <p:nvPr/>
            </p:nvSpPr>
            <p:spPr bwMode="auto">
              <a:xfrm>
                <a:off x="5441" y="2192"/>
                <a:ext cx="32" cy="11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12" y="3"/>
                  </a:cxn>
                </a:cxnLst>
                <a:rect l="0" t="0" r="r" b="b"/>
                <a:pathLst>
                  <a:path w="14" h="5">
                    <a:moveTo>
                      <a:pt x="12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2"/>
                      <a:pt x="6" y="2"/>
                      <a:pt x="2" y="2"/>
                    </a:cubicBezTo>
                    <a:cubicBezTo>
                      <a:pt x="14" y="5"/>
                      <a:pt x="0" y="0"/>
                      <a:pt x="1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7" name="Freeform 881"/>
              <p:cNvSpPr>
                <a:spLocks/>
              </p:cNvSpPr>
              <p:nvPr/>
            </p:nvSpPr>
            <p:spPr bwMode="auto">
              <a:xfrm>
                <a:off x="5522" y="2212"/>
                <a:ext cx="18" cy="5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4" y="2"/>
                  </a:cxn>
                  <a:cxn ang="0">
                    <a:pos x="5" y="1"/>
                  </a:cxn>
                </a:cxnLst>
                <a:rect l="0" t="0" r="r" b="b"/>
                <a:pathLst>
                  <a:path w="8" h="2">
                    <a:moveTo>
                      <a:pt x="5" y="1"/>
                    </a:moveTo>
                    <a:cubicBezTo>
                      <a:pt x="0" y="0"/>
                      <a:pt x="5" y="2"/>
                      <a:pt x="4" y="2"/>
                    </a:cubicBezTo>
                    <a:cubicBezTo>
                      <a:pt x="8" y="2"/>
                      <a:pt x="8" y="2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8" name="Freeform 882"/>
              <p:cNvSpPr>
                <a:spLocks/>
              </p:cNvSpPr>
              <p:nvPr/>
            </p:nvSpPr>
            <p:spPr bwMode="auto">
              <a:xfrm>
                <a:off x="5498" y="2014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0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9" name="Freeform 883"/>
              <p:cNvSpPr>
                <a:spLocks/>
              </p:cNvSpPr>
              <p:nvPr/>
            </p:nvSpPr>
            <p:spPr bwMode="auto">
              <a:xfrm>
                <a:off x="5565" y="1969"/>
                <a:ext cx="14" cy="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5" y="3"/>
                  </a:cxn>
                  <a:cxn ang="0">
                    <a:pos x="0" y="5"/>
                  </a:cxn>
                  <a:cxn ang="0">
                    <a:pos x="14" y="0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lnTo>
                      <a:pt x="5" y="3"/>
                    </a:lnTo>
                    <a:lnTo>
                      <a:pt x="0" y="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0" name="Freeform 884"/>
              <p:cNvSpPr>
                <a:spLocks/>
              </p:cNvSpPr>
              <p:nvPr/>
            </p:nvSpPr>
            <p:spPr bwMode="auto">
              <a:xfrm>
                <a:off x="5543" y="1951"/>
                <a:ext cx="15" cy="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5" y="3"/>
                  </a:cxn>
                  <a:cxn ang="0">
                    <a:pos x="0" y="0"/>
                  </a:cxn>
                  <a:cxn ang="0">
                    <a:pos x="11" y="0"/>
                  </a:cxn>
                </a:cxnLst>
                <a:rect l="0" t="0" r="r" b="b"/>
                <a:pathLst>
                  <a:path w="15" h="3">
                    <a:moveTo>
                      <a:pt x="11" y="0"/>
                    </a:moveTo>
                    <a:lnTo>
                      <a:pt x="15" y="3"/>
                    </a:ln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1" name="Freeform 885"/>
              <p:cNvSpPr>
                <a:spLocks/>
              </p:cNvSpPr>
              <p:nvPr/>
            </p:nvSpPr>
            <p:spPr bwMode="auto">
              <a:xfrm>
                <a:off x="4910" y="2107"/>
                <a:ext cx="9" cy="6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4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0"/>
                      <a:pt x="0" y="1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2" name="Freeform 886"/>
              <p:cNvSpPr>
                <a:spLocks/>
              </p:cNvSpPr>
              <p:nvPr/>
            </p:nvSpPr>
            <p:spPr bwMode="auto">
              <a:xfrm>
                <a:off x="5183" y="2275"/>
                <a:ext cx="4" cy="1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8"/>
                  </a:cxn>
                  <a:cxn ang="0">
                    <a:pos x="2" y="0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cubicBezTo>
                      <a:pt x="1" y="1"/>
                      <a:pt x="0" y="5"/>
                      <a:pt x="0" y="8"/>
                    </a:cubicBezTo>
                    <a:cubicBezTo>
                      <a:pt x="1" y="5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3" name="Freeform 887"/>
              <p:cNvSpPr>
                <a:spLocks/>
              </p:cNvSpPr>
              <p:nvPr/>
            </p:nvSpPr>
            <p:spPr bwMode="auto">
              <a:xfrm>
                <a:off x="4204" y="2509"/>
                <a:ext cx="13" cy="3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13" y="0"/>
                  </a:cxn>
                  <a:cxn ang="0">
                    <a:pos x="0" y="3"/>
                  </a:cxn>
                  <a:cxn ang="0">
                    <a:pos x="4" y="3"/>
                  </a:cxn>
                </a:cxnLst>
                <a:rect l="0" t="0" r="r" b="b"/>
                <a:pathLst>
                  <a:path w="13" h="3">
                    <a:moveTo>
                      <a:pt x="4" y="3"/>
                    </a:moveTo>
                    <a:lnTo>
                      <a:pt x="13" y="0"/>
                    </a:lnTo>
                    <a:lnTo>
                      <a:pt x="0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4" name="Freeform 888"/>
              <p:cNvSpPr>
                <a:spLocks/>
              </p:cNvSpPr>
              <p:nvPr/>
            </p:nvSpPr>
            <p:spPr bwMode="auto">
              <a:xfrm>
                <a:off x="3113" y="3018"/>
                <a:ext cx="6" cy="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3" y="3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5" name="Freeform 889"/>
              <p:cNvSpPr>
                <a:spLocks/>
              </p:cNvSpPr>
              <p:nvPr/>
            </p:nvSpPr>
            <p:spPr bwMode="auto">
              <a:xfrm>
                <a:off x="3108" y="2989"/>
                <a:ext cx="9" cy="27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2" y="9"/>
                  </a:cxn>
                  <a:cxn ang="0">
                    <a:pos x="4" y="12"/>
                  </a:cxn>
                  <a:cxn ang="0">
                    <a:pos x="2" y="4"/>
                  </a:cxn>
                  <a:cxn ang="0">
                    <a:pos x="3" y="4"/>
                  </a:cxn>
                </a:cxnLst>
                <a:rect l="0" t="0" r="r" b="b"/>
                <a:pathLst>
                  <a:path w="4" h="12">
                    <a:moveTo>
                      <a:pt x="3" y="4"/>
                    </a:moveTo>
                    <a:cubicBezTo>
                      <a:pt x="3" y="2"/>
                      <a:pt x="2" y="0"/>
                      <a:pt x="0" y="1"/>
                    </a:cubicBezTo>
                    <a:cubicBezTo>
                      <a:pt x="1" y="3"/>
                      <a:pt x="1" y="4"/>
                      <a:pt x="3" y="6"/>
                    </a:cubicBezTo>
                    <a:cubicBezTo>
                      <a:pt x="3" y="7"/>
                      <a:pt x="3" y="9"/>
                      <a:pt x="2" y="9"/>
                    </a:cubicBezTo>
                    <a:cubicBezTo>
                      <a:pt x="3" y="9"/>
                      <a:pt x="3" y="11"/>
                      <a:pt x="4" y="12"/>
                    </a:cubicBezTo>
                    <a:cubicBezTo>
                      <a:pt x="4" y="10"/>
                      <a:pt x="4" y="7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6" name="Freeform 890"/>
              <p:cNvSpPr>
                <a:spLocks/>
              </p:cNvSpPr>
              <p:nvPr/>
            </p:nvSpPr>
            <p:spPr bwMode="auto">
              <a:xfrm>
                <a:off x="3423" y="28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7" name="Freeform 891"/>
              <p:cNvSpPr>
                <a:spLocks/>
              </p:cNvSpPr>
              <p:nvPr/>
            </p:nvSpPr>
            <p:spPr bwMode="auto">
              <a:xfrm>
                <a:off x="3641" y="2901"/>
                <a:ext cx="5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8" name="Freeform 892"/>
              <p:cNvSpPr>
                <a:spLocks/>
              </p:cNvSpPr>
              <p:nvPr/>
            </p:nvSpPr>
            <p:spPr bwMode="auto">
              <a:xfrm>
                <a:off x="3680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9" name="Freeform 893"/>
              <p:cNvSpPr>
                <a:spLocks/>
              </p:cNvSpPr>
              <p:nvPr/>
            </p:nvSpPr>
            <p:spPr bwMode="auto">
              <a:xfrm>
                <a:off x="3425" y="289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0" name="Freeform 894"/>
              <p:cNvSpPr>
                <a:spLocks/>
              </p:cNvSpPr>
              <p:nvPr/>
            </p:nvSpPr>
            <p:spPr bwMode="auto">
              <a:xfrm>
                <a:off x="3126" y="2948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1" name="Freeform 895"/>
              <p:cNvSpPr>
                <a:spLocks/>
              </p:cNvSpPr>
              <p:nvPr/>
            </p:nvSpPr>
            <p:spPr bwMode="auto">
              <a:xfrm>
                <a:off x="3326" y="2899"/>
                <a:ext cx="3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2" name="Freeform 896"/>
              <p:cNvSpPr>
                <a:spLocks/>
              </p:cNvSpPr>
              <p:nvPr/>
            </p:nvSpPr>
            <p:spPr bwMode="auto">
              <a:xfrm>
                <a:off x="3254" y="2905"/>
                <a:ext cx="5" cy="5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3" name="Freeform 897"/>
              <p:cNvSpPr>
                <a:spLocks/>
              </p:cNvSpPr>
              <p:nvPr/>
            </p:nvSpPr>
            <p:spPr bwMode="auto">
              <a:xfrm>
                <a:off x="3146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4" name="Freeform 898"/>
              <p:cNvSpPr>
                <a:spLocks/>
              </p:cNvSpPr>
              <p:nvPr/>
            </p:nvSpPr>
            <p:spPr bwMode="auto">
              <a:xfrm>
                <a:off x="3383" y="28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5" name="Freeform 899"/>
              <p:cNvSpPr>
                <a:spLocks/>
              </p:cNvSpPr>
              <p:nvPr/>
            </p:nvSpPr>
            <p:spPr bwMode="auto">
              <a:xfrm>
                <a:off x="5169" y="237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6" name="Rectangle 900"/>
              <p:cNvSpPr>
                <a:spLocks noChangeArrowheads="1"/>
              </p:cNvSpPr>
              <p:nvPr/>
            </p:nvSpPr>
            <p:spPr bwMode="auto">
              <a:xfrm>
                <a:off x="5192" y="2291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7" name="Freeform 901"/>
              <p:cNvSpPr>
                <a:spLocks/>
              </p:cNvSpPr>
              <p:nvPr/>
            </p:nvSpPr>
            <p:spPr bwMode="auto">
              <a:xfrm>
                <a:off x="3749" y="2908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8" name="Freeform 902"/>
              <p:cNvSpPr>
                <a:spLocks/>
              </p:cNvSpPr>
              <p:nvPr/>
            </p:nvSpPr>
            <p:spPr bwMode="auto">
              <a:xfrm>
                <a:off x="4373" y="2892"/>
                <a:ext cx="20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9" h="2">
                    <a:moveTo>
                      <a:pt x="4" y="2"/>
                    </a:moveTo>
                    <a:cubicBezTo>
                      <a:pt x="0" y="1"/>
                      <a:pt x="9" y="0"/>
                      <a:pt x="4" y="0"/>
                    </a:cubicBezTo>
                    <a:cubicBezTo>
                      <a:pt x="4" y="0"/>
                      <a:pt x="0" y="2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9" name="Freeform 903"/>
              <p:cNvSpPr>
                <a:spLocks/>
              </p:cNvSpPr>
              <p:nvPr/>
            </p:nvSpPr>
            <p:spPr bwMode="auto">
              <a:xfrm>
                <a:off x="3128" y="294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0" name="Freeform 904"/>
              <p:cNvSpPr>
                <a:spLocks/>
              </p:cNvSpPr>
              <p:nvPr/>
            </p:nvSpPr>
            <p:spPr bwMode="auto">
              <a:xfrm>
                <a:off x="4379" y="2890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1" name="Freeform 905"/>
              <p:cNvSpPr>
                <a:spLocks/>
              </p:cNvSpPr>
              <p:nvPr/>
            </p:nvSpPr>
            <p:spPr bwMode="auto">
              <a:xfrm>
                <a:off x="3907" y="290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2" name="Freeform 906"/>
              <p:cNvSpPr>
                <a:spLocks/>
              </p:cNvSpPr>
              <p:nvPr/>
            </p:nvSpPr>
            <p:spPr bwMode="auto">
              <a:xfrm>
                <a:off x="3790" y="290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3" name="Freeform 907"/>
              <p:cNvSpPr>
                <a:spLocks/>
              </p:cNvSpPr>
              <p:nvPr/>
            </p:nvSpPr>
            <p:spPr bwMode="auto">
              <a:xfrm>
                <a:off x="3970" y="2903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4" name="Freeform 908"/>
              <p:cNvSpPr>
                <a:spLocks/>
              </p:cNvSpPr>
              <p:nvPr/>
            </p:nvSpPr>
            <p:spPr bwMode="auto">
              <a:xfrm>
                <a:off x="4031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5" name="Freeform 909"/>
              <p:cNvSpPr>
                <a:spLocks/>
              </p:cNvSpPr>
              <p:nvPr/>
            </p:nvSpPr>
            <p:spPr bwMode="auto">
              <a:xfrm>
                <a:off x="5129" y="2552"/>
                <a:ext cx="4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3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4"/>
                      <a:pt x="1" y="4"/>
                      <a:pt x="2" y="3"/>
                    </a:cubicBezTo>
                    <a:cubicBezTo>
                      <a:pt x="1" y="4"/>
                      <a:pt x="2" y="0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6" name="Freeform 910"/>
              <p:cNvSpPr>
                <a:spLocks/>
              </p:cNvSpPr>
              <p:nvPr/>
            </p:nvSpPr>
            <p:spPr bwMode="auto">
              <a:xfrm>
                <a:off x="3128" y="2948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7" name="Freeform 911"/>
              <p:cNvSpPr>
                <a:spLocks/>
              </p:cNvSpPr>
              <p:nvPr/>
            </p:nvSpPr>
            <p:spPr bwMode="auto">
              <a:xfrm>
                <a:off x="3972" y="2885"/>
                <a:ext cx="1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8" name="Freeform 912"/>
              <p:cNvSpPr>
                <a:spLocks/>
              </p:cNvSpPr>
              <p:nvPr/>
            </p:nvSpPr>
            <p:spPr bwMode="auto">
              <a:xfrm>
                <a:off x="4805" y="282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9" name="Freeform 913"/>
              <p:cNvSpPr>
                <a:spLocks/>
              </p:cNvSpPr>
              <p:nvPr/>
            </p:nvSpPr>
            <p:spPr bwMode="auto">
              <a:xfrm>
                <a:off x="4013" y="2883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4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0" name="Freeform 914"/>
              <p:cNvSpPr>
                <a:spLocks/>
              </p:cNvSpPr>
              <p:nvPr/>
            </p:nvSpPr>
            <p:spPr bwMode="auto">
              <a:xfrm>
                <a:off x="5133" y="25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1" name="Freeform 915"/>
              <p:cNvSpPr>
                <a:spLocks noEditPoints="1"/>
              </p:cNvSpPr>
              <p:nvPr/>
            </p:nvSpPr>
            <p:spPr bwMode="auto">
              <a:xfrm>
                <a:off x="3110" y="2287"/>
                <a:ext cx="2088" cy="699"/>
              </a:xfrm>
              <a:custGeom>
                <a:avLst/>
                <a:gdLst/>
                <a:ahLst/>
                <a:cxnLst>
                  <a:cxn ang="0">
                    <a:pos x="899" y="121"/>
                  </a:cxn>
                  <a:cxn ang="0">
                    <a:pos x="895" y="130"/>
                  </a:cxn>
                  <a:cxn ang="0">
                    <a:pos x="883" y="155"/>
                  </a:cxn>
                  <a:cxn ang="0">
                    <a:pos x="847" y="199"/>
                  </a:cxn>
                  <a:cxn ang="0">
                    <a:pos x="817" y="222"/>
                  </a:cxn>
                  <a:cxn ang="0">
                    <a:pos x="758" y="241"/>
                  </a:cxn>
                  <a:cxn ang="0">
                    <a:pos x="734" y="244"/>
                  </a:cxn>
                  <a:cxn ang="0">
                    <a:pos x="699" y="251"/>
                  </a:cxn>
                  <a:cxn ang="0">
                    <a:pos x="665" y="255"/>
                  </a:cxn>
                  <a:cxn ang="0">
                    <a:pos x="624" y="258"/>
                  </a:cxn>
                  <a:cxn ang="0">
                    <a:pos x="538" y="262"/>
                  </a:cxn>
                  <a:cxn ang="0">
                    <a:pos x="440" y="265"/>
                  </a:cxn>
                  <a:cxn ang="0">
                    <a:pos x="395" y="267"/>
                  </a:cxn>
                  <a:cxn ang="0">
                    <a:pos x="322" y="268"/>
                  </a:cxn>
                  <a:cxn ang="0">
                    <a:pos x="290" y="266"/>
                  </a:cxn>
                  <a:cxn ang="0">
                    <a:pos x="254" y="268"/>
                  </a:cxn>
                  <a:cxn ang="0">
                    <a:pos x="239" y="268"/>
                  </a:cxn>
                  <a:cxn ang="0">
                    <a:pos x="213" y="267"/>
                  </a:cxn>
                  <a:cxn ang="0">
                    <a:pos x="169" y="266"/>
                  </a:cxn>
                  <a:cxn ang="0">
                    <a:pos x="131" y="266"/>
                  </a:cxn>
                  <a:cxn ang="0">
                    <a:pos x="92" y="268"/>
                  </a:cxn>
                  <a:cxn ang="0">
                    <a:pos x="72" y="270"/>
                  </a:cxn>
                  <a:cxn ang="0">
                    <a:pos x="46" y="275"/>
                  </a:cxn>
                  <a:cxn ang="0">
                    <a:pos x="9" y="294"/>
                  </a:cxn>
                  <a:cxn ang="0">
                    <a:pos x="1" y="308"/>
                  </a:cxn>
                  <a:cxn ang="0">
                    <a:pos x="16" y="292"/>
                  </a:cxn>
                  <a:cxn ang="0">
                    <a:pos x="35" y="284"/>
                  </a:cxn>
                  <a:cxn ang="0">
                    <a:pos x="56" y="278"/>
                  </a:cxn>
                  <a:cxn ang="0">
                    <a:pos x="96" y="272"/>
                  </a:cxn>
                  <a:cxn ang="0">
                    <a:pos x="113" y="269"/>
                  </a:cxn>
                  <a:cxn ang="0">
                    <a:pos x="130" y="269"/>
                  </a:cxn>
                  <a:cxn ang="0">
                    <a:pos x="159" y="269"/>
                  </a:cxn>
                  <a:cxn ang="0">
                    <a:pos x="193" y="272"/>
                  </a:cxn>
                  <a:cxn ang="0">
                    <a:pos x="233" y="273"/>
                  </a:cxn>
                  <a:cxn ang="0">
                    <a:pos x="240" y="273"/>
                  </a:cxn>
                  <a:cxn ang="0">
                    <a:pos x="273" y="277"/>
                  </a:cxn>
                  <a:cxn ang="0">
                    <a:pos x="285" y="276"/>
                  </a:cxn>
                  <a:cxn ang="0">
                    <a:pos x="305" y="273"/>
                  </a:cxn>
                  <a:cxn ang="0">
                    <a:pos x="325" y="274"/>
                  </a:cxn>
                  <a:cxn ang="0">
                    <a:pos x="352" y="274"/>
                  </a:cxn>
                  <a:cxn ang="0">
                    <a:pos x="384" y="274"/>
                  </a:cxn>
                  <a:cxn ang="0">
                    <a:pos x="431" y="272"/>
                  </a:cxn>
                  <a:cxn ang="0">
                    <a:pos x="466" y="273"/>
                  </a:cxn>
                  <a:cxn ang="0">
                    <a:pos x="490" y="271"/>
                  </a:cxn>
                  <a:cxn ang="0">
                    <a:pos x="517" y="270"/>
                  </a:cxn>
                  <a:cxn ang="0">
                    <a:pos x="575" y="272"/>
                  </a:cxn>
                  <a:cxn ang="0">
                    <a:pos x="629" y="266"/>
                  </a:cxn>
                  <a:cxn ang="0">
                    <a:pos x="668" y="264"/>
                  </a:cxn>
                  <a:cxn ang="0">
                    <a:pos x="737" y="254"/>
                  </a:cxn>
                  <a:cxn ang="0">
                    <a:pos x="795" y="238"/>
                  </a:cxn>
                  <a:cxn ang="0">
                    <a:pos x="841" y="213"/>
                  </a:cxn>
                  <a:cxn ang="0">
                    <a:pos x="859" y="200"/>
                  </a:cxn>
                  <a:cxn ang="0">
                    <a:pos x="874" y="186"/>
                  </a:cxn>
                  <a:cxn ang="0">
                    <a:pos x="879" y="178"/>
                  </a:cxn>
                  <a:cxn ang="0">
                    <a:pos x="894" y="151"/>
                  </a:cxn>
                  <a:cxn ang="0">
                    <a:pos x="920" y="57"/>
                  </a:cxn>
                  <a:cxn ang="0">
                    <a:pos x="925" y="23"/>
                  </a:cxn>
                  <a:cxn ang="0">
                    <a:pos x="920" y="11"/>
                  </a:cxn>
                  <a:cxn ang="0">
                    <a:pos x="920" y="22"/>
                  </a:cxn>
                  <a:cxn ang="0">
                    <a:pos x="912" y="67"/>
                  </a:cxn>
                  <a:cxn ang="0">
                    <a:pos x="908" y="90"/>
                  </a:cxn>
                  <a:cxn ang="0">
                    <a:pos x="862" y="189"/>
                  </a:cxn>
                  <a:cxn ang="0">
                    <a:pos x="879" y="179"/>
                  </a:cxn>
                </a:cxnLst>
                <a:rect l="0" t="0" r="r" b="b"/>
                <a:pathLst>
                  <a:path w="928" h="311">
                    <a:moveTo>
                      <a:pt x="904" y="93"/>
                    </a:moveTo>
                    <a:cubicBezTo>
                      <a:pt x="903" y="97"/>
                      <a:pt x="905" y="95"/>
                      <a:pt x="906" y="96"/>
                    </a:cubicBezTo>
                    <a:cubicBezTo>
                      <a:pt x="905" y="101"/>
                      <a:pt x="904" y="98"/>
                      <a:pt x="903" y="99"/>
                    </a:cubicBezTo>
                    <a:cubicBezTo>
                      <a:pt x="903" y="103"/>
                      <a:pt x="903" y="105"/>
                      <a:pt x="903" y="108"/>
                    </a:cubicBezTo>
                    <a:cubicBezTo>
                      <a:pt x="902" y="108"/>
                      <a:pt x="902" y="108"/>
                      <a:pt x="902" y="107"/>
                    </a:cubicBezTo>
                    <a:cubicBezTo>
                      <a:pt x="902" y="111"/>
                      <a:pt x="899" y="117"/>
                      <a:pt x="899" y="121"/>
                    </a:cubicBezTo>
                    <a:cubicBezTo>
                      <a:pt x="899" y="121"/>
                      <a:pt x="899" y="121"/>
                      <a:pt x="899" y="121"/>
                    </a:cubicBezTo>
                    <a:cubicBezTo>
                      <a:pt x="900" y="121"/>
                      <a:pt x="900" y="121"/>
                      <a:pt x="901" y="121"/>
                    </a:cubicBezTo>
                    <a:cubicBezTo>
                      <a:pt x="900" y="123"/>
                      <a:pt x="901" y="125"/>
                      <a:pt x="899" y="125"/>
                    </a:cubicBezTo>
                    <a:cubicBezTo>
                      <a:pt x="900" y="124"/>
                      <a:pt x="900" y="124"/>
                      <a:pt x="899" y="124"/>
                    </a:cubicBezTo>
                    <a:cubicBezTo>
                      <a:pt x="899" y="126"/>
                      <a:pt x="899" y="126"/>
                      <a:pt x="899" y="126"/>
                    </a:cubicBezTo>
                    <a:cubicBezTo>
                      <a:pt x="897" y="127"/>
                      <a:pt x="900" y="123"/>
                      <a:pt x="899" y="122"/>
                    </a:cubicBezTo>
                    <a:cubicBezTo>
                      <a:pt x="898" y="126"/>
                      <a:pt x="897" y="131"/>
                      <a:pt x="896" y="134"/>
                    </a:cubicBezTo>
                    <a:cubicBezTo>
                      <a:pt x="894" y="134"/>
                      <a:pt x="898" y="127"/>
                      <a:pt x="895" y="130"/>
                    </a:cubicBezTo>
                    <a:cubicBezTo>
                      <a:pt x="897" y="126"/>
                      <a:pt x="897" y="126"/>
                      <a:pt x="897" y="126"/>
                    </a:cubicBezTo>
                    <a:cubicBezTo>
                      <a:pt x="894" y="129"/>
                      <a:pt x="898" y="124"/>
                      <a:pt x="895" y="126"/>
                    </a:cubicBezTo>
                    <a:cubicBezTo>
                      <a:pt x="893" y="131"/>
                      <a:pt x="894" y="132"/>
                      <a:pt x="891" y="138"/>
                    </a:cubicBezTo>
                    <a:cubicBezTo>
                      <a:pt x="891" y="139"/>
                      <a:pt x="892" y="138"/>
                      <a:pt x="892" y="139"/>
                    </a:cubicBezTo>
                    <a:cubicBezTo>
                      <a:pt x="890" y="148"/>
                      <a:pt x="886" y="144"/>
                      <a:pt x="885" y="150"/>
                    </a:cubicBezTo>
                    <a:cubicBezTo>
                      <a:pt x="885" y="152"/>
                      <a:pt x="887" y="153"/>
                      <a:pt x="884" y="157"/>
                    </a:cubicBezTo>
                    <a:cubicBezTo>
                      <a:pt x="883" y="155"/>
                      <a:pt x="883" y="155"/>
                      <a:pt x="883" y="155"/>
                    </a:cubicBezTo>
                    <a:cubicBezTo>
                      <a:pt x="880" y="160"/>
                      <a:pt x="884" y="159"/>
                      <a:pt x="879" y="164"/>
                    </a:cubicBezTo>
                    <a:cubicBezTo>
                      <a:pt x="879" y="162"/>
                      <a:pt x="881" y="160"/>
                      <a:pt x="881" y="160"/>
                    </a:cubicBezTo>
                    <a:cubicBezTo>
                      <a:pt x="878" y="163"/>
                      <a:pt x="880" y="163"/>
                      <a:pt x="878" y="166"/>
                    </a:cubicBezTo>
                    <a:cubicBezTo>
                      <a:pt x="877" y="165"/>
                      <a:pt x="877" y="165"/>
                      <a:pt x="877" y="165"/>
                    </a:cubicBezTo>
                    <a:cubicBezTo>
                      <a:pt x="874" y="171"/>
                      <a:pt x="871" y="177"/>
                      <a:pt x="867" y="182"/>
                    </a:cubicBezTo>
                    <a:cubicBezTo>
                      <a:pt x="867" y="182"/>
                      <a:pt x="867" y="181"/>
                      <a:pt x="866" y="182"/>
                    </a:cubicBezTo>
                    <a:cubicBezTo>
                      <a:pt x="861" y="189"/>
                      <a:pt x="854" y="195"/>
                      <a:pt x="847" y="199"/>
                    </a:cubicBezTo>
                    <a:cubicBezTo>
                      <a:pt x="845" y="202"/>
                      <a:pt x="845" y="202"/>
                      <a:pt x="845" y="202"/>
                    </a:cubicBezTo>
                    <a:cubicBezTo>
                      <a:pt x="844" y="203"/>
                      <a:pt x="844" y="203"/>
                      <a:pt x="844" y="202"/>
                    </a:cubicBezTo>
                    <a:cubicBezTo>
                      <a:pt x="841" y="204"/>
                      <a:pt x="844" y="203"/>
                      <a:pt x="844" y="204"/>
                    </a:cubicBezTo>
                    <a:cubicBezTo>
                      <a:pt x="842" y="205"/>
                      <a:pt x="841" y="205"/>
                      <a:pt x="842" y="204"/>
                    </a:cubicBezTo>
                    <a:cubicBezTo>
                      <a:pt x="838" y="208"/>
                      <a:pt x="829" y="215"/>
                      <a:pt x="824" y="217"/>
                    </a:cubicBezTo>
                    <a:cubicBezTo>
                      <a:pt x="824" y="216"/>
                      <a:pt x="824" y="216"/>
                      <a:pt x="824" y="216"/>
                    </a:cubicBezTo>
                    <a:cubicBezTo>
                      <a:pt x="820" y="219"/>
                      <a:pt x="821" y="221"/>
                      <a:pt x="817" y="222"/>
                    </a:cubicBezTo>
                    <a:cubicBezTo>
                      <a:pt x="817" y="222"/>
                      <a:pt x="817" y="222"/>
                      <a:pt x="817" y="222"/>
                    </a:cubicBezTo>
                    <a:cubicBezTo>
                      <a:pt x="808" y="226"/>
                      <a:pt x="798" y="231"/>
                      <a:pt x="790" y="231"/>
                    </a:cubicBezTo>
                    <a:cubicBezTo>
                      <a:pt x="789" y="233"/>
                      <a:pt x="780" y="234"/>
                      <a:pt x="780" y="236"/>
                    </a:cubicBezTo>
                    <a:cubicBezTo>
                      <a:pt x="774" y="237"/>
                      <a:pt x="776" y="236"/>
                      <a:pt x="767" y="237"/>
                    </a:cubicBezTo>
                    <a:cubicBezTo>
                      <a:pt x="765" y="237"/>
                      <a:pt x="765" y="239"/>
                      <a:pt x="762" y="240"/>
                    </a:cubicBezTo>
                    <a:cubicBezTo>
                      <a:pt x="762" y="239"/>
                      <a:pt x="762" y="239"/>
                      <a:pt x="762" y="239"/>
                    </a:cubicBezTo>
                    <a:cubicBezTo>
                      <a:pt x="758" y="241"/>
                      <a:pt x="758" y="241"/>
                      <a:pt x="758" y="241"/>
                    </a:cubicBezTo>
                    <a:cubicBezTo>
                      <a:pt x="756" y="240"/>
                      <a:pt x="756" y="240"/>
                      <a:pt x="756" y="240"/>
                    </a:cubicBezTo>
                    <a:cubicBezTo>
                      <a:pt x="754" y="241"/>
                      <a:pt x="754" y="241"/>
                      <a:pt x="754" y="241"/>
                    </a:cubicBezTo>
                    <a:cubicBezTo>
                      <a:pt x="755" y="241"/>
                      <a:pt x="756" y="241"/>
                      <a:pt x="756" y="241"/>
                    </a:cubicBezTo>
                    <a:cubicBezTo>
                      <a:pt x="752" y="242"/>
                      <a:pt x="746" y="242"/>
                      <a:pt x="746" y="242"/>
                    </a:cubicBezTo>
                    <a:cubicBezTo>
                      <a:pt x="737" y="244"/>
                      <a:pt x="737" y="244"/>
                      <a:pt x="737" y="244"/>
                    </a:cubicBezTo>
                    <a:cubicBezTo>
                      <a:pt x="737" y="244"/>
                      <a:pt x="738" y="243"/>
                      <a:pt x="739" y="243"/>
                    </a:cubicBezTo>
                    <a:cubicBezTo>
                      <a:pt x="735" y="245"/>
                      <a:pt x="738" y="242"/>
                      <a:pt x="734" y="244"/>
                    </a:cubicBezTo>
                    <a:cubicBezTo>
                      <a:pt x="735" y="244"/>
                      <a:pt x="734" y="245"/>
                      <a:pt x="734" y="245"/>
                    </a:cubicBezTo>
                    <a:cubicBezTo>
                      <a:pt x="731" y="244"/>
                      <a:pt x="726" y="245"/>
                      <a:pt x="722" y="246"/>
                    </a:cubicBezTo>
                    <a:cubicBezTo>
                      <a:pt x="723" y="245"/>
                      <a:pt x="723" y="245"/>
                      <a:pt x="723" y="245"/>
                    </a:cubicBezTo>
                    <a:cubicBezTo>
                      <a:pt x="716" y="246"/>
                      <a:pt x="708" y="248"/>
                      <a:pt x="700" y="249"/>
                    </a:cubicBezTo>
                    <a:cubicBezTo>
                      <a:pt x="703" y="249"/>
                      <a:pt x="703" y="251"/>
                      <a:pt x="700" y="251"/>
                    </a:cubicBezTo>
                    <a:cubicBezTo>
                      <a:pt x="699" y="250"/>
                      <a:pt x="699" y="250"/>
                      <a:pt x="699" y="250"/>
                    </a:cubicBezTo>
                    <a:cubicBezTo>
                      <a:pt x="698" y="251"/>
                      <a:pt x="702" y="250"/>
                      <a:pt x="699" y="251"/>
                    </a:cubicBezTo>
                    <a:cubicBezTo>
                      <a:pt x="696" y="252"/>
                      <a:pt x="697" y="250"/>
                      <a:pt x="698" y="250"/>
                    </a:cubicBezTo>
                    <a:cubicBezTo>
                      <a:pt x="695" y="250"/>
                      <a:pt x="695" y="250"/>
                      <a:pt x="695" y="250"/>
                    </a:cubicBezTo>
                    <a:cubicBezTo>
                      <a:pt x="695" y="250"/>
                      <a:pt x="695" y="250"/>
                      <a:pt x="696" y="249"/>
                    </a:cubicBezTo>
                    <a:cubicBezTo>
                      <a:pt x="694" y="250"/>
                      <a:pt x="689" y="249"/>
                      <a:pt x="687" y="250"/>
                    </a:cubicBezTo>
                    <a:cubicBezTo>
                      <a:pt x="687" y="250"/>
                      <a:pt x="687" y="250"/>
                      <a:pt x="687" y="250"/>
                    </a:cubicBezTo>
                    <a:cubicBezTo>
                      <a:pt x="679" y="251"/>
                      <a:pt x="676" y="252"/>
                      <a:pt x="669" y="253"/>
                    </a:cubicBezTo>
                    <a:cubicBezTo>
                      <a:pt x="669" y="254"/>
                      <a:pt x="667" y="254"/>
                      <a:pt x="665" y="255"/>
                    </a:cubicBezTo>
                    <a:cubicBezTo>
                      <a:pt x="660" y="255"/>
                      <a:pt x="655" y="255"/>
                      <a:pt x="649" y="255"/>
                    </a:cubicBezTo>
                    <a:cubicBezTo>
                      <a:pt x="645" y="256"/>
                      <a:pt x="648" y="256"/>
                      <a:pt x="646" y="257"/>
                    </a:cubicBezTo>
                    <a:cubicBezTo>
                      <a:pt x="646" y="256"/>
                      <a:pt x="640" y="257"/>
                      <a:pt x="643" y="256"/>
                    </a:cubicBezTo>
                    <a:cubicBezTo>
                      <a:pt x="636" y="257"/>
                      <a:pt x="634" y="257"/>
                      <a:pt x="626" y="258"/>
                    </a:cubicBezTo>
                    <a:cubicBezTo>
                      <a:pt x="627" y="259"/>
                      <a:pt x="628" y="259"/>
                      <a:pt x="627" y="259"/>
                    </a:cubicBezTo>
                    <a:cubicBezTo>
                      <a:pt x="626" y="260"/>
                      <a:pt x="624" y="259"/>
                      <a:pt x="624" y="259"/>
                    </a:cubicBezTo>
                    <a:cubicBezTo>
                      <a:pt x="624" y="258"/>
                      <a:pt x="624" y="258"/>
                      <a:pt x="624" y="258"/>
                    </a:cubicBezTo>
                    <a:cubicBezTo>
                      <a:pt x="615" y="261"/>
                      <a:pt x="601" y="257"/>
                      <a:pt x="594" y="260"/>
                    </a:cubicBezTo>
                    <a:cubicBezTo>
                      <a:pt x="594" y="260"/>
                      <a:pt x="594" y="260"/>
                      <a:pt x="594" y="260"/>
                    </a:cubicBezTo>
                    <a:cubicBezTo>
                      <a:pt x="586" y="261"/>
                      <a:pt x="586" y="261"/>
                      <a:pt x="586" y="261"/>
                    </a:cubicBezTo>
                    <a:cubicBezTo>
                      <a:pt x="583" y="261"/>
                      <a:pt x="588" y="260"/>
                      <a:pt x="586" y="260"/>
                    </a:cubicBezTo>
                    <a:cubicBezTo>
                      <a:pt x="577" y="262"/>
                      <a:pt x="572" y="261"/>
                      <a:pt x="565" y="262"/>
                    </a:cubicBezTo>
                    <a:cubicBezTo>
                      <a:pt x="559" y="259"/>
                      <a:pt x="545" y="263"/>
                      <a:pt x="538" y="262"/>
                    </a:cubicBezTo>
                    <a:cubicBezTo>
                      <a:pt x="538" y="262"/>
                      <a:pt x="538" y="262"/>
                      <a:pt x="538" y="262"/>
                    </a:cubicBezTo>
                    <a:cubicBezTo>
                      <a:pt x="536" y="263"/>
                      <a:pt x="536" y="262"/>
                      <a:pt x="534" y="262"/>
                    </a:cubicBezTo>
                    <a:cubicBezTo>
                      <a:pt x="534" y="263"/>
                      <a:pt x="536" y="263"/>
                      <a:pt x="535" y="263"/>
                    </a:cubicBezTo>
                    <a:cubicBezTo>
                      <a:pt x="519" y="265"/>
                      <a:pt x="501" y="263"/>
                      <a:pt x="484" y="263"/>
                    </a:cubicBezTo>
                    <a:cubicBezTo>
                      <a:pt x="478" y="263"/>
                      <a:pt x="481" y="267"/>
                      <a:pt x="473" y="265"/>
                    </a:cubicBezTo>
                    <a:cubicBezTo>
                      <a:pt x="475" y="264"/>
                      <a:pt x="475" y="264"/>
                      <a:pt x="475" y="264"/>
                    </a:cubicBezTo>
                    <a:cubicBezTo>
                      <a:pt x="463" y="266"/>
                      <a:pt x="450" y="265"/>
                      <a:pt x="438" y="266"/>
                    </a:cubicBezTo>
                    <a:cubicBezTo>
                      <a:pt x="439" y="266"/>
                      <a:pt x="439" y="265"/>
                      <a:pt x="440" y="265"/>
                    </a:cubicBezTo>
                    <a:cubicBezTo>
                      <a:pt x="437" y="264"/>
                      <a:pt x="430" y="265"/>
                      <a:pt x="430" y="266"/>
                    </a:cubicBezTo>
                    <a:cubicBezTo>
                      <a:pt x="428" y="266"/>
                      <a:pt x="430" y="266"/>
                      <a:pt x="429" y="265"/>
                    </a:cubicBezTo>
                    <a:cubicBezTo>
                      <a:pt x="426" y="265"/>
                      <a:pt x="422" y="266"/>
                      <a:pt x="421" y="266"/>
                    </a:cubicBezTo>
                    <a:cubicBezTo>
                      <a:pt x="421" y="265"/>
                      <a:pt x="422" y="265"/>
                      <a:pt x="422" y="265"/>
                    </a:cubicBezTo>
                    <a:cubicBezTo>
                      <a:pt x="420" y="266"/>
                      <a:pt x="414" y="265"/>
                      <a:pt x="416" y="266"/>
                    </a:cubicBezTo>
                    <a:cubicBezTo>
                      <a:pt x="411" y="266"/>
                      <a:pt x="407" y="267"/>
                      <a:pt x="403" y="266"/>
                    </a:cubicBezTo>
                    <a:cubicBezTo>
                      <a:pt x="401" y="267"/>
                      <a:pt x="396" y="266"/>
                      <a:pt x="395" y="267"/>
                    </a:cubicBezTo>
                    <a:cubicBezTo>
                      <a:pt x="395" y="266"/>
                      <a:pt x="387" y="266"/>
                      <a:pt x="384" y="267"/>
                    </a:cubicBezTo>
                    <a:cubicBezTo>
                      <a:pt x="385" y="266"/>
                      <a:pt x="381" y="266"/>
                      <a:pt x="383" y="266"/>
                    </a:cubicBezTo>
                    <a:cubicBezTo>
                      <a:pt x="379" y="266"/>
                      <a:pt x="376" y="266"/>
                      <a:pt x="377" y="267"/>
                    </a:cubicBezTo>
                    <a:cubicBezTo>
                      <a:pt x="371" y="265"/>
                      <a:pt x="365" y="269"/>
                      <a:pt x="361" y="266"/>
                    </a:cubicBezTo>
                    <a:cubicBezTo>
                      <a:pt x="351" y="267"/>
                      <a:pt x="342" y="267"/>
                      <a:pt x="334" y="268"/>
                    </a:cubicBezTo>
                    <a:cubicBezTo>
                      <a:pt x="334" y="266"/>
                      <a:pt x="343" y="268"/>
                      <a:pt x="343" y="266"/>
                    </a:cubicBezTo>
                    <a:cubicBezTo>
                      <a:pt x="335" y="267"/>
                      <a:pt x="330" y="268"/>
                      <a:pt x="322" y="268"/>
                    </a:cubicBezTo>
                    <a:cubicBezTo>
                      <a:pt x="319" y="267"/>
                      <a:pt x="323" y="267"/>
                      <a:pt x="323" y="266"/>
                    </a:cubicBezTo>
                    <a:cubicBezTo>
                      <a:pt x="315" y="267"/>
                      <a:pt x="307" y="266"/>
                      <a:pt x="300" y="267"/>
                    </a:cubicBezTo>
                    <a:cubicBezTo>
                      <a:pt x="300" y="267"/>
                      <a:pt x="301" y="267"/>
                      <a:pt x="301" y="267"/>
                    </a:cubicBezTo>
                    <a:cubicBezTo>
                      <a:pt x="300" y="267"/>
                      <a:pt x="298" y="266"/>
                      <a:pt x="298" y="267"/>
                    </a:cubicBezTo>
                    <a:cubicBezTo>
                      <a:pt x="300" y="267"/>
                      <a:pt x="300" y="267"/>
                      <a:pt x="300" y="267"/>
                    </a:cubicBezTo>
                    <a:cubicBezTo>
                      <a:pt x="302" y="268"/>
                      <a:pt x="294" y="269"/>
                      <a:pt x="294" y="270"/>
                    </a:cubicBezTo>
                    <a:cubicBezTo>
                      <a:pt x="296" y="268"/>
                      <a:pt x="286" y="269"/>
                      <a:pt x="290" y="266"/>
                    </a:cubicBezTo>
                    <a:cubicBezTo>
                      <a:pt x="289" y="267"/>
                      <a:pt x="288" y="267"/>
                      <a:pt x="288" y="267"/>
                    </a:cubicBezTo>
                    <a:cubicBezTo>
                      <a:pt x="287" y="267"/>
                      <a:pt x="286" y="267"/>
                      <a:pt x="288" y="266"/>
                    </a:cubicBezTo>
                    <a:cubicBezTo>
                      <a:pt x="283" y="267"/>
                      <a:pt x="284" y="268"/>
                      <a:pt x="280" y="268"/>
                    </a:cubicBezTo>
                    <a:cubicBezTo>
                      <a:pt x="280" y="267"/>
                      <a:pt x="281" y="267"/>
                      <a:pt x="281" y="267"/>
                    </a:cubicBezTo>
                    <a:cubicBezTo>
                      <a:pt x="279" y="267"/>
                      <a:pt x="276" y="268"/>
                      <a:pt x="272" y="268"/>
                    </a:cubicBezTo>
                    <a:cubicBezTo>
                      <a:pt x="273" y="267"/>
                      <a:pt x="272" y="267"/>
                      <a:pt x="273" y="267"/>
                    </a:cubicBezTo>
                    <a:cubicBezTo>
                      <a:pt x="266" y="267"/>
                      <a:pt x="261" y="269"/>
                      <a:pt x="254" y="268"/>
                    </a:cubicBezTo>
                    <a:cubicBezTo>
                      <a:pt x="256" y="266"/>
                      <a:pt x="251" y="267"/>
                      <a:pt x="251" y="266"/>
                    </a:cubicBezTo>
                    <a:cubicBezTo>
                      <a:pt x="247" y="266"/>
                      <a:pt x="247" y="266"/>
                      <a:pt x="247" y="266"/>
                    </a:cubicBezTo>
                    <a:cubicBezTo>
                      <a:pt x="249" y="267"/>
                      <a:pt x="249" y="267"/>
                      <a:pt x="249" y="267"/>
                    </a:cubicBezTo>
                    <a:cubicBezTo>
                      <a:pt x="245" y="267"/>
                      <a:pt x="242" y="268"/>
                      <a:pt x="239" y="267"/>
                    </a:cubicBezTo>
                    <a:cubicBezTo>
                      <a:pt x="241" y="267"/>
                      <a:pt x="241" y="267"/>
                      <a:pt x="241" y="267"/>
                    </a:cubicBezTo>
                    <a:cubicBezTo>
                      <a:pt x="235" y="267"/>
                      <a:pt x="235" y="267"/>
                      <a:pt x="235" y="267"/>
                    </a:cubicBezTo>
                    <a:cubicBezTo>
                      <a:pt x="239" y="268"/>
                      <a:pt x="239" y="268"/>
                      <a:pt x="239" y="268"/>
                    </a:cubicBezTo>
                    <a:cubicBezTo>
                      <a:pt x="235" y="268"/>
                      <a:pt x="239" y="270"/>
                      <a:pt x="234" y="269"/>
                    </a:cubicBezTo>
                    <a:cubicBezTo>
                      <a:pt x="235" y="269"/>
                      <a:pt x="231" y="269"/>
                      <a:pt x="229" y="268"/>
                    </a:cubicBezTo>
                    <a:cubicBezTo>
                      <a:pt x="229" y="268"/>
                      <a:pt x="229" y="268"/>
                      <a:pt x="229" y="268"/>
                    </a:cubicBezTo>
                    <a:cubicBezTo>
                      <a:pt x="227" y="269"/>
                      <a:pt x="225" y="269"/>
                      <a:pt x="223" y="269"/>
                    </a:cubicBezTo>
                    <a:cubicBezTo>
                      <a:pt x="222" y="268"/>
                      <a:pt x="223" y="267"/>
                      <a:pt x="223" y="267"/>
                    </a:cubicBezTo>
                    <a:cubicBezTo>
                      <a:pt x="221" y="268"/>
                      <a:pt x="214" y="267"/>
                      <a:pt x="212" y="268"/>
                    </a:cubicBezTo>
                    <a:cubicBezTo>
                      <a:pt x="213" y="268"/>
                      <a:pt x="213" y="267"/>
                      <a:pt x="213" y="267"/>
                    </a:cubicBezTo>
                    <a:cubicBezTo>
                      <a:pt x="211" y="268"/>
                      <a:pt x="211" y="268"/>
                      <a:pt x="211" y="268"/>
                    </a:cubicBezTo>
                    <a:cubicBezTo>
                      <a:pt x="210" y="267"/>
                      <a:pt x="209" y="267"/>
                      <a:pt x="210" y="267"/>
                    </a:cubicBezTo>
                    <a:cubicBezTo>
                      <a:pt x="205" y="266"/>
                      <a:pt x="211" y="269"/>
                      <a:pt x="205" y="268"/>
                    </a:cubicBezTo>
                    <a:cubicBezTo>
                      <a:pt x="206" y="267"/>
                      <a:pt x="205" y="267"/>
                      <a:pt x="206" y="267"/>
                    </a:cubicBezTo>
                    <a:cubicBezTo>
                      <a:pt x="201" y="267"/>
                      <a:pt x="195" y="268"/>
                      <a:pt x="190" y="267"/>
                    </a:cubicBezTo>
                    <a:cubicBezTo>
                      <a:pt x="188" y="265"/>
                      <a:pt x="194" y="267"/>
                      <a:pt x="193" y="265"/>
                    </a:cubicBezTo>
                    <a:cubicBezTo>
                      <a:pt x="185" y="265"/>
                      <a:pt x="176" y="267"/>
                      <a:pt x="169" y="266"/>
                    </a:cubicBezTo>
                    <a:cubicBezTo>
                      <a:pt x="170" y="266"/>
                      <a:pt x="170" y="266"/>
                      <a:pt x="170" y="266"/>
                    </a:cubicBezTo>
                    <a:cubicBezTo>
                      <a:pt x="169" y="268"/>
                      <a:pt x="164" y="265"/>
                      <a:pt x="161" y="266"/>
                    </a:cubicBezTo>
                    <a:cubicBezTo>
                      <a:pt x="162" y="266"/>
                      <a:pt x="162" y="265"/>
                      <a:pt x="162" y="265"/>
                    </a:cubicBezTo>
                    <a:cubicBezTo>
                      <a:pt x="156" y="264"/>
                      <a:pt x="151" y="265"/>
                      <a:pt x="143" y="265"/>
                    </a:cubicBezTo>
                    <a:cubicBezTo>
                      <a:pt x="144" y="265"/>
                      <a:pt x="144" y="265"/>
                      <a:pt x="144" y="265"/>
                    </a:cubicBezTo>
                    <a:cubicBezTo>
                      <a:pt x="141" y="264"/>
                      <a:pt x="136" y="265"/>
                      <a:pt x="133" y="264"/>
                    </a:cubicBezTo>
                    <a:cubicBezTo>
                      <a:pt x="132" y="265"/>
                      <a:pt x="130" y="265"/>
                      <a:pt x="131" y="266"/>
                    </a:cubicBezTo>
                    <a:cubicBezTo>
                      <a:pt x="120" y="263"/>
                      <a:pt x="111" y="268"/>
                      <a:pt x="102" y="266"/>
                    </a:cubicBezTo>
                    <a:cubicBezTo>
                      <a:pt x="103" y="266"/>
                      <a:pt x="105" y="266"/>
                      <a:pt x="104" y="266"/>
                    </a:cubicBezTo>
                    <a:cubicBezTo>
                      <a:pt x="96" y="267"/>
                      <a:pt x="96" y="267"/>
                      <a:pt x="96" y="267"/>
                    </a:cubicBezTo>
                    <a:cubicBezTo>
                      <a:pt x="97" y="268"/>
                      <a:pt x="97" y="267"/>
                      <a:pt x="99" y="268"/>
                    </a:cubicBezTo>
                    <a:cubicBezTo>
                      <a:pt x="98" y="269"/>
                      <a:pt x="96" y="269"/>
                      <a:pt x="94" y="269"/>
                    </a:cubicBezTo>
                    <a:cubicBezTo>
                      <a:pt x="97" y="268"/>
                      <a:pt x="94" y="268"/>
                      <a:pt x="92" y="268"/>
                    </a:cubicBezTo>
                    <a:cubicBezTo>
                      <a:pt x="93" y="268"/>
                      <a:pt x="92" y="268"/>
                      <a:pt x="92" y="268"/>
                    </a:cubicBezTo>
                    <a:cubicBezTo>
                      <a:pt x="88" y="267"/>
                      <a:pt x="92" y="270"/>
                      <a:pt x="86" y="270"/>
                    </a:cubicBezTo>
                    <a:cubicBezTo>
                      <a:pt x="86" y="269"/>
                      <a:pt x="86" y="269"/>
                      <a:pt x="86" y="269"/>
                    </a:cubicBezTo>
                    <a:cubicBezTo>
                      <a:pt x="84" y="270"/>
                      <a:pt x="83" y="271"/>
                      <a:pt x="80" y="271"/>
                    </a:cubicBezTo>
                    <a:cubicBezTo>
                      <a:pt x="79" y="270"/>
                      <a:pt x="82" y="270"/>
                      <a:pt x="83" y="269"/>
                    </a:cubicBezTo>
                    <a:cubicBezTo>
                      <a:pt x="79" y="270"/>
                      <a:pt x="77" y="272"/>
                      <a:pt x="74" y="272"/>
                    </a:cubicBezTo>
                    <a:cubicBezTo>
                      <a:pt x="75" y="271"/>
                      <a:pt x="77" y="271"/>
                      <a:pt x="78" y="270"/>
                    </a:cubicBezTo>
                    <a:cubicBezTo>
                      <a:pt x="75" y="269"/>
                      <a:pt x="75" y="270"/>
                      <a:pt x="72" y="270"/>
                    </a:cubicBezTo>
                    <a:cubicBezTo>
                      <a:pt x="73" y="270"/>
                      <a:pt x="73" y="270"/>
                      <a:pt x="73" y="270"/>
                    </a:cubicBezTo>
                    <a:cubicBezTo>
                      <a:pt x="67" y="270"/>
                      <a:pt x="67" y="270"/>
                      <a:pt x="67" y="270"/>
                    </a:cubicBezTo>
                    <a:cubicBezTo>
                      <a:pt x="69" y="270"/>
                      <a:pt x="69" y="270"/>
                      <a:pt x="69" y="270"/>
                    </a:cubicBezTo>
                    <a:cubicBezTo>
                      <a:pt x="65" y="274"/>
                      <a:pt x="61" y="272"/>
                      <a:pt x="56" y="275"/>
                    </a:cubicBezTo>
                    <a:cubicBezTo>
                      <a:pt x="61" y="273"/>
                      <a:pt x="57" y="274"/>
                      <a:pt x="57" y="273"/>
                    </a:cubicBezTo>
                    <a:cubicBezTo>
                      <a:pt x="55" y="273"/>
                      <a:pt x="53" y="273"/>
                      <a:pt x="54" y="272"/>
                    </a:cubicBezTo>
                    <a:cubicBezTo>
                      <a:pt x="52" y="274"/>
                      <a:pt x="49" y="273"/>
                      <a:pt x="46" y="275"/>
                    </a:cubicBezTo>
                    <a:cubicBezTo>
                      <a:pt x="46" y="275"/>
                      <a:pt x="44" y="276"/>
                      <a:pt x="44" y="275"/>
                    </a:cubicBezTo>
                    <a:cubicBezTo>
                      <a:pt x="41" y="276"/>
                      <a:pt x="45" y="275"/>
                      <a:pt x="45" y="276"/>
                    </a:cubicBezTo>
                    <a:cubicBezTo>
                      <a:pt x="40" y="278"/>
                      <a:pt x="33" y="278"/>
                      <a:pt x="27" y="282"/>
                    </a:cubicBezTo>
                    <a:cubicBezTo>
                      <a:pt x="21" y="286"/>
                      <a:pt x="21" y="287"/>
                      <a:pt x="17" y="291"/>
                    </a:cubicBezTo>
                    <a:cubicBezTo>
                      <a:pt x="15" y="292"/>
                      <a:pt x="17" y="289"/>
                      <a:pt x="17" y="289"/>
                    </a:cubicBezTo>
                    <a:cubicBezTo>
                      <a:pt x="14" y="290"/>
                      <a:pt x="12" y="292"/>
                      <a:pt x="10" y="294"/>
                    </a:cubicBezTo>
                    <a:cubicBezTo>
                      <a:pt x="11" y="294"/>
                      <a:pt x="10" y="294"/>
                      <a:pt x="9" y="294"/>
                    </a:cubicBezTo>
                    <a:cubicBezTo>
                      <a:pt x="7" y="296"/>
                      <a:pt x="9" y="296"/>
                      <a:pt x="6" y="299"/>
                    </a:cubicBezTo>
                    <a:cubicBezTo>
                      <a:pt x="6" y="298"/>
                      <a:pt x="6" y="297"/>
                      <a:pt x="7" y="296"/>
                    </a:cubicBezTo>
                    <a:cubicBezTo>
                      <a:pt x="5" y="298"/>
                      <a:pt x="4" y="301"/>
                      <a:pt x="3" y="304"/>
                    </a:cubicBezTo>
                    <a:cubicBezTo>
                      <a:pt x="2" y="305"/>
                      <a:pt x="3" y="302"/>
                      <a:pt x="3" y="301"/>
                    </a:cubicBezTo>
                    <a:cubicBezTo>
                      <a:pt x="1" y="304"/>
                      <a:pt x="0" y="310"/>
                      <a:pt x="1" y="311"/>
                    </a:cubicBezTo>
                    <a:cubicBezTo>
                      <a:pt x="2" y="309"/>
                      <a:pt x="2" y="309"/>
                      <a:pt x="2" y="309"/>
                    </a:cubicBezTo>
                    <a:cubicBezTo>
                      <a:pt x="2" y="310"/>
                      <a:pt x="1" y="309"/>
                      <a:pt x="1" y="308"/>
                    </a:cubicBezTo>
                    <a:cubicBezTo>
                      <a:pt x="1" y="305"/>
                      <a:pt x="3" y="304"/>
                      <a:pt x="3" y="304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5" y="305"/>
                      <a:pt x="6" y="298"/>
                      <a:pt x="9" y="295"/>
                    </a:cubicBezTo>
                    <a:cubicBezTo>
                      <a:pt x="9" y="298"/>
                      <a:pt x="9" y="298"/>
                      <a:pt x="9" y="298"/>
                    </a:cubicBezTo>
                    <a:cubicBezTo>
                      <a:pt x="11" y="294"/>
                      <a:pt x="11" y="294"/>
                      <a:pt x="11" y="294"/>
                    </a:cubicBezTo>
                    <a:cubicBezTo>
                      <a:pt x="12" y="294"/>
                      <a:pt x="13" y="294"/>
                      <a:pt x="12" y="295"/>
                    </a:cubicBezTo>
                    <a:cubicBezTo>
                      <a:pt x="15" y="294"/>
                      <a:pt x="14" y="293"/>
                      <a:pt x="16" y="292"/>
                    </a:cubicBezTo>
                    <a:cubicBezTo>
                      <a:pt x="16" y="292"/>
                      <a:pt x="16" y="292"/>
                      <a:pt x="16" y="293"/>
                    </a:cubicBezTo>
                    <a:cubicBezTo>
                      <a:pt x="18" y="291"/>
                      <a:pt x="18" y="291"/>
                      <a:pt x="18" y="291"/>
                    </a:cubicBezTo>
                    <a:cubicBezTo>
                      <a:pt x="18" y="291"/>
                      <a:pt x="19" y="291"/>
                      <a:pt x="18" y="292"/>
                    </a:cubicBezTo>
                    <a:cubicBezTo>
                      <a:pt x="22" y="290"/>
                      <a:pt x="24" y="287"/>
                      <a:pt x="26" y="287"/>
                    </a:cubicBezTo>
                    <a:cubicBezTo>
                      <a:pt x="26" y="287"/>
                      <a:pt x="26" y="287"/>
                      <a:pt x="26" y="287"/>
                    </a:cubicBezTo>
                    <a:cubicBezTo>
                      <a:pt x="32" y="284"/>
                      <a:pt x="26" y="286"/>
                      <a:pt x="31" y="282"/>
                    </a:cubicBezTo>
                    <a:cubicBezTo>
                      <a:pt x="35" y="284"/>
                      <a:pt x="35" y="284"/>
                      <a:pt x="35" y="284"/>
                    </a:cubicBezTo>
                    <a:cubicBezTo>
                      <a:pt x="35" y="283"/>
                      <a:pt x="35" y="283"/>
                      <a:pt x="35" y="283"/>
                    </a:cubicBezTo>
                    <a:cubicBezTo>
                      <a:pt x="36" y="282"/>
                      <a:pt x="37" y="282"/>
                      <a:pt x="37" y="282"/>
                    </a:cubicBezTo>
                    <a:cubicBezTo>
                      <a:pt x="40" y="281"/>
                      <a:pt x="37" y="282"/>
                      <a:pt x="38" y="281"/>
                    </a:cubicBezTo>
                    <a:cubicBezTo>
                      <a:pt x="42" y="281"/>
                      <a:pt x="47" y="277"/>
                      <a:pt x="48" y="279"/>
                    </a:cubicBezTo>
                    <a:cubicBezTo>
                      <a:pt x="49" y="278"/>
                      <a:pt x="45" y="279"/>
                      <a:pt x="48" y="278"/>
                    </a:cubicBezTo>
                    <a:cubicBezTo>
                      <a:pt x="50" y="279"/>
                      <a:pt x="53" y="276"/>
                      <a:pt x="56" y="276"/>
                    </a:cubicBezTo>
                    <a:cubicBezTo>
                      <a:pt x="55" y="278"/>
                      <a:pt x="52" y="278"/>
                      <a:pt x="56" y="278"/>
                    </a:cubicBezTo>
                    <a:cubicBezTo>
                      <a:pt x="57" y="276"/>
                      <a:pt x="62" y="277"/>
                      <a:pt x="64" y="276"/>
                    </a:cubicBezTo>
                    <a:cubicBezTo>
                      <a:pt x="64" y="275"/>
                      <a:pt x="70" y="274"/>
                      <a:pt x="75" y="273"/>
                    </a:cubicBezTo>
                    <a:cubicBezTo>
                      <a:pt x="74" y="274"/>
                      <a:pt x="83" y="273"/>
                      <a:pt x="88" y="273"/>
                    </a:cubicBezTo>
                    <a:cubicBezTo>
                      <a:pt x="87" y="273"/>
                      <a:pt x="87" y="273"/>
                      <a:pt x="87" y="273"/>
                    </a:cubicBezTo>
                    <a:cubicBezTo>
                      <a:pt x="88" y="272"/>
                      <a:pt x="93" y="271"/>
                      <a:pt x="96" y="271"/>
                    </a:cubicBezTo>
                    <a:cubicBezTo>
                      <a:pt x="96" y="272"/>
                      <a:pt x="95" y="272"/>
                      <a:pt x="93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7" y="272"/>
                      <a:pt x="98" y="271"/>
                      <a:pt x="100" y="271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103" y="272"/>
                      <a:pt x="107" y="270"/>
                      <a:pt x="112" y="271"/>
                    </a:cubicBezTo>
                    <a:cubicBezTo>
                      <a:pt x="113" y="270"/>
                      <a:pt x="108" y="268"/>
                      <a:pt x="114" y="267"/>
                    </a:cubicBezTo>
                    <a:cubicBezTo>
                      <a:pt x="114" y="268"/>
                      <a:pt x="114" y="268"/>
                      <a:pt x="113" y="269"/>
                    </a:cubicBezTo>
                    <a:cubicBezTo>
                      <a:pt x="113" y="269"/>
                      <a:pt x="114" y="268"/>
                      <a:pt x="115" y="268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116" y="270"/>
                      <a:pt x="114" y="269"/>
                      <a:pt x="116" y="269"/>
                    </a:cubicBezTo>
                    <a:cubicBezTo>
                      <a:pt x="116" y="269"/>
                      <a:pt x="118" y="269"/>
                      <a:pt x="117" y="270"/>
                    </a:cubicBezTo>
                    <a:cubicBezTo>
                      <a:pt x="117" y="270"/>
                      <a:pt x="116" y="269"/>
                      <a:pt x="115" y="270"/>
                    </a:cubicBezTo>
                    <a:cubicBezTo>
                      <a:pt x="117" y="270"/>
                      <a:pt x="120" y="270"/>
                      <a:pt x="121" y="271"/>
                    </a:cubicBezTo>
                    <a:cubicBezTo>
                      <a:pt x="120" y="270"/>
                      <a:pt x="121" y="270"/>
                      <a:pt x="122" y="270"/>
                    </a:cubicBezTo>
                    <a:cubicBezTo>
                      <a:pt x="126" y="269"/>
                      <a:pt x="124" y="270"/>
                      <a:pt x="126" y="271"/>
                    </a:cubicBezTo>
                    <a:cubicBezTo>
                      <a:pt x="127" y="270"/>
                      <a:pt x="129" y="271"/>
                      <a:pt x="130" y="269"/>
                    </a:cubicBezTo>
                    <a:cubicBezTo>
                      <a:pt x="131" y="269"/>
                      <a:pt x="131" y="270"/>
                      <a:pt x="131" y="270"/>
                    </a:cubicBezTo>
                    <a:cubicBezTo>
                      <a:pt x="133" y="270"/>
                      <a:pt x="141" y="270"/>
                      <a:pt x="139" y="269"/>
                    </a:cubicBezTo>
                    <a:cubicBezTo>
                      <a:pt x="138" y="269"/>
                      <a:pt x="138" y="269"/>
                      <a:pt x="138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45" y="268"/>
                      <a:pt x="153" y="270"/>
                      <a:pt x="159" y="269"/>
                    </a:cubicBezTo>
                    <a:cubicBezTo>
                      <a:pt x="159" y="270"/>
                      <a:pt x="159" y="270"/>
                      <a:pt x="159" y="270"/>
                    </a:cubicBezTo>
                    <a:cubicBezTo>
                      <a:pt x="164" y="270"/>
                      <a:pt x="168" y="270"/>
                      <a:pt x="171" y="269"/>
                    </a:cubicBezTo>
                    <a:cubicBezTo>
                      <a:pt x="173" y="269"/>
                      <a:pt x="174" y="270"/>
                      <a:pt x="174" y="270"/>
                    </a:cubicBezTo>
                    <a:cubicBezTo>
                      <a:pt x="177" y="270"/>
                      <a:pt x="177" y="270"/>
                      <a:pt x="182" y="271"/>
                    </a:cubicBezTo>
                    <a:cubicBezTo>
                      <a:pt x="178" y="271"/>
                      <a:pt x="183" y="271"/>
                      <a:pt x="178" y="271"/>
                    </a:cubicBezTo>
                    <a:cubicBezTo>
                      <a:pt x="182" y="271"/>
                      <a:pt x="183" y="272"/>
                      <a:pt x="188" y="271"/>
                    </a:cubicBezTo>
                    <a:cubicBezTo>
                      <a:pt x="186" y="272"/>
                      <a:pt x="191" y="273"/>
                      <a:pt x="193" y="272"/>
                    </a:cubicBezTo>
                    <a:cubicBezTo>
                      <a:pt x="190" y="271"/>
                      <a:pt x="190" y="271"/>
                      <a:pt x="190" y="271"/>
                    </a:cubicBezTo>
                    <a:cubicBezTo>
                      <a:pt x="192" y="271"/>
                      <a:pt x="194" y="272"/>
                      <a:pt x="196" y="272"/>
                    </a:cubicBezTo>
                    <a:cubicBezTo>
                      <a:pt x="195" y="273"/>
                      <a:pt x="195" y="273"/>
                      <a:pt x="195" y="273"/>
                    </a:cubicBezTo>
                    <a:cubicBezTo>
                      <a:pt x="203" y="275"/>
                      <a:pt x="210" y="271"/>
                      <a:pt x="216" y="274"/>
                    </a:cubicBezTo>
                    <a:cubicBezTo>
                      <a:pt x="218" y="273"/>
                      <a:pt x="211" y="273"/>
                      <a:pt x="213" y="272"/>
                    </a:cubicBezTo>
                    <a:cubicBezTo>
                      <a:pt x="217" y="272"/>
                      <a:pt x="221" y="274"/>
                      <a:pt x="222" y="274"/>
                    </a:cubicBezTo>
                    <a:cubicBezTo>
                      <a:pt x="227" y="275"/>
                      <a:pt x="227" y="272"/>
                      <a:pt x="233" y="273"/>
                    </a:cubicBezTo>
                    <a:cubicBezTo>
                      <a:pt x="232" y="272"/>
                      <a:pt x="231" y="271"/>
                      <a:pt x="235" y="271"/>
                    </a:cubicBezTo>
                    <a:cubicBezTo>
                      <a:pt x="239" y="271"/>
                      <a:pt x="240" y="273"/>
                      <a:pt x="238" y="273"/>
                    </a:cubicBezTo>
                    <a:cubicBezTo>
                      <a:pt x="237" y="273"/>
                      <a:pt x="236" y="273"/>
                      <a:pt x="236" y="273"/>
                    </a:cubicBezTo>
                    <a:cubicBezTo>
                      <a:pt x="235" y="273"/>
                      <a:pt x="233" y="273"/>
                      <a:pt x="235" y="274"/>
                    </a:cubicBezTo>
                    <a:cubicBezTo>
                      <a:pt x="235" y="273"/>
                      <a:pt x="235" y="273"/>
                      <a:pt x="235" y="273"/>
                    </a:cubicBezTo>
                    <a:cubicBezTo>
                      <a:pt x="237" y="274"/>
                      <a:pt x="243" y="274"/>
                      <a:pt x="241" y="275"/>
                    </a:cubicBezTo>
                    <a:cubicBezTo>
                      <a:pt x="244" y="274"/>
                      <a:pt x="243" y="274"/>
                      <a:pt x="240" y="273"/>
                    </a:cubicBezTo>
                    <a:cubicBezTo>
                      <a:pt x="245" y="274"/>
                      <a:pt x="248" y="274"/>
                      <a:pt x="253" y="274"/>
                    </a:cubicBezTo>
                    <a:cubicBezTo>
                      <a:pt x="252" y="274"/>
                      <a:pt x="252" y="273"/>
                      <a:pt x="252" y="273"/>
                    </a:cubicBezTo>
                    <a:cubicBezTo>
                      <a:pt x="260" y="274"/>
                      <a:pt x="256" y="273"/>
                      <a:pt x="261" y="272"/>
                    </a:cubicBezTo>
                    <a:cubicBezTo>
                      <a:pt x="263" y="273"/>
                      <a:pt x="260" y="274"/>
                      <a:pt x="265" y="274"/>
                    </a:cubicBezTo>
                    <a:cubicBezTo>
                      <a:pt x="268" y="274"/>
                      <a:pt x="265" y="275"/>
                      <a:pt x="264" y="275"/>
                    </a:cubicBezTo>
                    <a:cubicBezTo>
                      <a:pt x="269" y="274"/>
                      <a:pt x="272" y="276"/>
                      <a:pt x="275" y="276"/>
                    </a:cubicBezTo>
                    <a:cubicBezTo>
                      <a:pt x="273" y="277"/>
                      <a:pt x="273" y="277"/>
                      <a:pt x="273" y="277"/>
                    </a:cubicBezTo>
                    <a:cubicBezTo>
                      <a:pt x="274" y="276"/>
                      <a:pt x="275" y="276"/>
                      <a:pt x="277" y="276"/>
                    </a:cubicBezTo>
                    <a:cubicBezTo>
                      <a:pt x="275" y="275"/>
                      <a:pt x="275" y="275"/>
                      <a:pt x="275" y="275"/>
                    </a:cubicBezTo>
                    <a:cubicBezTo>
                      <a:pt x="277" y="276"/>
                      <a:pt x="278" y="276"/>
                      <a:pt x="278" y="276"/>
                    </a:cubicBezTo>
                    <a:cubicBezTo>
                      <a:pt x="279" y="275"/>
                      <a:pt x="277" y="274"/>
                      <a:pt x="280" y="274"/>
                    </a:cubicBezTo>
                    <a:cubicBezTo>
                      <a:pt x="281" y="274"/>
                      <a:pt x="285" y="273"/>
                      <a:pt x="286" y="274"/>
                    </a:cubicBezTo>
                    <a:cubicBezTo>
                      <a:pt x="280" y="274"/>
                      <a:pt x="287" y="276"/>
                      <a:pt x="282" y="276"/>
                    </a:cubicBezTo>
                    <a:cubicBezTo>
                      <a:pt x="283" y="276"/>
                      <a:pt x="284" y="276"/>
                      <a:pt x="285" y="276"/>
                    </a:cubicBezTo>
                    <a:cubicBezTo>
                      <a:pt x="285" y="276"/>
                      <a:pt x="285" y="276"/>
                      <a:pt x="285" y="276"/>
                    </a:cubicBezTo>
                    <a:cubicBezTo>
                      <a:pt x="290" y="277"/>
                      <a:pt x="287" y="275"/>
                      <a:pt x="293" y="275"/>
                    </a:cubicBezTo>
                    <a:cubicBezTo>
                      <a:pt x="292" y="276"/>
                      <a:pt x="294" y="276"/>
                      <a:pt x="295" y="276"/>
                    </a:cubicBezTo>
                    <a:cubicBezTo>
                      <a:pt x="293" y="276"/>
                      <a:pt x="294" y="275"/>
                      <a:pt x="296" y="274"/>
                    </a:cubicBezTo>
                    <a:cubicBezTo>
                      <a:pt x="300" y="275"/>
                      <a:pt x="300" y="274"/>
                      <a:pt x="302" y="274"/>
                    </a:cubicBezTo>
                    <a:cubicBezTo>
                      <a:pt x="300" y="274"/>
                      <a:pt x="300" y="274"/>
                      <a:pt x="300" y="274"/>
                    </a:cubicBezTo>
                    <a:cubicBezTo>
                      <a:pt x="301" y="273"/>
                      <a:pt x="303" y="273"/>
                      <a:pt x="305" y="273"/>
                    </a:cubicBezTo>
                    <a:cubicBezTo>
                      <a:pt x="306" y="274"/>
                      <a:pt x="303" y="273"/>
                      <a:pt x="304" y="274"/>
                    </a:cubicBezTo>
                    <a:cubicBezTo>
                      <a:pt x="307" y="272"/>
                      <a:pt x="311" y="275"/>
                      <a:pt x="315" y="274"/>
                    </a:cubicBezTo>
                    <a:cubicBezTo>
                      <a:pt x="317" y="275"/>
                      <a:pt x="315" y="276"/>
                      <a:pt x="317" y="276"/>
                    </a:cubicBezTo>
                    <a:cubicBezTo>
                      <a:pt x="321" y="275"/>
                      <a:pt x="321" y="277"/>
                      <a:pt x="326" y="276"/>
                    </a:cubicBezTo>
                    <a:cubicBezTo>
                      <a:pt x="325" y="275"/>
                      <a:pt x="325" y="275"/>
                      <a:pt x="328" y="275"/>
                    </a:cubicBezTo>
                    <a:cubicBezTo>
                      <a:pt x="320" y="275"/>
                      <a:pt x="320" y="275"/>
                      <a:pt x="320" y="275"/>
                    </a:cubicBezTo>
                    <a:cubicBezTo>
                      <a:pt x="325" y="274"/>
                      <a:pt x="325" y="274"/>
                      <a:pt x="325" y="274"/>
                    </a:cubicBezTo>
                    <a:cubicBezTo>
                      <a:pt x="323" y="274"/>
                      <a:pt x="320" y="274"/>
                      <a:pt x="319" y="274"/>
                    </a:cubicBezTo>
                    <a:cubicBezTo>
                      <a:pt x="321" y="273"/>
                      <a:pt x="321" y="274"/>
                      <a:pt x="320" y="273"/>
                    </a:cubicBezTo>
                    <a:cubicBezTo>
                      <a:pt x="323" y="274"/>
                      <a:pt x="326" y="272"/>
                      <a:pt x="330" y="273"/>
                    </a:cubicBezTo>
                    <a:cubicBezTo>
                      <a:pt x="330" y="275"/>
                      <a:pt x="330" y="275"/>
                      <a:pt x="330" y="275"/>
                    </a:cubicBezTo>
                    <a:cubicBezTo>
                      <a:pt x="336" y="277"/>
                      <a:pt x="340" y="274"/>
                      <a:pt x="347" y="275"/>
                    </a:cubicBezTo>
                    <a:cubicBezTo>
                      <a:pt x="345" y="274"/>
                      <a:pt x="345" y="274"/>
                      <a:pt x="345" y="274"/>
                    </a:cubicBezTo>
                    <a:cubicBezTo>
                      <a:pt x="346" y="274"/>
                      <a:pt x="349" y="274"/>
                      <a:pt x="352" y="274"/>
                    </a:cubicBezTo>
                    <a:cubicBezTo>
                      <a:pt x="352" y="275"/>
                      <a:pt x="353" y="275"/>
                      <a:pt x="354" y="276"/>
                    </a:cubicBezTo>
                    <a:cubicBezTo>
                      <a:pt x="354" y="275"/>
                      <a:pt x="359" y="276"/>
                      <a:pt x="360" y="274"/>
                    </a:cubicBezTo>
                    <a:cubicBezTo>
                      <a:pt x="363" y="275"/>
                      <a:pt x="363" y="275"/>
                      <a:pt x="363" y="275"/>
                    </a:cubicBezTo>
                    <a:cubicBezTo>
                      <a:pt x="369" y="275"/>
                      <a:pt x="370" y="273"/>
                      <a:pt x="376" y="273"/>
                    </a:cubicBezTo>
                    <a:cubicBezTo>
                      <a:pt x="374" y="274"/>
                      <a:pt x="377" y="274"/>
                      <a:pt x="373" y="275"/>
                    </a:cubicBezTo>
                    <a:cubicBezTo>
                      <a:pt x="375" y="275"/>
                      <a:pt x="377" y="275"/>
                      <a:pt x="377" y="275"/>
                    </a:cubicBezTo>
                    <a:cubicBezTo>
                      <a:pt x="378" y="275"/>
                      <a:pt x="382" y="274"/>
                      <a:pt x="384" y="274"/>
                    </a:cubicBezTo>
                    <a:cubicBezTo>
                      <a:pt x="384" y="274"/>
                      <a:pt x="385" y="273"/>
                      <a:pt x="387" y="273"/>
                    </a:cubicBezTo>
                    <a:cubicBezTo>
                      <a:pt x="387" y="273"/>
                      <a:pt x="387" y="274"/>
                      <a:pt x="387" y="274"/>
                    </a:cubicBezTo>
                    <a:cubicBezTo>
                      <a:pt x="387" y="273"/>
                      <a:pt x="390" y="273"/>
                      <a:pt x="388" y="272"/>
                    </a:cubicBezTo>
                    <a:cubicBezTo>
                      <a:pt x="394" y="275"/>
                      <a:pt x="405" y="272"/>
                      <a:pt x="410" y="274"/>
                    </a:cubicBezTo>
                    <a:cubicBezTo>
                      <a:pt x="414" y="274"/>
                      <a:pt x="419" y="273"/>
                      <a:pt x="423" y="273"/>
                    </a:cubicBezTo>
                    <a:cubicBezTo>
                      <a:pt x="422" y="273"/>
                      <a:pt x="423" y="274"/>
                      <a:pt x="422" y="274"/>
                    </a:cubicBezTo>
                    <a:cubicBezTo>
                      <a:pt x="427" y="274"/>
                      <a:pt x="425" y="271"/>
                      <a:pt x="431" y="272"/>
                    </a:cubicBezTo>
                    <a:cubicBezTo>
                      <a:pt x="434" y="273"/>
                      <a:pt x="428" y="273"/>
                      <a:pt x="430" y="273"/>
                    </a:cubicBezTo>
                    <a:cubicBezTo>
                      <a:pt x="431" y="276"/>
                      <a:pt x="437" y="273"/>
                      <a:pt x="441" y="274"/>
                    </a:cubicBezTo>
                    <a:cubicBezTo>
                      <a:pt x="440" y="274"/>
                      <a:pt x="440" y="274"/>
                      <a:pt x="440" y="274"/>
                    </a:cubicBezTo>
                    <a:cubicBezTo>
                      <a:pt x="443" y="275"/>
                      <a:pt x="447" y="273"/>
                      <a:pt x="452" y="273"/>
                    </a:cubicBezTo>
                    <a:cubicBezTo>
                      <a:pt x="452" y="273"/>
                      <a:pt x="452" y="274"/>
                      <a:pt x="452" y="274"/>
                    </a:cubicBezTo>
                    <a:cubicBezTo>
                      <a:pt x="456" y="272"/>
                      <a:pt x="462" y="272"/>
                      <a:pt x="467" y="271"/>
                    </a:cubicBezTo>
                    <a:cubicBezTo>
                      <a:pt x="466" y="272"/>
                      <a:pt x="465" y="272"/>
                      <a:pt x="466" y="273"/>
                    </a:cubicBezTo>
                    <a:cubicBezTo>
                      <a:pt x="468" y="273"/>
                      <a:pt x="465" y="271"/>
                      <a:pt x="469" y="271"/>
                    </a:cubicBezTo>
                    <a:cubicBezTo>
                      <a:pt x="471" y="271"/>
                      <a:pt x="474" y="272"/>
                      <a:pt x="474" y="273"/>
                    </a:cubicBezTo>
                    <a:cubicBezTo>
                      <a:pt x="470" y="273"/>
                      <a:pt x="470" y="273"/>
                      <a:pt x="470" y="273"/>
                    </a:cubicBezTo>
                    <a:cubicBezTo>
                      <a:pt x="472" y="274"/>
                      <a:pt x="475" y="273"/>
                      <a:pt x="478" y="273"/>
                    </a:cubicBezTo>
                    <a:cubicBezTo>
                      <a:pt x="477" y="274"/>
                      <a:pt x="477" y="274"/>
                      <a:pt x="477" y="274"/>
                    </a:cubicBezTo>
                    <a:cubicBezTo>
                      <a:pt x="484" y="273"/>
                      <a:pt x="484" y="272"/>
                      <a:pt x="490" y="272"/>
                    </a:cubicBezTo>
                    <a:cubicBezTo>
                      <a:pt x="490" y="271"/>
                      <a:pt x="490" y="271"/>
                      <a:pt x="490" y="271"/>
                    </a:cubicBezTo>
                    <a:cubicBezTo>
                      <a:pt x="493" y="269"/>
                      <a:pt x="493" y="272"/>
                      <a:pt x="496" y="271"/>
                    </a:cubicBezTo>
                    <a:cubicBezTo>
                      <a:pt x="497" y="272"/>
                      <a:pt x="497" y="272"/>
                      <a:pt x="497" y="272"/>
                    </a:cubicBezTo>
                    <a:cubicBezTo>
                      <a:pt x="500" y="272"/>
                      <a:pt x="506" y="270"/>
                      <a:pt x="510" y="270"/>
                    </a:cubicBezTo>
                    <a:cubicBezTo>
                      <a:pt x="508" y="271"/>
                      <a:pt x="503" y="272"/>
                      <a:pt x="500" y="273"/>
                    </a:cubicBezTo>
                    <a:cubicBezTo>
                      <a:pt x="502" y="273"/>
                      <a:pt x="508" y="272"/>
                      <a:pt x="509" y="272"/>
                    </a:cubicBezTo>
                    <a:cubicBezTo>
                      <a:pt x="508" y="272"/>
                      <a:pt x="507" y="272"/>
                      <a:pt x="506" y="272"/>
                    </a:cubicBezTo>
                    <a:cubicBezTo>
                      <a:pt x="509" y="271"/>
                      <a:pt x="512" y="270"/>
                      <a:pt x="517" y="270"/>
                    </a:cubicBezTo>
                    <a:cubicBezTo>
                      <a:pt x="516" y="273"/>
                      <a:pt x="529" y="270"/>
                      <a:pt x="533" y="272"/>
                    </a:cubicBezTo>
                    <a:cubicBezTo>
                      <a:pt x="541" y="271"/>
                      <a:pt x="550" y="272"/>
                      <a:pt x="559" y="271"/>
                    </a:cubicBezTo>
                    <a:cubicBezTo>
                      <a:pt x="556" y="269"/>
                      <a:pt x="562" y="271"/>
                      <a:pt x="562" y="269"/>
                    </a:cubicBezTo>
                    <a:cubicBezTo>
                      <a:pt x="564" y="268"/>
                      <a:pt x="565" y="268"/>
                      <a:pt x="565" y="269"/>
                    </a:cubicBezTo>
                    <a:cubicBezTo>
                      <a:pt x="572" y="270"/>
                      <a:pt x="572" y="270"/>
                      <a:pt x="572" y="270"/>
                    </a:cubicBezTo>
                    <a:cubicBezTo>
                      <a:pt x="574" y="270"/>
                      <a:pt x="570" y="270"/>
                      <a:pt x="570" y="271"/>
                    </a:cubicBezTo>
                    <a:cubicBezTo>
                      <a:pt x="575" y="271"/>
                      <a:pt x="572" y="272"/>
                      <a:pt x="575" y="272"/>
                    </a:cubicBezTo>
                    <a:cubicBezTo>
                      <a:pt x="575" y="271"/>
                      <a:pt x="577" y="271"/>
                      <a:pt x="580" y="271"/>
                    </a:cubicBezTo>
                    <a:cubicBezTo>
                      <a:pt x="576" y="270"/>
                      <a:pt x="576" y="270"/>
                      <a:pt x="576" y="270"/>
                    </a:cubicBezTo>
                    <a:cubicBezTo>
                      <a:pt x="583" y="268"/>
                      <a:pt x="582" y="272"/>
                      <a:pt x="589" y="270"/>
                    </a:cubicBezTo>
                    <a:cubicBezTo>
                      <a:pt x="587" y="271"/>
                      <a:pt x="587" y="271"/>
                      <a:pt x="587" y="271"/>
                    </a:cubicBezTo>
                    <a:cubicBezTo>
                      <a:pt x="590" y="270"/>
                      <a:pt x="600" y="270"/>
                      <a:pt x="603" y="268"/>
                    </a:cubicBezTo>
                    <a:cubicBezTo>
                      <a:pt x="604" y="268"/>
                      <a:pt x="605" y="269"/>
                      <a:pt x="603" y="269"/>
                    </a:cubicBezTo>
                    <a:cubicBezTo>
                      <a:pt x="612" y="269"/>
                      <a:pt x="622" y="266"/>
                      <a:pt x="629" y="266"/>
                    </a:cubicBezTo>
                    <a:cubicBezTo>
                      <a:pt x="629" y="267"/>
                      <a:pt x="629" y="267"/>
                      <a:pt x="629" y="267"/>
                    </a:cubicBezTo>
                    <a:cubicBezTo>
                      <a:pt x="630" y="267"/>
                      <a:pt x="631" y="266"/>
                      <a:pt x="633" y="266"/>
                    </a:cubicBezTo>
                    <a:cubicBezTo>
                      <a:pt x="633" y="266"/>
                      <a:pt x="633" y="267"/>
                      <a:pt x="634" y="267"/>
                    </a:cubicBezTo>
                    <a:cubicBezTo>
                      <a:pt x="634" y="266"/>
                      <a:pt x="638" y="265"/>
                      <a:pt x="640" y="265"/>
                    </a:cubicBezTo>
                    <a:cubicBezTo>
                      <a:pt x="638" y="266"/>
                      <a:pt x="638" y="266"/>
                      <a:pt x="638" y="266"/>
                    </a:cubicBezTo>
                    <a:cubicBezTo>
                      <a:pt x="647" y="266"/>
                      <a:pt x="651" y="263"/>
                      <a:pt x="658" y="262"/>
                    </a:cubicBezTo>
                    <a:cubicBezTo>
                      <a:pt x="658" y="264"/>
                      <a:pt x="665" y="264"/>
                      <a:pt x="668" y="264"/>
                    </a:cubicBezTo>
                    <a:cubicBezTo>
                      <a:pt x="668" y="264"/>
                      <a:pt x="668" y="264"/>
                      <a:pt x="668" y="264"/>
                    </a:cubicBezTo>
                    <a:cubicBezTo>
                      <a:pt x="678" y="263"/>
                      <a:pt x="684" y="261"/>
                      <a:pt x="693" y="259"/>
                    </a:cubicBezTo>
                    <a:cubicBezTo>
                      <a:pt x="699" y="260"/>
                      <a:pt x="712" y="257"/>
                      <a:pt x="721" y="257"/>
                    </a:cubicBezTo>
                    <a:cubicBezTo>
                      <a:pt x="720" y="257"/>
                      <a:pt x="721" y="255"/>
                      <a:pt x="723" y="255"/>
                    </a:cubicBezTo>
                    <a:cubicBezTo>
                      <a:pt x="725" y="255"/>
                      <a:pt x="728" y="253"/>
                      <a:pt x="728" y="255"/>
                    </a:cubicBezTo>
                    <a:cubicBezTo>
                      <a:pt x="728" y="255"/>
                      <a:pt x="728" y="255"/>
                      <a:pt x="728" y="255"/>
                    </a:cubicBezTo>
                    <a:cubicBezTo>
                      <a:pt x="729" y="256"/>
                      <a:pt x="734" y="255"/>
                      <a:pt x="737" y="254"/>
                    </a:cubicBezTo>
                    <a:cubicBezTo>
                      <a:pt x="737" y="252"/>
                      <a:pt x="737" y="252"/>
                      <a:pt x="737" y="252"/>
                    </a:cubicBezTo>
                    <a:cubicBezTo>
                      <a:pt x="747" y="253"/>
                      <a:pt x="760" y="247"/>
                      <a:pt x="765" y="248"/>
                    </a:cubicBezTo>
                    <a:cubicBezTo>
                      <a:pt x="767" y="247"/>
                      <a:pt x="770" y="246"/>
                      <a:pt x="772" y="245"/>
                    </a:cubicBezTo>
                    <a:cubicBezTo>
                      <a:pt x="772" y="246"/>
                      <a:pt x="772" y="246"/>
                      <a:pt x="772" y="246"/>
                    </a:cubicBezTo>
                    <a:cubicBezTo>
                      <a:pt x="778" y="245"/>
                      <a:pt x="781" y="245"/>
                      <a:pt x="788" y="242"/>
                    </a:cubicBezTo>
                    <a:cubicBezTo>
                      <a:pt x="787" y="243"/>
                      <a:pt x="787" y="243"/>
                      <a:pt x="787" y="243"/>
                    </a:cubicBezTo>
                    <a:cubicBezTo>
                      <a:pt x="791" y="242"/>
                      <a:pt x="791" y="239"/>
                      <a:pt x="795" y="238"/>
                    </a:cubicBezTo>
                    <a:cubicBezTo>
                      <a:pt x="796" y="239"/>
                      <a:pt x="796" y="239"/>
                      <a:pt x="796" y="239"/>
                    </a:cubicBezTo>
                    <a:cubicBezTo>
                      <a:pt x="803" y="236"/>
                      <a:pt x="811" y="236"/>
                      <a:pt x="817" y="231"/>
                    </a:cubicBezTo>
                    <a:cubicBezTo>
                      <a:pt x="817" y="231"/>
                      <a:pt x="817" y="231"/>
                      <a:pt x="816" y="232"/>
                    </a:cubicBezTo>
                    <a:cubicBezTo>
                      <a:pt x="819" y="230"/>
                      <a:pt x="829" y="227"/>
                      <a:pt x="826" y="225"/>
                    </a:cubicBezTo>
                    <a:cubicBezTo>
                      <a:pt x="827" y="227"/>
                      <a:pt x="833" y="221"/>
                      <a:pt x="835" y="218"/>
                    </a:cubicBezTo>
                    <a:cubicBezTo>
                      <a:pt x="836" y="219"/>
                      <a:pt x="835" y="220"/>
                      <a:pt x="836" y="219"/>
                    </a:cubicBezTo>
                    <a:cubicBezTo>
                      <a:pt x="837" y="217"/>
                      <a:pt x="838" y="216"/>
                      <a:pt x="841" y="213"/>
                    </a:cubicBezTo>
                    <a:cubicBezTo>
                      <a:pt x="842" y="213"/>
                      <a:pt x="842" y="214"/>
                      <a:pt x="841" y="214"/>
                    </a:cubicBezTo>
                    <a:cubicBezTo>
                      <a:pt x="844" y="213"/>
                      <a:pt x="843" y="212"/>
                      <a:pt x="847" y="210"/>
                    </a:cubicBezTo>
                    <a:cubicBezTo>
                      <a:pt x="846" y="211"/>
                      <a:pt x="846" y="211"/>
                      <a:pt x="846" y="211"/>
                    </a:cubicBezTo>
                    <a:cubicBezTo>
                      <a:pt x="849" y="209"/>
                      <a:pt x="849" y="209"/>
                      <a:pt x="850" y="207"/>
                    </a:cubicBezTo>
                    <a:cubicBezTo>
                      <a:pt x="851" y="205"/>
                      <a:pt x="855" y="202"/>
                      <a:pt x="857" y="203"/>
                    </a:cubicBezTo>
                    <a:cubicBezTo>
                      <a:pt x="856" y="202"/>
                      <a:pt x="858" y="200"/>
                      <a:pt x="859" y="199"/>
                    </a:cubicBezTo>
                    <a:cubicBezTo>
                      <a:pt x="860" y="199"/>
                      <a:pt x="859" y="200"/>
                      <a:pt x="859" y="200"/>
                    </a:cubicBezTo>
                    <a:cubicBezTo>
                      <a:pt x="864" y="196"/>
                      <a:pt x="865" y="192"/>
                      <a:pt x="869" y="190"/>
                    </a:cubicBezTo>
                    <a:cubicBezTo>
                      <a:pt x="869" y="190"/>
                      <a:pt x="869" y="190"/>
                      <a:pt x="870" y="190"/>
                    </a:cubicBezTo>
                    <a:cubicBezTo>
                      <a:pt x="866" y="193"/>
                      <a:pt x="863" y="196"/>
                      <a:pt x="863" y="196"/>
                    </a:cubicBezTo>
                    <a:cubicBezTo>
                      <a:pt x="864" y="197"/>
                      <a:pt x="867" y="194"/>
                      <a:pt x="866" y="197"/>
                    </a:cubicBezTo>
                    <a:cubicBezTo>
                      <a:pt x="868" y="194"/>
                      <a:pt x="870" y="189"/>
                      <a:pt x="873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5" y="185"/>
                      <a:pt x="875" y="184"/>
                    </a:cubicBezTo>
                    <a:cubicBezTo>
                      <a:pt x="876" y="183"/>
                      <a:pt x="876" y="183"/>
                      <a:pt x="877" y="182"/>
                    </a:cubicBezTo>
                    <a:cubicBezTo>
                      <a:pt x="878" y="182"/>
                      <a:pt x="880" y="178"/>
                      <a:pt x="882" y="176"/>
                    </a:cubicBezTo>
                    <a:cubicBezTo>
                      <a:pt x="881" y="176"/>
                      <a:pt x="882" y="174"/>
                      <a:pt x="880" y="175"/>
                    </a:cubicBezTo>
                    <a:cubicBezTo>
                      <a:pt x="880" y="175"/>
                      <a:pt x="880" y="176"/>
                      <a:pt x="879" y="177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8" y="179"/>
                      <a:pt x="877" y="180"/>
                      <a:pt x="876" y="182"/>
                    </a:cubicBezTo>
                    <a:cubicBezTo>
                      <a:pt x="876" y="180"/>
                      <a:pt x="877" y="178"/>
                      <a:pt x="879" y="177"/>
                    </a:cubicBezTo>
                    <a:cubicBezTo>
                      <a:pt x="879" y="176"/>
                      <a:pt x="879" y="174"/>
                      <a:pt x="879" y="174"/>
                    </a:cubicBezTo>
                    <a:cubicBezTo>
                      <a:pt x="882" y="172"/>
                      <a:pt x="885" y="168"/>
                      <a:pt x="886" y="168"/>
                    </a:cubicBezTo>
                    <a:cubicBezTo>
                      <a:pt x="889" y="162"/>
                      <a:pt x="893" y="155"/>
                      <a:pt x="893" y="150"/>
                    </a:cubicBezTo>
                    <a:cubicBezTo>
                      <a:pt x="894" y="149"/>
                      <a:pt x="895" y="149"/>
                      <a:pt x="895" y="148"/>
                    </a:cubicBezTo>
                    <a:cubicBezTo>
                      <a:pt x="895" y="149"/>
                      <a:pt x="894" y="150"/>
                      <a:pt x="894" y="151"/>
                    </a:cubicBezTo>
                    <a:cubicBezTo>
                      <a:pt x="896" y="148"/>
                      <a:pt x="898" y="141"/>
                      <a:pt x="897" y="140"/>
                    </a:cubicBezTo>
                    <a:cubicBezTo>
                      <a:pt x="900" y="136"/>
                      <a:pt x="898" y="143"/>
                      <a:pt x="900" y="137"/>
                    </a:cubicBezTo>
                    <a:cubicBezTo>
                      <a:pt x="900" y="138"/>
                      <a:pt x="900" y="138"/>
                      <a:pt x="900" y="138"/>
                    </a:cubicBezTo>
                    <a:cubicBezTo>
                      <a:pt x="907" y="128"/>
                      <a:pt x="903" y="119"/>
                      <a:pt x="910" y="107"/>
                    </a:cubicBezTo>
                    <a:cubicBezTo>
                      <a:pt x="909" y="108"/>
                      <a:pt x="909" y="108"/>
                      <a:pt x="909" y="108"/>
                    </a:cubicBezTo>
                    <a:cubicBezTo>
                      <a:pt x="915" y="94"/>
                      <a:pt x="916" y="78"/>
                      <a:pt x="920" y="64"/>
                    </a:cubicBezTo>
                    <a:cubicBezTo>
                      <a:pt x="921" y="60"/>
                      <a:pt x="920" y="59"/>
                      <a:pt x="920" y="57"/>
                    </a:cubicBezTo>
                    <a:cubicBezTo>
                      <a:pt x="921" y="56"/>
                      <a:pt x="921" y="56"/>
                      <a:pt x="921" y="56"/>
                    </a:cubicBezTo>
                    <a:cubicBezTo>
                      <a:pt x="921" y="51"/>
                      <a:pt x="921" y="51"/>
                      <a:pt x="921" y="51"/>
                    </a:cubicBezTo>
                    <a:cubicBezTo>
                      <a:pt x="921" y="45"/>
                      <a:pt x="925" y="41"/>
                      <a:pt x="924" y="33"/>
                    </a:cubicBezTo>
                    <a:cubicBezTo>
                      <a:pt x="923" y="34"/>
                      <a:pt x="923" y="34"/>
                      <a:pt x="923" y="34"/>
                    </a:cubicBezTo>
                    <a:cubicBezTo>
                      <a:pt x="924" y="31"/>
                      <a:pt x="924" y="25"/>
                      <a:pt x="925" y="26"/>
                    </a:cubicBezTo>
                    <a:cubicBezTo>
                      <a:pt x="925" y="25"/>
                      <a:pt x="924" y="25"/>
                      <a:pt x="924" y="23"/>
                    </a:cubicBezTo>
                    <a:cubicBezTo>
                      <a:pt x="925" y="23"/>
                      <a:pt x="925" y="23"/>
                      <a:pt x="925" y="23"/>
                    </a:cubicBezTo>
                    <a:cubicBezTo>
                      <a:pt x="925" y="16"/>
                      <a:pt x="925" y="16"/>
                      <a:pt x="925" y="16"/>
                    </a:cubicBezTo>
                    <a:cubicBezTo>
                      <a:pt x="926" y="11"/>
                      <a:pt x="927" y="18"/>
                      <a:pt x="928" y="10"/>
                    </a:cubicBezTo>
                    <a:cubicBezTo>
                      <a:pt x="928" y="7"/>
                      <a:pt x="927" y="1"/>
                      <a:pt x="926" y="2"/>
                    </a:cubicBezTo>
                    <a:cubicBezTo>
                      <a:pt x="926" y="3"/>
                      <a:pt x="926" y="5"/>
                      <a:pt x="925" y="5"/>
                    </a:cubicBezTo>
                    <a:cubicBezTo>
                      <a:pt x="925" y="3"/>
                      <a:pt x="925" y="3"/>
                      <a:pt x="925" y="3"/>
                    </a:cubicBezTo>
                    <a:cubicBezTo>
                      <a:pt x="923" y="2"/>
                      <a:pt x="921" y="0"/>
                      <a:pt x="919" y="6"/>
                    </a:cubicBezTo>
                    <a:cubicBezTo>
                      <a:pt x="920" y="11"/>
                      <a:pt x="920" y="11"/>
                      <a:pt x="920" y="11"/>
                    </a:cubicBezTo>
                    <a:cubicBezTo>
                      <a:pt x="919" y="12"/>
                      <a:pt x="919" y="12"/>
                      <a:pt x="919" y="12"/>
                    </a:cubicBezTo>
                    <a:cubicBezTo>
                      <a:pt x="919" y="8"/>
                      <a:pt x="919" y="8"/>
                      <a:pt x="919" y="8"/>
                    </a:cubicBezTo>
                    <a:cubicBezTo>
                      <a:pt x="918" y="10"/>
                      <a:pt x="919" y="12"/>
                      <a:pt x="919" y="13"/>
                    </a:cubicBezTo>
                    <a:cubicBezTo>
                      <a:pt x="919" y="14"/>
                      <a:pt x="919" y="14"/>
                      <a:pt x="918" y="15"/>
                    </a:cubicBezTo>
                    <a:cubicBezTo>
                      <a:pt x="920" y="20"/>
                      <a:pt x="920" y="20"/>
                      <a:pt x="920" y="20"/>
                    </a:cubicBezTo>
                    <a:cubicBezTo>
                      <a:pt x="919" y="20"/>
                      <a:pt x="918" y="18"/>
                      <a:pt x="918" y="21"/>
                    </a:cubicBezTo>
                    <a:cubicBezTo>
                      <a:pt x="918" y="23"/>
                      <a:pt x="920" y="19"/>
                      <a:pt x="920" y="22"/>
                    </a:cubicBezTo>
                    <a:cubicBezTo>
                      <a:pt x="919" y="24"/>
                      <a:pt x="918" y="24"/>
                      <a:pt x="918" y="26"/>
                    </a:cubicBezTo>
                    <a:cubicBezTo>
                      <a:pt x="918" y="27"/>
                      <a:pt x="918" y="26"/>
                      <a:pt x="918" y="25"/>
                    </a:cubicBezTo>
                    <a:cubicBezTo>
                      <a:pt x="918" y="27"/>
                      <a:pt x="917" y="31"/>
                      <a:pt x="918" y="32"/>
                    </a:cubicBezTo>
                    <a:cubicBezTo>
                      <a:pt x="917" y="34"/>
                      <a:pt x="917" y="40"/>
                      <a:pt x="916" y="39"/>
                    </a:cubicBezTo>
                    <a:cubicBezTo>
                      <a:pt x="916" y="40"/>
                      <a:pt x="917" y="44"/>
                      <a:pt x="916" y="46"/>
                    </a:cubicBezTo>
                    <a:cubicBezTo>
                      <a:pt x="915" y="42"/>
                      <a:pt x="915" y="53"/>
                      <a:pt x="913" y="52"/>
                    </a:cubicBezTo>
                    <a:cubicBezTo>
                      <a:pt x="914" y="55"/>
                      <a:pt x="912" y="62"/>
                      <a:pt x="912" y="67"/>
                    </a:cubicBezTo>
                    <a:cubicBezTo>
                      <a:pt x="912" y="67"/>
                      <a:pt x="912" y="66"/>
                      <a:pt x="912" y="66"/>
                    </a:cubicBezTo>
                    <a:cubicBezTo>
                      <a:pt x="912" y="69"/>
                      <a:pt x="911" y="69"/>
                      <a:pt x="910" y="71"/>
                    </a:cubicBezTo>
                    <a:cubicBezTo>
                      <a:pt x="912" y="72"/>
                      <a:pt x="911" y="76"/>
                      <a:pt x="912" y="79"/>
                    </a:cubicBezTo>
                    <a:cubicBezTo>
                      <a:pt x="909" y="82"/>
                      <a:pt x="910" y="76"/>
                      <a:pt x="909" y="77"/>
                    </a:cubicBezTo>
                    <a:cubicBezTo>
                      <a:pt x="910" y="77"/>
                      <a:pt x="909" y="83"/>
                      <a:pt x="910" y="82"/>
                    </a:cubicBezTo>
                    <a:cubicBezTo>
                      <a:pt x="908" y="84"/>
                      <a:pt x="909" y="84"/>
                      <a:pt x="907" y="85"/>
                    </a:cubicBezTo>
                    <a:cubicBezTo>
                      <a:pt x="909" y="86"/>
                      <a:pt x="907" y="88"/>
                      <a:pt x="908" y="90"/>
                    </a:cubicBezTo>
                    <a:cubicBezTo>
                      <a:pt x="906" y="93"/>
                      <a:pt x="906" y="90"/>
                      <a:pt x="905" y="95"/>
                    </a:cubicBezTo>
                    <a:cubicBezTo>
                      <a:pt x="904" y="96"/>
                      <a:pt x="904" y="93"/>
                      <a:pt x="904" y="93"/>
                    </a:cubicBezTo>
                    <a:close/>
                    <a:moveTo>
                      <a:pt x="867" y="183"/>
                    </a:moveTo>
                    <a:cubicBezTo>
                      <a:pt x="867" y="183"/>
                      <a:pt x="867" y="183"/>
                      <a:pt x="867" y="183"/>
                    </a:cubicBezTo>
                    <a:cubicBezTo>
                      <a:pt x="868" y="182"/>
                      <a:pt x="868" y="181"/>
                      <a:pt x="868" y="181"/>
                    </a:cubicBezTo>
                    <a:cubicBezTo>
                      <a:pt x="868" y="181"/>
                      <a:pt x="868" y="182"/>
                      <a:pt x="867" y="183"/>
                    </a:cubicBezTo>
                    <a:close/>
                    <a:moveTo>
                      <a:pt x="862" y="189"/>
                    </a:moveTo>
                    <a:cubicBezTo>
                      <a:pt x="862" y="188"/>
                      <a:pt x="863" y="187"/>
                      <a:pt x="864" y="186"/>
                    </a:cubicBezTo>
                    <a:cubicBezTo>
                      <a:pt x="865" y="186"/>
                      <a:pt x="865" y="187"/>
                      <a:pt x="864" y="187"/>
                    </a:cubicBezTo>
                    <a:cubicBezTo>
                      <a:pt x="864" y="187"/>
                      <a:pt x="863" y="188"/>
                      <a:pt x="862" y="189"/>
                    </a:cubicBezTo>
                    <a:close/>
                    <a:moveTo>
                      <a:pt x="879" y="180"/>
                    </a:moveTo>
                    <a:cubicBezTo>
                      <a:pt x="878" y="181"/>
                      <a:pt x="878" y="181"/>
                      <a:pt x="878" y="181"/>
                    </a:cubicBezTo>
                    <a:cubicBezTo>
                      <a:pt x="878" y="181"/>
                      <a:pt x="878" y="180"/>
                      <a:pt x="879" y="179"/>
                    </a:cubicBezTo>
                    <a:cubicBezTo>
                      <a:pt x="879" y="179"/>
                      <a:pt x="879" y="179"/>
                      <a:pt x="879" y="179"/>
                    </a:cubicBezTo>
                    <a:lnTo>
                      <a:pt x="879" y="18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2" name="Freeform 916"/>
              <p:cNvSpPr>
                <a:spLocks/>
              </p:cNvSpPr>
              <p:nvPr/>
            </p:nvSpPr>
            <p:spPr bwMode="auto">
              <a:xfrm>
                <a:off x="5088" y="2683"/>
                <a:ext cx="2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2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3" name="Rectangle 917"/>
              <p:cNvSpPr>
                <a:spLocks noChangeArrowheads="1"/>
              </p:cNvSpPr>
              <p:nvPr/>
            </p:nvSpPr>
            <p:spPr bwMode="auto">
              <a:xfrm>
                <a:off x="3423" y="28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4" name="Freeform 918"/>
              <p:cNvSpPr>
                <a:spLocks/>
              </p:cNvSpPr>
              <p:nvPr/>
            </p:nvSpPr>
            <p:spPr bwMode="auto">
              <a:xfrm>
                <a:off x="4825" y="2822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5" name="Freeform 919"/>
              <p:cNvSpPr>
                <a:spLocks/>
              </p:cNvSpPr>
              <p:nvPr/>
            </p:nvSpPr>
            <p:spPr bwMode="auto">
              <a:xfrm>
                <a:off x="3317" y="2887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6" name="Freeform 920"/>
              <p:cNvSpPr>
                <a:spLocks/>
              </p:cNvSpPr>
              <p:nvPr/>
            </p:nvSpPr>
            <p:spPr bwMode="auto">
              <a:xfrm>
                <a:off x="3266" y="2894"/>
                <a:ext cx="6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7" name="Rectangle 921"/>
              <p:cNvSpPr>
                <a:spLocks noChangeArrowheads="1"/>
              </p:cNvSpPr>
              <p:nvPr/>
            </p:nvSpPr>
            <p:spPr bwMode="auto">
              <a:xfrm>
                <a:off x="3239" y="289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8" name="Freeform 922"/>
              <p:cNvSpPr>
                <a:spLocks/>
              </p:cNvSpPr>
              <p:nvPr/>
            </p:nvSpPr>
            <p:spPr bwMode="auto">
              <a:xfrm>
                <a:off x="3788" y="2885"/>
                <a:ext cx="4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9" name="Freeform 923"/>
              <p:cNvSpPr>
                <a:spLocks/>
              </p:cNvSpPr>
              <p:nvPr/>
            </p:nvSpPr>
            <p:spPr bwMode="auto">
              <a:xfrm>
                <a:off x="3626" y="2887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0" name="Rectangle 924"/>
              <p:cNvSpPr>
                <a:spLocks noChangeArrowheads="1"/>
              </p:cNvSpPr>
              <p:nvPr/>
            </p:nvSpPr>
            <p:spPr bwMode="auto">
              <a:xfrm>
                <a:off x="3972" y="2883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1" name="Freeform 925"/>
              <p:cNvSpPr>
                <a:spLocks/>
              </p:cNvSpPr>
              <p:nvPr/>
            </p:nvSpPr>
            <p:spPr bwMode="auto">
              <a:xfrm>
                <a:off x="3630" y="2887"/>
                <a:ext cx="7" cy="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1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2" name="Rectangle 926"/>
              <p:cNvSpPr>
                <a:spLocks noChangeArrowheads="1"/>
              </p:cNvSpPr>
              <p:nvPr/>
            </p:nvSpPr>
            <p:spPr bwMode="auto">
              <a:xfrm>
                <a:off x="3110" y="2977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3" name="Freeform 927"/>
              <p:cNvSpPr>
                <a:spLocks/>
              </p:cNvSpPr>
              <p:nvPr/>
            </p:nvSpPr>
            <p:spPr bwMode="auto">
              <a:xfrm>
                <a:off x="3110" y="298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4" name="Freeform 928"/>
              <p:cNvSpPr>
                <a:spLocks/>
              </p:cNvSpPr>
              <p:nvPr/>
            </p:nvSpPr>
            <p:spPr bwMode="auto">
              <a:xfrm>
                <a:off x="3108" y="2982"/>
                <a:ext cx="2" cy="4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5" name="Freeform 929"/>
              <p:cNvSpPr>
                <a:spLocks/>
              </p:cNvSpPr>
              <p:nvPr/>
            </p:nvSpPr>
            <p:spPr bwMode="auto">
              <a:xfrm>
                <a:off x="3140" y="293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6" name="Freeform 930"/>
              <p:cNvSpPr>
                <a:spLocks/>
              </p:cNvSpPr>
              <p:nvPr/>
            </p:nvSpPr>
            <p:spPr bwMode="auto">
              <a:xfrm>
                <a:off x="3140" y="2930"/>
                <a:ext cx="11" cy="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2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7" name="Freeform 931"/>
              <p:cNvSpPr>
                <a:spLocks/>
              </p:cNvSpPr>
              <p:nvPr/>
            </p:nvSpPr>
            <p:spPr bwMode="auto">
              <a:xfrm>
                <a:off x="3196" y="2919"/>
                <a:ext cx="18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6" y="0"/>
                  </a:cxn>
                </a:cxnLst>
                <a:rect l="0" t="0" r="r" b="b"/>
                <a:pathLst>
                  <a:path w="8" h="2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4" y="1"/>
                      <a:pt x="1" y="2"/>
                    </a:cubicBezTo>
                    <a:cubicBezTo>
                      <a:pt x="8" y="1"/>
                      <a:pt x="0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8" name="Freeform 932"/>
              <p:cNvSpPr>
                <a:spLocks/>
              </p:cNvSpPr>
              <p:nvPr/>
            </p:nvSpPr>
            <p:spPr bwMode="auto">
              <a:xfrm>
                <a:off x="3239" y="2910"/>
                <a:ext cx="11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1"/>
                  </a:cxn>
                  <a:cxn ang="0">
                    <a:pos x="3" y="0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0" y="1"/>
                      <a:pt x="3" y="1"/>
                      <a:pt x="3" y="1"/>
                    </a:cubicBezTo>
                    <a:cubicBezTo>
                      <a:pt x="5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9" name="Freeform 933"/>
              <p:cNvSpPr>
                <a:spLocks/>
              </p:cNvSpPr>
              <p:nvPr/>
            </p:nvSpPr>
            <p:spPr bwMode="auto">
              <a:xfrm>
                <a:off x="3504" y="2896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0" name="Freeform 934"/>
              <p:cNvSpPr>
                <a:spLocks/>
              </p:cNvSpPr>
              <p:nvPr/>
            </p:nvSpPr>
            <p:spPr bwMode="auto">
              <a:xfrm>
                <a:off x="3547" y="2885"/>
                <a:ext cx="7" cy="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1" name="Freeform 935"/>
              <p:cNvSpPr>
                <a:spLocks/>
              </p:cNvSpPr>
              <p:nvPr/>
            </p:nvSpPr>
            <p:spPr bwMode="auto">
              <a:xfrm>
                <a:off x="3581" y="2903"/>
                <a:ext cx="9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" y="0"/>
                  </a:cxn>
                </a:cxnLst>
                <a:rect l="0" t="0" r="r" b="b"/>
                <a:pathLst>
                  <a:path w="9">
                    <a:moveTo>
                      <a:pt x="2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2" name="Freeform 936"/>
              <p:cNvSpPr>
                <a:spLocks/>
              </p:cNvSpPr>
              <p:nvPr/>
            </p:nvSpPr>
            <p:spPr bwMode="auto">
              <a:xfrm>
                <a:off x="4017" y="2903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3" name="Freeform 937"/>
              <p:cNvSpPr>
                <a:spLocks/>
              </p:cNvSpPr>
              <p:nvPr/>
            </p:nvSpPr>
            <p:spPr bwMode="auto">
              <a:xfrm>
                <a:off x="4213" y="2899"/>
                <a:ext cx="9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3" y="1"/>
                      <a:pt x="4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4" name="Freeform 938"/>
              <p:cNvSpPr>
                <a:spLocks/>
              </p:cNvSpPr>
              <p:nvPr/>
            </p:nvSpPr>
            <p:spPr bwMode="auto">
              <a:xfrm>
                <a:off x="4775" y="2856"/>
                <a:ext cx="7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5" name="Freeform 939"/>
              <p:cNvSpPr>
                <a:spLocks/>
              </p:cNvSpPr>
              <p:nvPr/>
            </p:nvSpPr>
            <p:spPr bwMode="auto">
              <a:xfrm>
                <a:off x="5108" y="2395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6" name="Freeform 940"/>
              <p:cNvSpPr>
                <a:spLocks/>
              </p:cNvSpPr>
              <p:nvPr/>
            </p:nvSpPr>
            <p:spPr bwMode="auto">
              <a:xfrm>
                <a:off x="5102" y="2390"/>
                <a:ext cx="6" cy="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7" name="Freeform 941"/>
              <p:cNvSpPr>
                <a:spLocks/>
              </p:cNvSpPr>
              <p:nvPr/>
            </p:nvSpPr>
            <p:spPr bwMode="auto">
              <a:xfrm>
                <a:off x="5034" y="23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8" name="Freeform 942"/>
              <p:cNvSpPr>
                <a:spLocks/>
              </p:cNvSpPr>
              <p:nvPr/>
            </p:nvSpPr>
            <p:spPr bwMode="auto">
              <a:xfrm>
                <a:off x="4991" y="23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9" name="Freeform 943"/>
              <p:cNvSpPr>
                <a:spLocks/>
              </p:cNvSpPr>
              <p:nvPr/>
            </p:nvSpPr>
            <p:spPr bwMode="auto">
              <a:xfrm>
                <a:off x="4985" y="23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0" name="Freeform 944"/>
              <p:cNvSpPr>
                <a:spLocks/>
              </p:cNvSpPr>
              <p:nvPr/>
            </p:nvSpPr>
            <p:spPr bwMode="auto">
              <a:xfrm>
                <a:off x="5034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1" name="Rectangle 945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2" name="Freeform 946"/>
              <p:cNvSpPr>
                <a:spLocks/>
              </p:cNvSpPr>
              <p:nvPr/>
            </p:nvSpPr>
            <p:spPr bwMode="auto">
              <a:xfrm>
                <a:off x="5057" y="2365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3" name="Freeform 947"/>
              <p:cNvSpPr>
                <a:spLocks/>
              </p:cNvSpPr>
              <p:nvPr/>
            </p:nvSpPr>
            <p:spPr bwMode="auto">
              <a:xfrm>
                <a:off x="5070" y="2370"/>
                <a:ext cx="0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4" name="Freeform 948"/>
              <p:cNvSpPr>
                <a:spLocks/>
              </p:cNvSpPr>
              <p:nvPr/>
            </p:nvSpPr>
            <p:spPr bwMode="auto">
              <a:xfrm>
                <a:off x="5095" y="23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5" name="Freeform 949"/>
              <p:cNvSpPr>
                <a:spLocks/>
              </p:cNvSpPr>
              <p:nvPr/>
            </p:nvSpPr>
            <p:spPr bwMode="auto">
              <a:xfrm>
                <a:off x="5045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6" name="Freeform 950"/>
              <p:cNvSpPr>
                <a:spLocks/>
              </p:cNvSpPr>
              <p:nvPr/>
            </p:nvSpPr>
            <p:spPr bwMode="auto">
              <a:xfrm>
                <a:off x="4859" y="20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7" name="Freeform 951"/>
              <p:cNvSpPr>
                <a:spLocks/>
              </p:cNvSpPr>
              <p:nvPr/>
            </p:nvSpPr>
            <p:spPr bwMode="auto">
              <a:xfrm>
                <a:off x="4874" y="2023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8" name="Freeform 952"/>
              <p:cNvSpPr>
                <a:spLocks/>
              </p:cNvSpPr>
              <p:nvPr/>
            </p:nvSpPr>
            <p:spPr bwMode="auto">
              <a:xfrm>
                <a:off x="4971" y="233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9" name="Freeform 953"/>
              <p:cNvSpPr>
                <a:spLocks/>
              </p:cNvSpPr>
              <p:nvPr/>
            </p:nvSpPr>
            <p:spPr bwMode="auto">
              <a:xfrm>
                <a:off x="4863" y="2264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0"/>
                      <a:pt x="0" y="2"/>
                    </a:cubicBezTo>
                    <a:cubicBezTo>
                      <a:pt x="0" y="1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0" name="Freeform 954"/>
              <p:cNvSpPr>
                <a:spLocks/>
              </p:cNvSpPr>
              <p:nvPr/>
            </p:nvSpPr>
            <p:spPr bwMode="auto">
              <a:xfrm>
                <a:off x="5093" y="23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1" name="Rectangle 955"/>
              <p:cNvSpPr>
                <a:spLocks noChangeArrowheads="1"/>
              </p:cNvSpPr>
              <p:nvPr/>
            </p:nvSpPr>
            <p:spPr bwMode="auto">
              <a:xfrm>
                <a:off x="4863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2" name="Freeform 956"/>
              <p:cNvSpPr>
                <a:spLocks/>
              </p:cNvSpPr>
              <p:nvPr/>
            </p:nvSpPr>
            <p:spPr bwMode="auto">
              <a:xfrm>
                <a:off x="4940" y="23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3" name="Freeform 957"/>
              <p:cNvSpPr>
                <a:spLocks/>
              </p:cNvSpPr>
              <p:nvPr/>
            </p:nvSpPr>
            <p:spPr bwMode="auto">
              <a:xfrm>
                <a:off x="4962" y="23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4" name="Freeform 958"/>
              <p:cNvSpPr>
                <a:spLocks/>
              </p:cNvSpPr>
              <p:nvPr/>
            </p:nvSpPr>
            <p:spPr bwMode="auto">
              <a:xfrm>
                <a:off x="4926" y="2318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5" name="Freeform 959"/>
              <p:cNvSpPr>
                <a:spLocks/>
              </p:cNvSpPr>
              <p:nvPr/>
            </p:nvSpPr>
            <p:spPr bwMode="auto">
              <a:xfrm>
                <a:off x="4915" y="231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6" name="Freeform 960"/>
              <p:cNvSpPr>
                <a:spLocks/>
              </p:cNvSpPr>
              <p:nvPr/>
            </p:nvSpPr>
            <p:spPr bwMode="auto">
              <a:xfrm>
                <a:off x="4854" y="2077"/>
                <a:ext cx="2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7" name="Rectangle 961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8" name="Freeform 962"/>
              <p:cNvSpPr>
                <a:spLocks/>
              </p:cNvSpPr>
              <p:nvPr/>
            </p:nvSpPr>
            <p:spPr bwMode="auto">
              <a:xfrm>
                <a:off x="4917" y="23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9" name="Freeform 963"/>
              <p:cNvSpPr>
                <a:spLocks/>
              </p:cNvSpPr>
              <p:nvPr/>
            </p:nvSpPr>
            <p:spPr bwMode="auto">
              <a:xfrm>
                <a:off x="4841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0" name="Rectangle 964"/>
              <p:cNvSpPr>
                <a:spLocks noChangeArrowheads="1"/>
              </p:cNvSpPr>
              <p:nvPr/>
            </p:nvSpPr>
            <p:spPr bwMode="auto">
              <a:xfrm>
                <a:off x="4910" y="2332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1" name="Freeform 965"/>
              <p:cNvSpPr>
                <a:spLocks/>
              </p:cNvSpPr>
              <p:nvPr/>
            </p:nvSpPr>
            <p:spPr bwMode="auto">
              <a:xfrm>
                <a:off x="4856" y="20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2" name="Freeform 966"/>
              <p:cNvSpPr>
                <a:spLocks noEditPoints="1"/>
              </p:cNvSpPr>
              <p:nvPr/>
            </p:nvSpPr>
            <p:spPr bwMode="auto">
              <a:xfrm>
                <a:off x="4834" y="2021"/>
                <a:ext cx="270" cy="374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9" y="28"/>
                  </a:cxn>
                  <a:cxn ang="0">
                    <a:pos x="7" y="34"/>
                  </a:cxn>
                  <a:cxn ang="0">
                    <a:pos x="5" y="47"/>
                  </a:cxn>
                  <a:cxn ang="0">
                    <a:pos x="6" y="55"/>
                  </a:cxn>
                  <a:cxn ang="0">
                    <a:pos x="5" y="69"/>
                  </a:cxn>
                  <a:cxn ang="0">
                    <a:pos x="2" y="74"/>
                  </a:cxn>
                  <a:cxn ang="0">
                    <a:pos x="4" y="82"/>
                  </a:cxn>
                  <a:cxn ang="0">
                    <a:pos x="4" y="89"/>
                  </a:cxn>
                  <a:cxn ang="0">
                    <a:pos x="4" y="99"/>
                  </a:cxn>
                  <a:cxn ang="0">
                    <a:pos x="9" y="118"/>
                  </a:cxn>
                  <a:cxn ang="0">
                    <a:pos x="27" y="134"/>
                  </a:cxn>
                  <a:cxn ang="0">
                    <a:pos x="36" y="138"/>
                  </a:cxn>
                  <a:cxn ang="0">
                    <a:pos x="51" y="144"/>
                  </a:cxn>
                  <a:cxn ang="0">
                    <a:pos x="57" y="147"/>
                  </a:cxn>
                  <a:cxn ang="0">
                    <a:pos x="65" y="148"/>
                  </a:cxn>
                  <a:cxn ang="0">
                    <a:pos x="68" y="149"/>
                  </a:cxn>
                  <a:cxn ang="0">
                    <a:pos x="73" y="151"/>
                  </a:cxn>
                  <a:cxn ang="0">
                    <a:pos x="82" y="154"/>
                  </a:cxn>
                  <a:cxn ang="0">
                    <a:pos x="90" y="156"/>
                  </a:cxn>
                  <a:cxn ang="0">
                    <a:pos x="98" y="158"/>
                  </a:cxn>
                  <a:cxn ang="0">
                    <a:pos x="102" y="160"/>
                  </a:cxn>
                  <a:cxn ang="0">
                    <a:pos x="107" y="162"/>
                  </a:cxn>
                  <a:cxn ang="0">
                    <a:pos x="116" y="165"/>
                  </a:cxn>
                  <a:cxn ang="0">
                    <a:pos x="119" y="165"/>
                  </a:cxn>
                  <a:cxn ang="0">
                    <a:pos x="115" y="161"/>
                  </a:cxn>
                  <a:cxn ang="0">
                    <a:pos x="112" y="159"/>
                  </a:cxn>
                  <a:cxn ang="0">
                    <a:pos x="107" y="157"/>
                  </a:cxn>
                  <a:cxn ang="0">
                    <a:pos x="99" y="154"/>
                  </a:cxn>
                  <a:cxn ang="0">
                    <a:pos x="95" y="154"/>
                  </a:cxn>
                  <a:cxn ang="0">
                    <a:pos x="92" y="152"/>
                  </a:cxn>
                  <a:cxn ang="0">
                    <a:pos x="85" y="151"/>
                  </a:cxn>
                  <a:cxn ang="0">
                    <a:pos x="79" y="147"/>
                  </a:cxn>
                  <a:cxn ang="0">
                    <a:pos x="71" y="145"/>
                  </a:cxn>
                  <a:cxn ang="0">
                    <a:pos x="70" y="144"/>
                  </a:cxn>
                  <a:cxn ang="0">
                    <a:pos x="64" y="139"/>
                  </a:cxn>
                  <a:cxn ang="0">
                    <a:pos x="61" y="139"/>
                  </a:cxn>
                  <a:cxn ang="0">
                    <a:pos x="56" y="140"/>
                  </a:cxn>
                  <a:cxn ang="0">
                    <a:pos x="52" y="138"/>
                  </a:cxn>
                  <a:cxn ang="0">
                    <a:pos x="47" y="136"/>
                  </a:cxn>
                  <a:cxn ang="0">
                    <a:pos x="41" y="132"/>
                  </a:cxn>
                  <a:cxn ang="0">
                    <a:pos x="32" y="129"/>
                  </a:cxn>
                  <a:cxn ang="0">
                    <a:pos x="27" y="124"/>
                  </a:cxn>
                  <a:cxn ang="0">
                    <a:pos x="22" y="122"/>
                  </a:cxn>
                  <a:cxn ang="0">
                    <a:pos x="18" y="118"/>
                  </a:cxn>
                  <a:cxn ang="0">
                    <a:pos x="16" y="106"/>
                  </a:cxn>
                  <a:cxn ang="0">
                    <a:pos x="12" y="97"/>
                  </a:cxn>
                  <a:cxn ang="0">
                    <a:pos x="13" y="89"/>
                  </a:cxn>
                  <a:cxn ang="0">
                    <a:pos x="13" y="74"/>
                  </a:cxn>
                  <a:cxn ang="0">
                    <a:pos x="12" y="62"/>
                  </a:cxn>
                  <a:cxn ang="0">
                    <a:pos x="12" y="51"/>
                  </a:cxn>
                  <a:cxn ang="0">
                    <a:pos x="14" y="46"/>
                  </a:cxn>
                  <a:cxn ang="0">
                    <a:pos x="16" y="42"/>
                  </a:cxn>
                  <a:cxn ang="0">
                    <a:pos x="15" y="40"/>
                  </a:cxn>
                  <a:cxn ang="0">
                    <a:pos x="16" y="33"/>
                  </a:cxn>
                  <a:cxn ang="0">
                    <a:pos x="17" y="13"/>
                  </a:cxn>
                  <a:cxn ang="0">
                    <a:pos x="19" y="6"/>
                  </a:cxn>
                  <a:cxn ang="0">
                    <a:pos x="14" y="2"/>
                  </a:cxn>
                  <a:cxn ang="0">
                    <a:pos x="14" y="4"/>
                  </a:cxn>
                  <a:cxn ang="0">
                    <a:pos x="11" y="14"/>
                  </a:cxn>
                  <a:cxn ang="0">
                    <a:pos x="11" y="19"/>
                  </a:cxn>
                  <a:cxn ang="0">
                    <a:pos x="8" y="42"/>
                  </a:cxn>
                </a:cxnLst>
                <a:rect l="0" t="0" r="r" b="b"/>
                <a:pathLst>
                  <a:path w="120" h="166">
                    <a:moveTo>
                      <a:pt x="8" y="19"/>
                    </a:moveTo>
                    <a:cubicBezTo>
                      <a:pt x="8" y="20"/>
                      <a:pt x="9" y="20"/>
                      <a:pt x="10" y="20"/>
                    </a:cubicBezTo>
                    <a:cubicBezTo>
                      <a:pt x="10" y="22"/>
                      <a:pt x="9" y="21"/>
                      <a:pt x="8" y="21"/>
                    </a:cubicBezTo>
                    <a:cubicBezTo>
                      <a:pt x="9" y="22"/>
                      <a:pt x="10" y="22"/>
                      <a:pt x="10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4"/>
                      <a:pt x="9" y="25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1" y="26"/>
                      <a:pt x="12" y="26"/>
                    </a:cubicBezTo>
                    <a:cubicBezTo>
                      <a:pt x="12" y="27"/>
                      <a:pt x="13" y="27"/>
                      <a:pt x="12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7"/>
                      <a:pt x="11" y="27"/>
                      <a:pt x="10" y="26"/>
                    </a:cubicBezTo>
                    <a:cubicBezTo>
                      <a:pt x="10" y="27"/>
                      <a:pt x="11" y="28"/>
                      <a:pt x="11" y="29"/>
                    </a:cubicBezTo>
                    <a:cubicBezTo>
                      <a:pt x="9" y="29"/>
                      <a:pt x="10" y="27"/>
                      <a:pt x="9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8"/>
                      <a:pt x="10" y="27"/>
                      <a:pt x="8" y="27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8" y="30"/>
                      <a:pt x="9" y="30"/>
                      <a:pt x="9" y="30"/>
                    </a:cubicBezTo>
                    <a:cubicBezTo>
                      <a:pt x="10" y="32"/>
                      <a:pt x="6" y="31"/>
                      <a:pt x="7" y="33"/>
                    </a:cubicBezTo>
                    <a:cubicBezTo>
                      <a:pt x="8" y="33"/>
                      <a:pt x="10" y="34"/>
                      <a:pt x="9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9" y="35"/>
                      <a:pt x="8" y="36"/>
                    </a:cubicBezTo>
                    <a:cubicBezTo>
                      <a:pt x="8" y="36"/>
                      <a:pt x="8" y="35"/>
                      <a:pt x="8" y="35"/>
                    </a:cubicBezTo>
                    <a:cubicBezTo>
                      <a:pt x="6" y="36"/>
                      <a:pt x="8" y="36"/>
                      <a:pt x="8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8"/>
                      <a:pt x="8" y="40"/>
                      <a:pt x="8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3"/>
                      <a:pt x="6" y="45"/>
                      <a:pt x="5" y="47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6" y="48"/>
                      <a:pt x="6" y="48"/>
                    </a:cubicBezTo>
                    <a:cubicBezTo>
                      <a:pt x="6" y="49"/>
                      <a:pt x="6" y="49"/>
                      <a:pt x="5" y="48"/>
                    </a:cubicBezTo>
                    <a:cubicBezTo>
                      <a:pt x="6" y="50"/>
                      <a:pt x="7" y="52"/>
                      <a:pt x="6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54"/>
                      <a:pt x="8" y="54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7"/>
                      <a:pt x="6" y="60"/>
                      <a:pt x="4" y="61"/>
                    </a:cubicBezTo>
                    <a:cubicBezTo>
                      <a:pt x="6" y="62"/>
                      <a:pt x="3" y="64"/>
                      <a:pt x="6" y="64"/>
                    </a:cubicBezTo>
                    <a:cubicBezTo>
                      <a:pt x="4" y="65"/>
                      <a:pt x="4" y="65"/>
                      <a:pt x="3" y="66"/>
                    </a:cubicBezTo>
                    <a:cubicBezTo>
                      <a:pt x="3" y="67"/>
                      <a:pt x="4" y="67"/>
                      <a:pt x="5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69"/>
                      <a:pt x="4" y="69"/>
                      <a:pt x="4" y="69"/>
                    </a:cubicBezTo>
                    <a:cubicBezTo>
                      <a:pt x="5" y="70"/>
                      <a:pt x="3" y="71"/>
                      <a:pt x="3" y="71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4" y="74"/>
                      <a:pt x="1" y="73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2" y="76"/>
                      <a:pt x="3" y="77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8"/>
                      <a:pt x="2" y="80"/>
                      <a:pt x="2" y="81"/>
                    </a:cubicBezTo>
                    <a:cubicBezTo>
                      <a:pt x="2" y="81"/>
                      <a:pt x="4" y="81"/>
                      <a:pt x="4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4" y="82"/>
                      <a:pt x="3" y="81"/>
                      <a:pt x="4" y="82"/>
                    </a:cubicBezTo>
                    <a:cubicBezTo>
                      <a:pt x="4" y="83"/>
                      <a:pt x="3" y="82"/>
                      <a:pt x="2" y="82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2" y="83"/>
                      <a:pt x="0" y="84"/>
                      <a:pt x="2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6"/>
                      <a:pt x="2" y="87"/>
                      <a:pt x="2" y="88"/>
                    </a:cubicBezTo>
                    <a:cubicBezTo>
                      <a:pt x="3" y="88"/>
                      <a:pt x="3" y="89"/>
                      <a:pt x="4" y="89"/>
                    </a:cubicBezTo>
                    <a:cubicBezTo>
                      <a:pt x="3" y="90"/>
                      <a:pt x="2" y="92"/>
                      <a:pt x="2" y="93"/>
                    </a:cubicBezTo>
                    <a:cubicBezTo>
                      <a:pt x="3" y="94"/>
                      <a:pt x="3" y="93"/>
                      <a:pt x="4" y="94"/>
                    </a:cubicBezTo>
                    <a:cubicBezTo>
                      <a:pt x="3" y="94"/>
                      <a:pt x="3" y="95"/>
                      <a:pt x="2" y="94"/>
                    </a:cubicBezTo>
                    <a:cubicBezTo>
                      <a:pt x="3" y="96"/>
                      <a:pt x="3" y="96"/>
                      <a:pt x="4" y="98"/>
                    </a:cubicBezTo>
                    <a:cubicBezTo>
                      <a:pt x="4" y="98"/>
                      <a:pt x="4" y="98"/>
                      <a:pt x="5" y="98"/>
                    </a:cubicBezTo>
                    <a:cubicBezTo>
                      <a:pt x="5" y="98"/>
                      <a:pt x="4" y="99"/>
                      <a:pt x="4" y="99"/>
                    </a:cubicBezTo>
                    <a:cubicBezTo>
                      <a:pt x="4" y="99"/>
                      <a:pt x="4" y="99"/>
                      <a:pt x="4" y="99"/>
                    </a:cubicBezTo>
                    <a:cubicBezTo>
                      <a:pt x="6" y="102"/>
                      <a:pt x="2" y="104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08"/>
                      <a:pt x="5" y="107"/>
                      <a:pt x="4" y="108"/>
                    </a:cubicBezTo>
                    <a:cubicBezTo>
                      <a:pt x="7" y="109"/>
                      <a:pt x="5" y="111"/>
                      <a:pt x="7" y="112"/>
                    </a:cubicBezTo>
                    <a:cubicBezTo>
                      <a:pt x="5" y="115"/>
                      <a:pt x="9" y="117"/>
                      <a:pt x="9" y="119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0" y="118"/>
                      <a:pt x="9" y="119"/>
                      <a:pt x="10" y="120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13" y="121"/>
                      <a:pt x="15" y="126"/>
                      <a:pt x="17" y="129"/>
                    </a:cubicBezTo>
                    <a:cubicBezTo>
                      <a:pt x="18" y="130"/>
                      <a:pt x="20" y="126"/>
                      <a:pt x="21" y="129"/>
                    </a:cubicBezTo>
                    <a:cubicBezTo>
                      <a:pt x="20" y="130"/>
                      <a:pt x="20" y="130"/>
                      <a:pt x="20" y="130"/>
                    </a:cubicBezTo>
                    <a:cubicBezTo>
                      <a:pt x="23" y="130"/>
                      <a:pt x="24" y="133"/>
                      <a:pt x="27" y="133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7" y="135"/>
                      <a:pt x="28" y="135"/>
                      <a:pt x="29" y="134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29" y="136"/>
                      <a:pt x="30" y="135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0" y="136"/>
                      <a:pt x="31" y="137"/>
                      <a:pt x="31" y="136"/>
                    </a:cubicBezTo>
                    <a:cubicBezTo>
                      <a:pt x="32" y="137"/>
                      <a:pt x="33" y="137"/>
                      <a:pt x="34" y="138"/>
                    </a:cubicBezTo>
                    <a:cubicBezTo>
                      <a:pt x="35" y="137"/>
                      <a:pt x="35" y="139"/>
                      <a:pt x="36" y="138"/>
                    </a:cubicBezTo>
                    <a:cubicBezTo>
                      <a:pt x="35" y="139"/>
                      <a:pt x="37" y="140"/>
                      <a:pt x="38" y="139"/>
                    </a:cubicBezTo>
                    <a:cubicBezTo>
                      <a:pt x="37" y="140"/>
                      <a:pt x="38" y="140"/>
                      <a:pt x="38" y="140"/>
                    </a:cubicBezTo>
                    <a:cubicBezTo>
                      <a:pt x="38" y="141"/>
                      <a:pt x="39" y="141"/>
                      <a:pt x="39" y="140"/>
                    </a:cubicBezTo>
                    <a:cubicBezTo>
                      <a:pt x="40" y="142"/>
                      <a:pt x="42" y="139"/>
                      <a:pt x="42" y="142"/>
                    </a:cubicBezTo>
                    <a:cubicBezTo>
                      <a:pt x="44" y="142"/>
                      <a:pt x="46" y="142"/>
                      <a:pt x="48" y="143"/>
                    </a:cubicBezTo>
                    <a:cubicBezTo>
                      <a:pt x="48" y="145"/>
                      <a:pt x="46" y="142"/>
                      <a:pt x="46" y="144"/>
                    </a:cubicBezTo>
                    <a:cubicBezTo>
                      <a:pt x="48" y="144"/>
                      <a:pt x="49" y="143"/>
                      <a:pt x="51" y="144"/>
                    </a:cubicBezTo>
                    <a:cubicBezTo>
                      <a:pt x="51" y="145"/>
                      <a:pt x="50" y="145"/>
                      <a:pt x="50" y="145"/>
                    </a:cubicBezTo>
                    <a:cubicBezTo>
                      <a:pt x="52" y="145"/>
                      <a:pt x="53" y="146"/>
                      <a:pt x="55" y="146"/>
                    </a:cubicBezTo>
                    <a:cubicBezTo>
                      <a:pt x="54" y="146"/>
                      <a:pt x="54" y="146"/>
                      <a:pt x="54" y="146"/>
                    </a:cubicBezTo>
                    <a:cubicBezTo>
                      <a:pt x="55" y="147"/>
                      <a:pt x="55" y="147"/>
                      <a:pt x="55" y="146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5" y="145"/>
                      <a:pt x="57" y="144"/>
                      <a:pt x="57" y="144"/>
                    </a:cubicBezTo>
                    <a:cubicBezTo>
                      <a:pt x="56" y="146"/>
                      <a:pt x="59" y="145"/>
                      <a:pt x="57" y="147"/>
                    </a:cubicBezTo>
                    <a:cubicBezTo>
                      <a:pt x="57" y="147"/>
                      <a:pt x="57" y="147"/>
                      <a:pt x="58" y="147"/>
                    </a:cubicBezTo>
                    <a:cubicBezTo>
                      <a:pt x="58" y="147"/>
                      <a:pt x="58" y="147"/>
                      <a:pt x="57" y="148"/>
                    </a:cubicBezTo>
                    <a:cubicBezTo>
                      <a:pt x="58" y="148"/>
                      <a:pt x="58" y="147"/>
                      <a:pt x="59" y="147"/>
                    </a:cubicBezTo>
                    <a:cubicBezTo>
                      <a:pt x="59" y="148"/>
                      <a:pt x="59" y="148"/>
                      <a:pt x="59" y="148"/>
                    </a:cubicBezTo>
                    <a:cubicBezTo>
                      <a:pt x="59" y="147"/>
                      <a:pt x="60" y="147"/>
                      <a:pt x="61" y="147"/>
                    </a:cubicBezTo>
                    <a:cubicBezTo>
                      <a:pt x="61" y="148"/>
                      <a:pt x="61" y="148"/>
                      <a:pt x="61" y="148"/>
                    </a:cubicBezTo>
                    <a:cubicBezTo>
                      <a:pt x="62" y="148"/>
                      <a:pt x="64" y="147"/>
                      <a:pt x="65" y="148"/>
                    </a:cubicBezTo>
                    <a:cubicBezTo>
                      <a:pt x="64" y="150"/>
                      <a:pt x="65" y="149"/>
                      <a:pt x="65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6" y="150"/>
                      <a:pt x="67" y="149"/>
                      <a:pt x="68" y="149"/>
                    </a:cubicBezTo>
                    <a:cubicBezTo>
                      <a:pt x="67" y="150"/>
                      <a:pt x="67" y="150"/>
                      <a:pt x="67" y="150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9" y="149"/>
                      <a:pt x="69" y="147"/>
                      <a:pt x="69" y="148"/>
                    </a:cubicBezTo>
                    <a:cubicBezTo>
                      <a:pt x="69" y="148"/>
                      <a:pt x="70" y="148"/>
                      <a:pt x="70" y="149"/>
                    </a:cubicBezTo>
                    <a:cubicBezTo>
                      <a:pt x="70" y="149"/>
                      <a:pt x="70" y="149"/>
                      <a:pt x="70" y="149"/>
                    </a:cubicBezTo>
                    <a:cubicBezTo>
                      <a:pt x="71" y="149"/>
                      <a:pt x="71" y="149"/>
                      <a:pt x="72" y="149"/>
                    </a:cubicBezTo>
                    <a:cubicBezTo>
                      <a:pt x="72" y="150"/>
                      <a:pt x="71" y="151"/>
                      <a:pt x="71" y="151"/>
                    </a:cubicBezTo>
                    <a:cubicBezTo>
                      <a:pt x="72" y="150"/>
                      <a:pt x="73" y="151"/>
                      <a:pt x="74" y="150"/>
                    </a:cubicBezTo>
                    <a:cubicBezTo>
                      <a:pt x="73" y="150"/>
                      <a:pt x="73" y="151"/>
                      <a:pt x="73" y="151"/>
                    </a:cubicBezTo>
                    <a:cubicBezTo>
                      <a:pt x="74" y="151"/>
                      <a:pt x="74" y="151"/>
                      <a:pt x="74" y="151"/>
                    </a:cubicBezTo>
                    <a:cubicBezTo>
                      <a:pt x="74" y="151"/>
                      <a:pt x="74" y="151"/>
                      <a:pt x="74" y="152"/>
                    </a:cubicBezTo>
                    <a:cubicBezTo>
                      <a:pt x="75" y="152"/>
                      <a:pt x="74" y="150"/>
                      <a:pt x="75" y="151"/>
                    </a:cubicBezTo>
                    <a:cubicBezTo>
                      <a:pt x="75" y="151"/>
                      <a:pt x="75" y="151"/>
                      <a:pt x="75" y="151"/>
                    </a:cubicBezTo>
                    <a:cubicBezTo>
                      <a:pt x="76" y="152"/>
                      <a:pt x="77" y="151"/>
                      <a:pt x="78" y="152"/>
                    </a:cubicBezTo>
                    <a:cubicBezTo>
                      <a:pt x="78" y="154"/>
                      <a:pt x="77" y="152"/>
                      <a:pt x="77" y="154"/>
                    </a:cubicBezTo>
                    <a:cubicBezTo>
                      <a:pt x="79" y="154"/>
                      <a:pt x="81" y="153"/>
                      <a:pt x="82" y="154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3" y="152"/>
                      <a:pt x="83" y="155"/>
                      <a:pt x="84" y="154"/>
                    </a:cubicBezTo>
                    <a:cubicBezTo>
                      <a:pt x="84" y="154"/>
                      <a:pt x="83" y="155"/>
                      <a:pt x="84" y="155"/>
                    </a:cubicBezTo>
                    <a:cubicBezTo>
                      <a:pt x="85" y="156"/>
                      <a:pt x="86" y="155"/>
                      <a:pt x="88" y="155"/>
                    </a:cubicBezTo>
                    <a:cubicBezTo>
                      <a:pt x="87" y="156"/>
                      <a:pt x="87" y="156"/>
                      <a:pt x="87" y="156"/>
                    </a:cubicBezTo>
                    <a:cubicBezTo>
                      <a:pt x="88" y="156"/>
                      <a:pt x="89" y="156"/>
                      <a:pt x="90" y="157"/>
                    </a:cubicBezTo>
                    <a:cubicBezTo>
                      <a:pt x="90" y="156"/>
                      <a:pt x="90" y="157"/>
                      <a:pt x="90" y="156"/>
                    </a:cubicBezTo>
                    <a:cubicBezTo>
                      <a:pt x="91" y="159"/>
                      <a:pt x="95" y="155"/>
                      <a:pt x="96" y="158"/>
                    </a:cubicBezTo>
                    <a:cubicBezTo>
                      <a:pt x="96" y="158"/>
                      <a:pt x="95" y="159"/>
                      <a:pt x="95" y="159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97" y="158"/>
                      <a:pt x="97" y="158"/>
                      <a:pt x="97" y="157"/>
                    </a:cubicBezTo>
                    <a:cubicBezTo>
                      <a:pt x="97" y="157"/>
                      <a:pt x="98" y="157"/>
                      <a:pt x="98" y="157"/>
                    </a:cubicBezTo>
                    <a:cubicBezTo>
                      <a:pt x="97" y="157"/>
                      <a:pt x="98" y="158"/>
                      <a:pt x="98" y="159"/>
                    </a:cubicBezTo>
                    <a:cubicBezTo>
                      <a:pt x="98" y="158"/>
                      <a:pt x="98" y="158"/>
                      <a:pt x="98" y="158"/>
                    </a:cubicBezTo>
                    <a:cubicBezTo>
                      <a:pt x="99" y="160"/>
                      <a:pt x="99" y="156"/>
                      <a:pt x="100" y="158"/>
                    </a:cubicBezTo>
                    <a:cubicBezTo>
                      <a:pt x="100" y="158"/>
                      <a:pt x="100" y="158"/>
                      <a:pt x="100" y="158"/>
                    </a:cubicBezTo>
                    <a:cubicBezTo>
                      <a:pt x="100" y="158"/>
                      <a:pt x="101" y="157"/>
                      <a:pt x="101" y="158"/>
                    </a:cubicBezTo>
                    <a:cubicBezTo>
                      <a:pt x="101" y="159"/>
                      <a:pt x="100" y="158"/>
                      <a:pt x="100" y="159"/>
                    </a:cubicBezTo>
                    <a:cubicBezTo>
                      <a:pt x="101" y="159"/>
                      <a:pt x="102" y="157"/>
                      <a:pt x="102" y="159"/>
                    </a:cubicBezTo>
                    <a:cubicBezTo>
                      <a:pt x="101" y="159"/>
                      <a:pt x="101" y="159"/>
                      <a:pt x="101" y="159"/>
                    </a:cubicBezTo>
                    <a:cubicBezTo>
                      <a:pt x="101" y="160"/>
                      <a:pt x="102" y="160"/>
                      <a:pt x="102" y="160"/>
                    </a:cubicBezTo>
                    <a:cubicBezTo>
                      <a:pt x="102" y="160"/>
                      <a:pt x="102" y="160"/>
                      <a:pt x="102" y="160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4" y="158"/>
                      <a:pt x="104" y="161"/>
                      <a:pt x="106" y="159"/>
                    </a:cubicBezTo>
                    <a:cubicBezTo>
                      <a:pt x="105" y="161"/>
                      <a:pt x="106" y="160"/>
                      <a:pt x="105" y="161"/>
                    </a:cubicBezTo>
                    <a:cubicBezTo>
                      <a:pt x="105" y="162"/>
                      <a:pt x="106" y="162"/>
                      <a:pt x="105" y="163"/>
                    </a:cubicBezTo>
                    <a:cubicBezTo>
                      <a:pt x="106" y="162"/>
                      <a:pt x="106" y="164"/>
                      <a:pt x="107" y="162"/>
                    </a:cubicBezTo>
                    <a:cubicBezTo>
                      <a:pt x="107" y="163"/>
                      <a:pt x="108" y="163"/>
                      <a:pt x="107" y="163"/>
                    </a:cubicBezTo>
                    <a:cubicBezTo>
                      <a:pt x="108" y="163"/>
                      <a:pt x="107" y="163"/>
                      <a:pt x="108" y="162"/>
                    </a:cubicBezTo>
                    <a:cubicBezTo>
                      <a:pt x="109" y="161"/>
                      <a:pt x="109" y="165"/>
                      <a:pt x="111" y="163"/>
                    </a:cubicBezTo>
                    <a:cubicBezTo>
                      <a:pt x="113" y="163"/>
                      <a:pt x="114" y="162"/>
                      <a:pt x="115" y="162"/>
                    </a:cubicBezTo>
                    <a:cubicBezTo>
                      <a:pt x="115" y="162"/>
                      <a:pt x="114" y="163"/>
                      <a:pt x="114" y="163"/>
                    </a:cubicBezTo>
                    <a:cubicBezTo>
                      <a:pt x="115" y="164"/>
                      <a:pt x="115" y="164"/>
                      <a:pt x="116" y="163"/>
                    </a:cubicBezTo>
                    <a:cubicBezTo>
                      <a:pt x="116" y="164"/>
                      <a:pt x="116" y="164"/>
                      <a:pt x="116" y="165"/>
                    </a:cubicBezTo>
                    <a:cubicBezTo>
                      <a:pt x="116" y="165"/>
                      <a:pt x="117" y="163"/>
                      <a:pt x="117" y="164"/>
                    </a:cubicBezTo>
                    <a:cubicBezTo>
                      <a:pt x="116" y="165"/>
                      <a:pt x="116" y="165"/>
                      <a:pt x="116" y="165"/>
                    </a:cubicBezTo>
                    <a:cubicBezTo>
                      <a:pt x="118" y="165"/>
                      <a:pt x="118" y="165"/>
                      <a:pt x="118" y="165"/>
                    </a:cubicBezTo>
                    <a:cubicBezTo>
                      <a:pt x="118" y="165"/>
                      <a:pt x="117" y="165"/>
                      <a:pt x="117" y="166"/>
                    </a:cubicBezTo>
                    <a:cubicBezTo>
                      <a:pt x="118" y="166"/>
                      <a:pt x="119" y="166"/>
                      <a:pt x="120" y="165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20" y="164"/>
                      <a:pt x="119" y="165"/>
                      <a:pt x="119" y="165"/>
                    </a:cubicBezTo>
                    <a:cubicBezTo>
                      <a:pt x="118" y="166"/>
                      <a:pt x="118" y="165"/>
                      <a:pt x="118" y="164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19" y="162"/>
                      <a:pt x="117" y="164"/>
                      <a:pt x="116" y="164"/>
                    </a:cubicBezTo>
                    <a:cubicBezTo>
                      <a:pt x="117" y="162"/>
                      <a:pt x="117" y="162"/>
                      <a:pt x="117" y="162"/>
                    </a:cubicBezTo>
                    <a:cubicBezTo>
                      <a:pt x="116" y="163"/>
                      <a:pt x="116" y="163"/>
                      <a:pt x="116" y="163"/>
                    </a:cubicBezTo>
                    <a:cubicBezTo>
                      <a:pt x="116" y="163"/>
                      <a:pt x="116" y="162"/>
                      <a:pt x="116" y="162"/>
                    </a:cubicBezTo>
                    <a:cubicBezTo>
                      <a:pt x="116" y="161"/>
                      <a:pt x="116" y="162"/>
                      <a:pt x="115" y="161"/>
                    </a:cubicBezTo>
                    <a:cubicBezTo>
                      <a:pt x="116" y="161"/>
                      <a:pt x="116" y="161"/>
                      <a:pt x="116" y="161"/>
                    </a:cubicBezTo>
                    <a:cubicBezTo>
                      <a:pt x="115" y="161"/>
                      <a:pt x="115" y="161"/>
                      <a:pt x="115" y="161"/>
                    </a:cubicBezTo>
                    <a:cubicBezTo>
                      <a:pt x="115" y="161"/>
                      <a:pt x="115" y="160"/>
                      <a:pt x="115" y="160"/>
                    </a:cubicBezTo>
                    <a:cubicBezTo>
                      <a:pt x="115" y="159"/>
                      <a:pt x="113" y="161"/>
                      <a:pt x="113" y="160"/>
                    </a:cubicBezTo>
                    <a:cubicBezTo>
                      <a:pt x="113" y="160"/>
                      <a:pt x="113" y="160"/>
                      <a:pt x="113" y="160"/>
                    </a:cubicBezTo>
                    <a:cubicBezTo>
                      <a:pt x="112" y="160"/>
                      <a:pt x="113" y="161"/>
                      <a:pt x="111" y="162"/>
                    </a:cubicBezTo>
                    <a:cubicBezTo>
                      <a:pt x="112" y="159"/>
                      <a:pt x="112" y="159"/>
                      <a:pt x="112" y="159"/>
                    </a:cubicBezTo>
                    <a:cubicBezTo>
                      <a:pt x="111" y="160"/>
                      <a:pt x="111" y="160"/>
                      <a:pt x="111" y="160"/>
                    </a:cubicBezTo>
                    <a:cubicBezTo>
                      <a:pt x="111" y="160"/>
                      <a:pt x="111" y="159"/>
                      <a:pt x="111" y="159"/>
                    </a:cubicBezTo>
                    <a:cubicBezTo>
                      <a:pt x="110" y="160"/>
                      <a:pt x="111" y="159"/>
                      <a:pt x="110" y="160"/>
                    </a:cubicBezTo>
                    <a:cubicBezTo>
                      <a:pt x="110" y="159"/>
                      <a:pt x="108" y="160"/>
                      <a:pt x="108" y="158"/>
                    </a:cubicBezTo>
                    <a:cubicBezTo>
                      <a:pt x="108" y="159"/>
                      <a:pt x="109" y="159"/>
                      <a:pt x="108" y="159"/>
                    </a:cubicBezTo>
                    <a:cubicBezTo>
                      <a:pt x="108" y="157"/>
                      <a:pt x="107" y="159"/>
                      <a:pt x="107" y="158"/>
                    </a:cubicBezTo>
                    <a:cubicBezTo>
                      <a:pt x="107" y="157"/>
                      <a:pt x="108" y="158"/>
                      <a:pt x="107" y="157"/>
                    </a:cubicBezTo>
                    <a:cubicBezTo>
                      <a:pt x="106" y="159"/>
                      <a:pt x="106" y="156"/>
                      <a:pt x="105" y="156"/>
                    </a:cubicBezTo>
                    <a:cubicBezTo>
                      <a:pt x="105" y="158"/>
                      <a:pt x="104" y="156"/>
                      <a:pt x="103" y="157"/>
                    </a:cubicBezTo>
                    <a:cubicBezTo>
                      <a:pt x="103" y="156"/>
                      <a:pt x="101" y="155"/>
                      <a:pt x="100" y="155"/>
                    </a:cubicBezTo>
                    <a:cubicBezTo>
                      <a:pt x="101" y="154"/>
                      <a:pt x="101" y="154"/>
                      <a:pt x="101" y="154"/>
                    </a:cubicBezTo>
                    <a:cubicBezTo>
                      <a:pt x="100" y="156"/>
                      <a:pt x="99" y="155"/>
                      <a:pt x="98" y="155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8" y="154"/>
                      <a:pt x="98" y="154"/>
                      <a:pt x="98" y="154"/>
                    </a:cubicBezTo>
                    <a:cubicBezTo>
                      <a:pt x="98" y="153"/>
                      <a:pt x="98" y="153"/>
                      <a:pt x="98" y="153"/>
                    </a:cubicBezTo>
                    <a:cubicBezTo>
                      <a:pt x="97" y="153"/>
                      <a:pt x="96" y="154"/>
                      <a:pt x="95" y="153"/>
                    </a:cubicBezTo>
                    <a:cubicBezTo>
                      <a:pt x="95" y="154"/>
                      <a:pt x="95" y="156"/>
                      <a:pt x="94" y="156"/>
                    </a:cubicBezTo>
                    <a:cubicBezTo>
                      <a:pt x="94" y="156"/>
                      <a:pt x="94" y="155"/>
                      <a:pt x="95" y="155"/>
                    </a:cubicBezTo>
                    <a:cubicBezTo>
                      <a:pt x="95" y="155"/>
                      <a:pt x="94" y="155"/>
                      <a:pt x="94" y="155"/>
                    </a:cubicBezTo>
                    <a:cubicBezTo>
                      <a:pt x="95" y="154"/>
                      <a:pt x="95" y="154"/>
                      <a:pt x="95" y="154"/>
                    </a:cubicBezTo>
                    <a:cubicBezTo>
                      <a:pt x="94" y="153"/>
                      <a:pt x="94" y="155"/>
                      <a:pt x="94" y="154"/>
                    </a:cubicBezTo>
                    <a:cubicBezTo>
                      <a:pt x="94" y="154"/>
                      <a:pt x="94" y="154"/>
                      <a:pt x="94" y="153"/>
                    </a:cubicBezTo>
                    <a:cubicBezTo>
                      <a:pt x="94" y="153"/>
                      <a:pt x="94" y="154"/>
                      <a:pt x="95" y="153"/>
                    </a:cubicBezTo>
                    <a:cubicBezTo>
                      <a:pt x="94" y="153"/>
                      <a:pt x="94" y="152"/>
                      <a:pt x="94" y="152"/>
                    </a:cubicBezTo>
                    <a:cubicBezTo>
                      <a:pt x="94" y="152"/>
                      <a:pt x="93" y="153"/>
                      <a:pt x="93" y="153"/>
                    </a:cubicBezTo>
                    <a:cubicBezTo>
                      <a:pt x="92" y="153"/>
                      <a:pt x="93" y="152"/>
                      <a:pt x="93" y="151"/>
                    </a:cubicBezTo>
                    <a:cubicBezTo>
                      <a:pt x="92" y="152"/>
                      <a:pt x="92" y="151"/>
                      <a:pt x="92" y="152"/>
                    </a:cubicBezTo>
                    <a:cubicBezTo>
                      <a:pt x="91" y="152"/>
                      <a:pt x="92" y="152"/>
                      <a:pt x="92" y="151"/>
                    </a:cubicBezTo>
                    <a:cubicBezTo>
                      <a:pt x="91" y="152"/>
                      <a:pt x="90" y="151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88" y="153"/>
                      <a:pt x="87" y="151"/>
                      <a:pt x="85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5" y="151"/>
                      <a:pt x="84" y="150"/>
                      <a:pt x="83" y="151"/>
                    </a:cubicBezTo>
                    <a:cubicBezTo>
                      <a:pt x="82" y="151"/>
                      <a:pt x="82" y="150"/>
                      <a:pt x="83" y="149"/>
                    </a:cubicBezTo>
                    <a:cubicBezTo>
                      <a:pt x="82" y="150"/>
                      <a:pt x="82" y="150"/>
                      <a:pt x="81" y="149"/>
                    </a:cubicBezTo>
                    <a:cubicBezTo>
                      <a:pt x="82" y="149"/>
                      <a:pt x="81" y="148"/>
                      <a:pt x="82" y="149"/>
                    </a:cubicBezTo>
                    <a:cubicBezTo>
                      <a:pt x="81" y="148"/>
                      <a:pt x="81" y="147"/>
                      <a:pt x="80" y="148"/>
                    </a:cubicBezTo>
                    <a:cubicBezTo>
                      <a:pt x="80" y="147"/>
                      <a:pt x="80" y="147"/>
                      <a:pt x="79" y="147"/>
                    </a:cubicBezTo>
                    <a:cubicBezTo>
                      <a:pt x="80" y="148"/>
                      <a:pt x="80" y="148"/>
                      <a:pt x="80" y="148"/>
                    </a:cubicBezTo>
                    <a:cubicBezTo>
                      <a:pt x="78" y="147"/>
                      <a:pt x="78" y="147"/>
                      <a:pt x="78" y="147"/>
                    </a:cubicBezTo>
                    <a:cubicBezTo>
                      <a:pt x="79" y="146"/>
                      <a:pt x="79" y="146"/>
                      <a:pt x="79" y="146"/>
                    </a:cubicBezTo>
                    <a:cubicBezTo>
                      <a:pt x="78" y="144"/>
                      <a:pt x="75" y="148"/>
                      <a:pt x="75" y="145"/>
                    </a:cubicBezTo>
                    <a:cubicBezTo>
                      <a:pt x="74" y="146"/>
                      <a:pt x="75" y="146"/>
                      <a:pt x="75" y="147"/>
                    </a:cubicBezTo>
                    <a:cubicBezTo>
                      <a:pt x="74" y="146"/>
                      <a:pt x="74" y="144"/>
                      <a:pt x="73" y="144"/>
                    </a:cubicBezTo>
                    <a:cubicBezTo>
                      <a:pt x="73" y="143"/>
                      <a:pt x="72" y="146"/>
                      <a:pt x="71" y="145"/>
                    </a:cubicBezTo>
                    <a:cubicBezTo>
                      <a:pt x="71" y="145"/>
                      <a:pt x="71" y="146"/>
                      <a:pt x="70" y="147"/>
                    </a:cubicBezTo>
                    <a:cubicBezTo>
                      <a:pt x="69" y="146"/>
                      <a:pt x="69" y="144"/>
                      <a:pt x="70" y="144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70" y="144"/>
                      <a:pt x="71" y="144"/>
                      <a:pt x="71" y="144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4"/>
                      <a:pt x="69" y="143"/>
                      <a:pt x="70" y="143"/>
                    </a:cubicBezTo>
                    <a:cubicBezTo>
                      <a:pt x="69" y="143"/>
                      <a:pt x="69" y="143"/>
                      <a:pt x="70" y="144"/>
                    </a:cubicBezTo>
                    <a:cubicBezTo>
                      <a:pt x="69" y="143"/>
                      <a:pt x="68" y="143"/>
                      <a:pt x="67" y="142"/>
                    </a:cubicBezTo>
                    <a:cubicBezTo>
                      <a:pt x="67" y="143"/>
                      <a:pt x="67" y="143"/>
                      <a:pt x="67" y="143"/>
                    </a:cubicBezTo>
                    <a:cubicBezTo>
                      <a:pt x="66" y="142"/>
                      <a:pt x="66" y="144"/>
                      <a:pt x="65" y="144"/>
                    </a:cubicBezTo>
                    <a:cubicBezTo>
                      <a:pt x="65" y="143"/>
                      <a:pt x="66" y="142"/>
                      <a:pt x="65" y="142"/>
                    </a:cubicBezTo>
                    <a:cubicBezTo>
                      <a:pt x="64" y="142"/>
                      <a:pt x="65" y="141"/>
                      <a:pt x="65" y="141"/>
                    </a:cubicBezTo>
                    <a:cubicBezTo>
                      <a:pt x="64" y="141"/>
                      <a:pt x="64" y="140"/>
                      <a:pt x="63" y="139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3" y="139"/>
                      <a:pt x="63" y="139"/>
                      <a:pt x="63" y="139"/>
                    </a:cubicBezTo>
                    <a:cubicBezTo>
                      <a:pt x="63" y="140"/>
                      <a:pt x="63" y="140"/>
                      <a:pt x="63" y="140"/>
                    </a:cubicBezTo>
                    <a:cubicBezTo>
                      <a:pt x="63" y="140"/>
                      <a:pt x="63" y="140"/>
                      <a:pt x="63" y="139"/>
                    </a:cubicBezTo>
                    <a:cubicBezTo>
                      <a:pt x="62" y="140"/>
                      <a:pt x="62" y="141"/>
                      <a:pt x="61" y="141"/>
                    </a:cubicBezTo>
                    <a:cubicBezTo>
                      <a:pt x="61" y="141"/>
                      <a:pt x="60" y="141"/>
                      <a:pt x="60" y="140"/>
                    </a:cubicBezTo>
                    <a:cubicBezTo>
                      <a:pt x="62" y="141"/>
                      <a:pt x="61" y="139"/>
                      <a:pt x="62" y="139"/>
                    </a:cubicBezTo>
                    <a:cubicBezTo>
                      <a:pt x="62" y="139"/>
                      <a:pt x="61" y="139"/>
                      <a:pt x="61" y="139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7"/>
                      <a:pt x="60" y="140"/>
                      <a:pt x="59" y="139"/>
                    </a:cubicBezTo>
                    <a:cubicBezTo>
                      <a:pt x="60" y="139"/>
                      <a:pt x="59" y="138"/>
                      <a:pt x="59" y="138"/>
                    </a:cubicBezTo>
                    <a:cubicBezTo>
                      <a:pt x="60" y="138"/>
                      <a:pt x="59" y="139"/>
                      <a:pt x="58" y="140"/>
                    </a:cubicBezTo>
                    <a:cubicBezTo>
                      <a:pt x="58" y="139"/>
                      <a:pt x="57" y="140"/>
                      <a:pt x="57" y="139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40"/>
                      <a:pt x="57" y="140"/>
                      <a:pt x="56" y="140"/>
                    </a:cubicBezTo>
                    <a:cubicBezTo>
                      <a:pt x="56" y="140"/>
                      <a:pt x="57" y="140"/>
                      <a:pt x="57" y="140"/>
                    </a:cubicBezTo>
                    <a:cubicBezTo>
                      <a:pt x="56" y="141"/>
                      <a:pt x="56" y="138"/>
                      <a:pt x="55" y="138"/>
                    </a:cubicBezTo>
                    <a:cubicBezTo>
                      <a:pt x="54" y="138"/>
                      <a:pt x="55" y="137"/>
                      <a:pt x="55" y="137"/>
                    </a:cubicBezTo>
                    <a:cubicBezTo>
                      <a:pt x="54" y="137"/>
                      <a:pt x="54" y="135"/>
                      <a:pt x="53" y="136"/>
                    </a:cubicBezTo>
                    <a:cubicBezTo>
                      <a:pt x="53" y="137"/>
                      <a:pt x="53" y="137"/>
                      <a:pt x="52" y="137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53" y="138"/>
                      <a:pt x="54" y="138"/>
                      <a:pt x="54" y="138"/>
                    </a:cubicBezTo>
                    <a:cubicBezTo>
                      <a:pt x="53" y="139"/>
                      <a:pt x="53" y="138"/>
                      <a:pt x="53" y="139"/>
                    </a:cubicBezTo>
                    <a:cubicBezTo>
                      <a:pt x="53" y="138"/>
                      <a:pt x="52" y="140"/>
                      <a:pt x="51" y="138"/>
                    </a:cubicBezTo>
                    <a:cubicBezTo>
                      <a:pt x="52" y="136"/>
                      <a:pt x="52" y="136"/>
                      <a:pt x="52" y="136"/>
                    </a:cubicBezTo>
                    <a:cubicBezTo>
                      <a:pt x="51" y="135"/>
                      <a:pt x="50" y="136"/>
                      <a:pt x="48" y="135"/>
                    </a:cubicBezTo>
                    <a:cubicBezTo>
                      <a:pt x="49" y="136"/>
                      <a:pt x="49" y="136"/>
                      <a:pt x="49" y="136"/>
                    </a:cubicBezTo>
                    <a:cubicBezTo>
                      <a:pt x="48" y="137"/>
                      <a:pt x="48" y="136"/>
                      <a:pt x="47" y="136"/>
                    </a:cubicBezTo>
                    <a:cubicBezTo>
                      <a:pt x="48" y="135"/>
                      <a:pt x="47" y="135"/>
                      <a:pt x="47" y="134"/>
                    </a:cubicBezTo>
                    <a:cubicBezTo>
                      <a:pt x="47" y="135"/>
                      <a:pt x="46" y="134"/>
                      <a:pt x="46" y="135"/>
                    </a:cubicBezTo>
                    <a:cubicBezTo>
                      <a:pt x="45" y="134"/>
                      <a:pt x="45" y="134"/>
                      <a:pt x="45" y="134"/>
                    </a:cubicBezTo>
                    <a:cubicBezTo>
                      <a:pt x="45" y="133"/>
                      <a:pt x="43" y="135"/>
                      <a:pt x="42" y="134"/>
                    </a:cubicBezTo>
                    <a:cubicBezTo>
                      <a:pt x="43" y="134"/>
                      <a:pt x="43" y="133"/>
                      <a:pt x="44" y="133"/>
                    </a:cubicBezTo>
                    <a:cubicBezTo>
                      <a:pt x="43" y="133"/>
                      <a:pt x="43" y="132"/>
                      <a:pt x="43" y="133"/>
                    </a:cubicBezTo>
                    <a:cubicBezTo>
                      <a:pt x="43" y="132"/>
                      <a:pt x="41" y="133"/>
                      <a:pt x="41" y="132"/>
                    </a:cubicBezTo>
                    <a:cubicBezTo>
                      <a:pt x="41" y="133"/>
                      <a:pt x="41" y="133"/>
                      <a:pt x="40" y="133"/>
                    </a:cubicBezTo>
                    <a:cubicBezTo>
                      <a:pt x="40" y="133"/>
                      <a:pt x="40" y="133"/>
                      <a:pt x="40" y="133"/>
                    </a:cubicBezTo>
                    <a:cubicBezTo>
                      <a:pt x="40" y="133"/>
                      <a:pt x="40" y="133"/>
                      <a:pt x="40" y="134"/>
                    </a:cubicBezTo>
                    <a:cubicBezTo>
                      <a:pt x="40" y="131"/>
                      <a:pt x="36" y="133"/>
                      <a:pt x="36" y="130"/>
                    </a:cubicBezTo>
                    <a:cubicBezTo>
                      <a:pt x="36" y="130"/>
                      <a:pt x="35" y="130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8"/>
                      <a:pt x="32" y="131"/>
                      <a:pt x="32" y="129"/>
                    </a:cubicBezTo>
                    <a:cubicBezTo>
                      <a:pt x="32" y="128"/>
                      <a:pt x="33" y="129"/>
                      <a:pt x="33" y="128"/>
                    </a:cubicBezTo>
                    <a:cubicBezTo>
                      <a:pt x="34" y="126"/>
                      <a:pt x="31" y="128"/>
                      <a:pt x="31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1" y="125"/>
                      <a:pt x="30" y="126"/>
                      <a:pt x="29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6"/>
                      <a:pt x="26" y="125"/>
                      <a:pt x="25" y="125"/>
                    </a:cubicBezTo>
                    <a:cubicBezTo>
                      <a:pt x="26" y="124"/>
                      <a:pt x="26" y="125"/>
                      <a:pt x="27" y="124"/>
                    </a:cubicBezTo>
                    <a:cubicBezTo>
                      <a:pt x="26" y="124"/>
                      <a:pt x="26" y="125"/>
                      <a:pt x="25" y="125"/>
                    </a:cubicBezTo>
                    <a:cubicBezTo>
                      <a:pt x="25" y="125"/>
                      <a:pt x="25" y="124"/>
                      <a:pt x="25" y="123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2"/>
                      <a:pt x="25" y="123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4" y="121"/>
                      <a:pt x="23" y="122"/>
                      <a:pt x="22" y="121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20" y="122"/>
                      <a:pt x="22" y="121"/>
                      <a:pt x="21" y="121"/>
                    </a:cubicBezTo>
                    <a:cubicBezTo>
                      <a:pt x="22" y="120"/>
                      <a:pt x="22" y="120"/>
                      <a:pt x="22" y="120"/>
                    </a:cubicBezTo>
                    <a:cubicBezTo>
                      <a:pt x="21" y="120"/>
                      <a:pt x="19" y="120"/>
                      <a:pt x="18" y="119"/>
                    </a:cubicBezTo>
                    <a:cubicBezTo>
                      <a:pt x="20" y="119"/>
                      <a:pt x="21" y="119"/>
                      <a:pt x="22" y="119"/>
                    </a:cubicBezTo>
                    <a:cubicBezTo>
                      <a:pt x="21" y="119"/>
                      <a:pt x="21" y="118"/>
                      <a:pt x="20" y="118"/>
                    </a:cubicBezTo>
                    <a:cubicBezTo>
                      <a:pt x="20" y="118"/>
                      <a:pt x="20" y="118"/>
                      <a:pt x="20" y="119"/>
                    </a:cubicBezTo>
                    <a:cubicBezTo>
                      <a:pt x="19" y="119"/>
                      <a:pt x="18" y="119"/>
                      <a:pt x="18" y="118"/>
                    </a:cubicBezTo>
                    <a:cubicBezTo>
                      <a:pt x="20" y="116"/>
                      <a:pt x="17" y="116"/>
                      <a:pt x="18" y="114"/>
                    </a:cubicBezTo>
                    <a:cubicBezTo>
                      <a:pt x="16" y="113"/>
                      <a:pt x="17" y="111"/>
                      <a:pt x="16" y="109"/>
                    </a:cubicBezTo>
                    <a:cubicBezTo>
                      <a:pt x="14" y="111"/>
                      <a:pt x="15" y="109"/>
                      <a:pt x="13" y="110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4" y="108"/>
                      <a:pt x="14" y="108"/>
                      <a:pt x="14" y="108"/>
                    </a:cubicBezTo>
                    <a:cubicBezTo>
                      <a:pt x="14" y="107"/>
                      <a:pt x="14" y="108"/>
                      <a:pt x="15" y="108"/>
                    </a:cubicBezTo>
                    <a:cubicBezTo>
                      <a:pt x="15" y="107"/>
                      <a:pt x="16" y="107"/>
                      <a:pt x="16" y="106"/>
                    </a:cubicBezTo>
                    <a:cubicBezTo>
                      <a:pt x="15" y="107"/>
                      <a:pt x="15" y="106"/>
                      <a:pt x="15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3" y="106"/>
                      <a:pt x="16" y="105"/>
                      <a:pt x="14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5" y="104"/>
                      <a:pt x="15" y="103"/>
                      <a:pt x="13" y="102"/>
                    </a:cubicBezTo>
                    <a:cubicBezTo>
                      <a:pt x="13" y="103"/>
                      <a:pt x="13" y="99"/>
                      <a:pt x="14" y="102"/>
                    </a:cubicBezTo>
                    <a:cubicBezTo>
                      <a:pt x="13" y="99"/>
                      <a:pt x="11" y="99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6"/>
                      <a:pt x="11" y="96"/>
                      <a:pt x="12" y="96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2" y="96"/>
                      <a:pt x="11" y="95"/>
                      <a:pt x="12" y="95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93"/>
                      <a:pt x="10" y="92"/>
                      <a:pt x="10" y="91"/>
                    </a:cubicBezTo>
                    <a:cubicBezTo>
                      <a:pt x="12" y="91"/>
                      <a:pt x="12" y="90"/>
                      <a:pt x="13" y="89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3" y="87"/>
                      <a:pt x="11" y="85"/>
                      <a:pt x="11" y="84"/>
                    </a:cubicBezTo>
                    <a:cubicBezTo>
                      <a:pt x="13" y="82"/>
                      <a:pt x="12" y="80"/>
                      <a:pt x="13" y="78"/>
                    </a:cubicBezTo>
                    <a:cubicBezTo>
                      <a:pt x="13" y="78"/>
                      <a:pt x="12" y="78"/>
                      <a:pt x="11" y="77"/>
                    </a:cubicBezTo>
                    <a:cubicBezTo>
                      <a:pt x="12" y="77"/>
                      <a:pt x="10" y="76"/>
                      <a:pt x="12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3" y="76"/>
                      <a:pt x="13" y="75"/>
                      <a:pt x="13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4" y="72"/>
                      <a:pt x="10" y="69"/>
                      <a:pt x="13" y="68"/>
                    </a:cubicBezTo>
                    <a:cubicBezTo>
                      <a:pt x="13" y="68"/>
                      <a:pt x="13" y="67"/>
                      <a:pt x="12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4" y="66"/>
                      <a:pt x="14" y="65"/>
                      <a:pt x="14" y="6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0"/>
                      <a:pt x="15" y="59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5" y="57"/>
                      <a:pt x="16" y="55"/>
                      <a:pt x="14" y="55"/>
                    </a:cubicBezTo>
                    <a:cubicBezTo>
                      <a:pt x="15" y="55"/>
                      <a:pt x="14" y="53"/>
                      <a:pt x="13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2" y="51"/>
                    </a:cubicBezTo>
                    <a:cubicBezTo>
                      <a:pt x="13" y="50"/>
                      <a:pt x="13" y="50"/>
                      <a:pt x="13" y="51"/>
                    </a:cubicBezTo>
                    <a:cubicBezTo>
                      <a:pt x="14" y="50"/>
                      <a:pt x="12" y="50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49"/>
                      <a:pt x="13" y="49"/>
                      <a:pt x="12" y="48"/>
                    </a:cubicBezTo>
                    <a:cubicBezTo>
                      <a:pt x="12" y="48"/>
                      <a:pt x="13" y="47"/>
                      <a:pt x="14" y="47"/>
                    </a:cubicBezTo>
                    <a:cubicBezTo>
                      <a:pt x="13" y="47"/>
                      <a:pt x="13" y="46"/>
                      <a:pt x="13" y="46"/>
                    </a:cubicBezTo>
                    <a:cubicBezTo>
                      <a:pt x="13" y="46"/>
                      <a:pt x="14" y="46"/>
                      <a:pt x="14" y="46"/>
                    </a:cubicBezTo>
                    <a:cubicBezTo>
                      <a:pt x="15" y="45"/>
                      <a:pt x="13" y="44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4"/>
                      <a:pt x="14" y="45"/>
                      <a:pt x="14" y="45"/>
                    </a:cubicBezTo>
                    <a:cubicBezTo>
                      <a:pt x="15" y="45"/>
                      <a:pt x="15" y="44"/>
                      <a:pt x="17" y="45"/>
                    </a:cubicBezTo>
                    <a:cubicBezTo>
                      <a:pt x="16" y="44"/>
                      <a:pt x="15" y="43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6" y="42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6" y="40"/>
                      <a:pt x="17" y="39"/>
                    </a:cubicBezTo>
                    <a:cubicBezTo>
                      <a:pt x="15" y="39"/>
                      <a:pt x="16" y="39"/>
                      <a:pt x="15" y="39"/>
                    </a:cubicBezTo>
                    <a:cubicBezTo>
                      <a:pt x="15" y="39"/>
                      <a:pt x="15" y="39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0"/>
                      <a:pt x="14" y="40"/>
                      <a:pt x="15" y="40"/>
                    </a:cubicBezTo>
                    <a:cubicBezTo>
                      <a:pt x="14" y="39"/>
                      <a:pt x="13" y="39"/>
                      <a:pt x="13" y="39"/>
                    </a:cubicBezTo>
                    <a:cubicBezTo>
                      <a:pt x="14" y="38"/>
                      <a:pt x="15" y="37"/>
                      <a:pt x="16" y="37"/>
                    </a:cubicBezTo>
                    <a:cubicBezTo>
                      <a:pt x="16" y="36"/>
                      <a:pt x="16" y="34"/>
                      <a:pt x="14" y="33"/>
                    </a:cubicBezTo>
                    <a:cubicBezTo>
                      <a:pt x="14" y="33"/>
                      <a:pt x="15" y="33"/>
                      <a:pt x="15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5" y="33"/>
                      <a:pt x="16" y="31"/>
                      <a:pt x="15" y="31"/>
                    </a:cubicBezTo>
                    <a:cubicBezTo>
                      <a:pt x="15" y="30"/>
                      <a:pt x="16" y="32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9" y="28"/>
                      <a:pt x="13" y="26"/>
                      <a:pt x="16" y="23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8" y="21"/>
                      <a:pt x="16" y="17"/>
                      <a:pt x="18" y="14"/>
                    </a:cubicBezTo>
                    <a:cubicBezTo>
                      <a:pt x="19" y="13"/>
                      <a:pt x="18" y="13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21" y="10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7"/>
                      <a:pt x="18" y="6"/>
                      <a:pt x="19" y="6"/>
                    </a:cubicBezTo>
                    <a:cubicBezTo>
                      <a:pt x="19" y="6"/>
                      <a:pt x="18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3"/>
                      <a:pt x="21" y="5"/>
                      <a:pt x="21" y="3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9" y="2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4" y="0"/>
                      <a:pt x="13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3" y="2"/>
                      <a:pt x="13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3"/>
                      <a:pt x="12" y="4"/>
                    </a:cubicBezTo>
                    <a:cubicBezTo>
                      <a:pt x="13" y="4"/>
                      <a:pt x="14" y="4"/>
                      <a:pt x="14" y="4"/>
                    </a:cubicBezTo>
                    <a:cubicBezTo>
                      <a:pt x="13" y="5"/>
                      <a:pt x="12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2" y="6"/>
                      <a:pt x="13" y="7"/>
                    </a:cubicBezTo>
                    <a:cubicBezTo>
                      <a:pt x="12" y="7"/>
                      <a:pt x="13" y="8"/>
                      <a:pt x="11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1" y="8"/>
                      <a:pt x="12" y="11"/>
                      <a:pt x="10" y="10"/>
                    </a:cubicBezTo>
                    <a:cubicBezTo>
                      <a:pt x="12" y="11"/>
                      <a:pt x="10" y="13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0" y="14"/>
                      <a:pt x="10" y="15"/>
                    </a:cubicBezTo>
                    <a:cubicBezTo>
                      <a:pt x="11" y="15"/>
                      <a:pt x="11" y="16"/>
                      <a:pt x="12" y="17"/>
                    </a:cubicBezTo>
                    <a:cubicBezTo>
                      <a:pt x="11" y="17"/>
                      <a:pt x="10" y="16"/>
                      <a:pt x="9" y="16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10" y="18"/>
                      <a:pt x="11" y="18"/>
                      <a:pt x="9" y="18"/>
                    </a:cubicBezTo>
                    <a:cubicBezTo>
                      <a:pt x="11" y="18"/>
                      <a:pt x="10" y="18"/>
                      <a:pt x="11" y="19"/>
                    </a:cubicBezTo>
                    <a:cubicBezTo>
                      <a:pt x="10" y="20"/>
                      <a:pt x="9" y="19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lose/>
                    <a:moveTo>
                      <a:pt x="8" y="41"/>
                    </a:moveTo>
                    <a:cubicBezTo>
                      <a:pt x="8" y="41"/>
                      <a:pt x="8" y="41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lose/>
                    <a:moveTo>
                      <a:pt x="8" y="43"/>
                    </a:moveTo>
                    <a:cubicBezTo>
                      <a:pt x="8" y="42"/>
                      <a:pt x="8" y="42"/>
                      <a:pt x="8" y="42"/>
                    </a:cubicBezTo>
                    <a:cubicBezTo>
                      <a:pt x="9" y="42"/>
                      <a:pt x="9" y="42"/>
                      <a:pt x="9" y="43"/>
                    </a:cubicBezTo>
                    <a:cubicBezTo>
                      <a:pt x="9" y="42"/>
                      <a:pt x="8" y="43"/>
                      <a:pt x="8" y="43"/>
                    </a:cubicBezTo>
                    <a:close/>
                    <a:moveTo>
                      <a:pt x="16" y="40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3" name="Freeform 967"/>
              <p:cNvSpPr>
                <a:spLocks/>
              </p:cNvSpPr>
              <p:nvPr/>
            </p:nvSpPr>
            <p:spPr bwMode="auto">
              <a:xfrm>
                <a:off x="4868" y="210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4" name="Rectangle 968"/>
              <p:cNvSpPr>
                <a:spLocks noChangeArrowheads="1"/>
              </p:cNvSpPr>
              <p:nvPr/>
            </p:nvSpPr>
            <p:spPr bwMode="auto">
              <a:xfrm>
                <a:off x="5036" y="236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5" name="Rectangle 969"/>
              <p:cNvSpPr>
                <a:spLocks noChangeArrowheads="1"/>
              </p:cNvSpPr>
              <p:nvPr/>
            </p:nvSpPr>
            <p:spPr bwMode="auto">
              <a:xfrm>
                <a:off x="4841" y="217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6" name="Freeform 970"/>
              <p:cNvSpPr>
                <a:spLocks/>
              </p:cNvSpPr>
              <p:nvPr/>
            </p:nvSpPr>
            <p:spPr bwMode="auto">
              <a:xfrm>
                <a:off x="5054" y="23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7" name="Freeform 971"/>
              <p:cNvSpPr>
                <a:spLocks/>
              </p:cNvSpPr>
              <p:nvPr/>
            </p:nvSpPr>
            <p:spPr bwMode="auto">
              <a:xfrm>
                <a:off x="5063" y="238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8" name="Rectangle 972"/>
              <p:cNvSpPr>
                <a:spLocks noChangeArrowheads="1"/>
              </p:cNvSpPr>
              <p:nvPr/>
            </p:nvSpPr>
            <p:spPr bwMode="auto">
              <a:xfrm>
                <a:off x="5070" y="2383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9" name="Freeform 973"/>
              <p:cNvSpPr>
                <a:spLocks/>
              </p:cNvSpPr>
              <p:nvPr/>
            </p:nvSpPr>
            <p:spPr bwMode="auto">
              <a:xfrm>
                <a:off x="4955" y="235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0" name="Freeform 974"/>
              <p:cNvSpPr>
                <a:spLocks/>
              </p:cNvSpPr>
              <p:nvPr/>
            </p:nvSpPr>
            <p:spPr bwMode="auto">
              <a:xfrm>
                <a:off x="4991" y="2356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1" name="Freeform 975"/>
              <p:cNvSpPr>
                <a:spLocks/>
              </p:cNvSpPr>
              <p:nvPr/>
            </p:nvSpPr>
            <p:spPr bwMode="auto">
              <a:xfrm>
                <a:off x="4917" y="23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2" name="Freeform 976"/>
              <p:cNvSpPr>
                <a:spLocks/>
              </p:cNvSpPr>
              <p:nvPr/>
            </p:nvSpPr>
            <p:spPr bwMode="auto">
              <a:xfrm>
                <a:off x="4989" y="2356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" name="Freeform 977"/>
              <p:cNvSpPr>
                <a:spLocks/>
              </p:cNvSpPr>
              <p:nvPr/>
            </p:nvSpPr>
            <p:spPr bwMode="auto">
              <a:xfrm>
                <a:off x="5099" y="2397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4" name="Freeform 978"/>
              <p:cNvSpPr>
                <a:spLocks/>
              </p:cNvSpPr>
              <p:nvPr/>
            </p:nvSpPr>
            <p:spPr bwMode="auto">
              <a:xfrm>
                <a:off x="5102" y="23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" name="Freeform 979"/>
              <p:cNvSpPr>
                <a:spLocks/>
              </p:cNvSpPr>
              <p:nvPr/>
            </p:nvSpPr>
            <p:spPr bwMode="auto">
              <a:xfrm>
                <a:off x="5102" y="239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6" name="Freeform 980"/>
              <p:cNvSpPr>
                <a:spLocks/>
              </p:cNvSpPr>
              <p:nvPr/>
            </p:nvSpPr>
            <p:spPr bwMode="auto">
              <a:xfrm>
                <a:off x="5090" y="23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7" name="Freeform 981"/>
              <p:cNvSpPr>
                <a:spLocks/>
              </p:cNvSpPr>
              <p:nvPr/>
            </p:nvSpPr>
            <p:spPr bwMode="auto">
              <a:xfrm>
                <a:off x="5088" y="2390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8" name="Freeform 982"/>
              <p:cNvSpPr>
                <a:spLocks/>
              </p:cNvSpPr>
              <p:nvPr/>
            </p:nvSpPr>
            <p:spPr bwMode="auto">
              <a:xfrm>
                <a:off x="5079" y="2372"/>
                <a:ext cx="5" cy="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1" y="0"/>
                      <a:pt x="2" y="3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9" name="Freeform 983"/>
              <p:cNvSpPr>
                <a:spLocks/>
              </p:cNvSpPr>
              <p:nvPr/>
            </p:nvSpPr>
            <p:spPr bwMode="auto">
              <a:xfrm>
                <a:off x="5072" y="237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0" name="Freeform 984"/>
              <p:cNvSpPr>
                <a:spLocks/>
              </p:cNvSpPr>
              <p:nvPr/>
            </p:nvSpPr>
            <p:spPr bwMode="auto">
              <a:xfrm>
                <a:off x="5018" y="2354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86" name="Group 1186"/>
            <p:cNvGrpSpPr>
              <a:grpSpLocks/>
            </p:cNvGrpSpPr>
            <p:nvPr/>
          </p:nvGrpSpPr>
          <p:grpSpPr bwMode="auto">
            <a:xfrm>
              <a:off x="4863" y="2122"/>
              <a:ext cx="237" cy="251"/>
              <a:chOff x="4863" y="2122"/>
              <a:chExt cx="237" cy="251"/>
            </a:xfrm>
          </p:grpSpPr>
          <p:sp>
            <p:nvSpPr>
              <p:cNvPr id="2131" name="Freeform 986"/>
              <p:cNvSpPr>
                <a:spLocks/>
              </p:cNvSpPr>
              <p:nvPr/>
            </p:nvSpPr>
            <p:spPr bwMode="auto">
              <a:xfrm>
                <a:off x="5005" y="2363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2" name="Freeform 987"/>
              <p:cNvSpPr>
                <a:spLocks/>
              </p:cNvSpPr>
              <p:nvPr/>
            </p:nvSpPr>
            <p:spPr bwMode="auto">
              <a:xfrm>
                <a:off x="5003" y="2347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" name="Freeform 988"/>
              <p:cNvSpPr>
                <a:spLocks/>
              </p:cNvSpPr>
              <p:nvPr/>
            </p:nvSpPr>
            <p:spPr bwMode="auto">
              <a:xfrm>
                <a:off x="4917" y="2311"/>
                <a:ext cx="2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4" name="Freeform 989"/>
              <p:cNvSpPr>
                <a:spLocks/>
              </p:cNvSpPr>
              <p:nvPr/>
            </p:nvSpPr>
            <p:spPr bwMode="auto">
              <a:xfrm>
                <a:off x="4883" y="2291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5" name="Freeform 990"/>
              <p:cNvSpPr>
                <a:spLocks/>
              </p:cNvSpPr>
              <p:nvPr/>
            </p:nvSpPr>
            <p:spPr bwMode="auto">
              <a:xfrm>
                <a:off x="4863" y="2185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6" name="Freeform 991"/>
              <p:cNvSpPr>
                <a:spLocks/>
              </p:cNvSpPr>
              <p:nvPr/>
            </p:nvSpPr>
            <p:spPr bwMode="auto">
              <a:xfrm>
                <a:off x="4924" y="2122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7" name="Freeform 992"/>
              <p:cNvSpPr>
                <a:spLocks/>
              </p:cNvSpPr>
              <p:nvPr/>
            </p:nvSpPr>
            <p:spPr bwMode="auto">
              <a:xfrm>
                <a:off x="4919" y="2122"/>
                <a:ext cx="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" name="Freeform 993"/>
              <p:cNvSpPr>
                <a:spLocks/>
              </p:cNvSpPr>
              <p:nvPr/>
            </p:nvSpPr>
            <p:spPr bwMode="auto">
              <a:xfrm>
                <a:off x="4908" y="21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9" name="Freeform 994"/>
              <p:cNvSpPr>
                <a:spLocks/>
              </p:cNvSpPr>
              <p:nvPr/>
            </p:nvSpPr>
            <p:spPr bwMode="auto">
              <a:xfrm>
                <a:off x="4904" y="21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0" name="Freeform 995"/>
              <p:cNvSpPr>
                <a:spLocks/>
              </p:cNvSpPr>
              <p:nvPr/>
            </p:nvSpPr>
            <p:spPr bwMode="auto">
              <a:xfrm>
                <a:off x="4899" y="21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1" name="Freeform 996"/>
              <p:cNvSpPr>
                <a:spLocks/>
              </p:cNvSpPr>
              <p:nvPr/>
            </p:nvSpPr>
            <p:spPr bwMode="auto">
              <a:xfrm>
                <a:off x="4906" y="214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" name="Freeform 997"/>
              <p:cNvSpPr>
                <a:spLocks/>
              </p:cNvSpPr>
              <p:nvPr/>
            </p:nvSpPr>
            <p:spPr bwMode="auto">
              <a:xfrm>
                <a:off x="4924" y="2127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" name="Freeform 998"/>
              <p:cNvSpPr>
                <a:spLocks/>
              </p:cNvSpPr>
              <p:nvPr/>
            </p:nvSpPr>
            <p:spPr bwMode="auto">
              <a:xfrm>
                <a:off x="4906" y="213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" name="Freeform 999"/>
              <p:cNvSpPr>
                <a:spLocks/>
              </p:cNvSpPr>
              <p:nvPr/>
            </p:nvSpPr>
            <p:spPr bwMode="auto">
              <a:xfrm>
                <a:off x="4908" y="213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" name="Freeform 1000"/>
              <p:cNvSpPr>
                <a:spLocks/>
              </p:cNvSpPr>
              <p:nvPr/>
            </p:nvSpPr>
            <p:spPr bwMode="auto">
              <a:xfrm>
                <a:off x="4915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" name="Freeform 1001"/>
              <p:cNvSpPr>
                <a:spLocks/>
              </p:cNvSpPr>
              <p:nvPr/>
            </p:nvSpPr>
            <p:spPr bwMode="auto">
              <a:xfrm>
                <a:off x="4906" y="21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" name="Freeform 1002"/>
              <p:cNvSpPr>
                <a:spLocks/>
              </p:cNvSpPr>
              <p:nvPr/>
            </p:nvSpPr>
            <p:spPr bwMode="auto">
              <a:xfrm>
                <a:off x="4910" y="22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" name="Freeform 1003"/>
              <p:cNvSpPr>
                <a:spLocks/>
              </p:cNvSpPr>
              <p:nvPr/>
            </p:nvSpPr>
            <p:spPr bwMode="auto">
              <a:xfrm>
                <a:off x="4897" y="230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" name="Freeform 1004"/>
              <p:cNvSpPr>
                <a:spLocks/>
              </p:cNvSpPr>
              <p:nvPr/>
            </p:nvSpPr>
            <p:spPr bwMode="auto">
              <a:xfrm>
                <a:off x="4895" y="21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0" name="Freeform 1005"/>
              <p:cNvSpPr>
                <a:spLocks/>
              </p:cNvSpPr>
              <p:nvPr/>
            </p:nvSpPr>
            <p:spPr bwMode="auto">
              <a:xfrm>
                <a:off x="4892" y="221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" name="Freeform 1006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" name="Rectangle 1007"/>
              <p:cNvSpPr>
                <a:spLocks noChangeArrowheads="1"/>
              </p:cNvSpPr>
              <p:nvPr/>
            </p:nvSpPr>
            <p:spPr bwMode="auto">
              <a:xfrm>
                <a:off x="4897" y="221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" name="Freeform 1008"/>
              <p:cNvSpPr>
                <a:spLocks/>
              </p:cNvSpPr>
              <p:nvPr/>
            </p:nvSpPr>
            <p:spPr bwMode="auto">
              <a:xfrm>
                <a:off x="4895" y="218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" name="Freeform 1009"/>
              <p:cNvSpPr>
                <a:spLocks/>
              </p:cNvSpPr>
              <p:nvPr/>
            </p:nvSpPr>
            <p:spPr bwMode="auto">
              <a:xfrm>
                <a:off x="4899" y="21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" name="Freeform 1010"/>
              <p:cNvSpPr>
                <a:spLocks/>
              </p:cNvSpPr>
              <p:nvPr/>
            </p:nvSpPr>
            <p:spPr bwMode="auto">
              <a:xfrm>
                <a:off x="4897" y="218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" name="Rectangle 1011"/>
              <p:cNvSpPr>
                <a:spLocks noChangeArrowheads="1"/>
              </p:cNvSpPr>
              <p:nvPr/>
            </p:nvSpPr>
            <p:spPr bwMode="auto">
              <a:xfrm>
                <a:off x="4897" y="2192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7" name="Freeform 1012"/>
              <p:cNvSpPr>
                <a:spLocks/>
              </p:cNvSpPr>
              <p:nvPr/>
            </p:nvSpPr>
            <p:spPr bwMode="auto">
              <a:xfrm>
                <a:off x="4908" y="228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" name="Rectangle 1013"/>
              <p:cNvSpPr>
                <a:spLocks noChangeArrowheads="1"/>
              </p:cNvSpPr>
              <p:nvPr/>
            </p:nvSpPr>
            <p:spPr bwMode="auto">
              <a:xfrm>
                <a:off x="4924" y="212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" name="Freeform 1014"/>
              <p:cNvSpPr>
                <a:spLocks/>
              </p:cNvSpPr>
              <p:nvPr/>
            </p:nvSpPr>
            <p:spPr bwMode="auto">
              <a:xfrm>
                <a:off x="4917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" name="Freeform 1015"/>
              <p:cNvSpPr>
                <a:spLocks/>
              </p:cNvSpPr>
              <p:nvPr/>
            </p:nvSpPr>
            <p:spPr bwMode="auto">
              <a:xfrm>
                <a:off x="4910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" name="Rectangle 1016"/>
              <p:cNvSpPr>
                <a:spLocks noChangeArrowheads="1"/>
              </p:cNvSpPr>
              <p:nvPr/>
            </p:nvSpPr>
            <p:spPr bwMode="auto">
              <a:xfrm>
                <a:off x="4917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2" name="Freeform 1017"/>
              <p:cNvSpPr>
                <a:spLocks/>
              </p:cNvSpPr>
              <p:nvPr/>
            </p:nvSpPr>
            <p:spPr bwMode="auto">
              <a:xfrm>
                <a:off x="4908" y="22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Freeform 1018"/>
              <p:cNvSpPr>
                <a:spLocks noEditPoints="1"/>
              </p:cNvSpPr>
              <p:nvPr/>
            </p:nvSpPr>
            <p:spPr bwMode="auto">
              <a:xfrm>
                <a:off x="4886" y="2122"/>
                <a:ext cx="40" cy="183"/>
              </a:xfrm>
              <a:custGeom>
                <a:avLst/>
                <a:gdLst/>
                <a:ahLst/>
                <a:cxnLst>
                  <a:cxn ang="0">
                    <a:pos x="10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5"/>
                  </a:cxn>
                  <a:cxn ang="0">
                    <a:pos x="10" y="62"/>
                  </a:cxn>
                  <a:cxn ang="0">
                    <a:pos x="10" y="57"/>
                  </a:cxn>
                  <a:cxn ang="0">
                    <a:pos x="12" y="56"/>
                  </a:cxn>
                  <a:cxn ang="0">
                    <a:pos x="10" y="53"/>
                  </a:cxn>
                  <a:cxn ang="0">
                    <a:pos x="11" y="50"/>
                  </a:cxn>
                  <a:cxn ang="0">
                    <a:pos x="11" y="47"/>
                  </a:cxn>
                  <a:cxn ang="0">
                    <a:pos x="13" y="41"/>
                  </a:cxn>
                  <a:cxn ang="0">
                    <a:pos x="14" y="34"/>
                  </a:cxn>
                  <a:cxn ang="0">
                    <a:pos x="12" y="30"/>
                  </a:cxn>
                  <a:cxn ang="0">
                    <a:pos x="13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3" y="19"/>
                  </a:cxn>
                  <a:cxn ang="0">
                    <a:pos x="13" y="17"/>
                  </a:cxn>
                  <a:cxn ang="0">
                    <a:pos x="13" y="14"/>
                  </a:cxn>
                  <a:cxn ang="0">
                    <a:pos x="13" y="11"/>
                  </a:cxn>
                  <a:cxn ang="0">
                    <a:pos x="14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3" y="2"/>
                  </a:cxn>
                  <a:cxn ang="0">
                    <a:pos x="12" y="3"/>
                  </a:cxn>
                  <a:cxn ang="0">
                    <a:pos x="11" y="4"/>
                  </a:cxn>
                  <a:cxn ang="0">
                    <a:pos x="10" y="7"/>
                  </a:cxn>
                  <a:cxn ang="0">
                    <a:pos x="11" y="9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5" y="21"/>
                  </a:cxn>
                  <a:cxn ang="0">
                    <a:pos x="8" y="23"/>
                  </a:cxn>
                  <a:cxn ang="0">
                    <a:pos x="7" y="24"/>
                  </a:cxn>
                  <a:cxn ang="0">
                    <a:pos x="6" y="26"/>
                  </a:cxn>
                  <a:cxn ang="0">
                    <a:pos x="6" y="29"/>
                  </a:cxn>
                  <a:cxn ang="0">
                    <a:pos x="7" y="33"/>
                  </a:cxn>
                  <a:cxn ang="0">
                    <a:pos x="5" y="35"/>
                  </a:cxn>
                  <a:cxn ang="0">
                    <a:pos x="6" y="37"/>
                  </a:cxn>
                  <a:cxn ang="0">
                    <a:pos x="7" y="39"/>
                  </a:cxn>
                  <a:cxn ang="0">
                    <a:pos x="1" y="43"/>
                  </a:cxn>
                  <a:cxn ang="0">
                    <a:pos x="3" y="47"/>
                  </a:cxn>
                  <a:cxn ang="0">
                    <a:pos x="2" y="50"/>
                  </a:cxn>
                  <a:cxn ang="0">
                    <a:pos x="1" y="55"/>
                  </a:cxn>
                  <a:cxn ang="0">
                    <a:pos x="4" y="60"/>
                  </a:cxn>
                  <a:cxn ang="0">
                    <a:pos x="4" y="64"/>
                  </a:cxn>
                  <a:cxn ang="0">
                    <a:pos x="3" y="65"/>
                  </a:cxn>
                  <a:cxn ang="0">
                    <a:pos x="2" y="67"/>
                  </a:cxn>
                  <a:cxn ang="0">
                    <a:pos x="3" y="67"/>
                  </a:cxn>
                  <a:cxn ang="0">
                    <a:pos x="3" y="70"/>
                  </a:cxn>
                  <a:cxn ang="0">
                    <a:pos x="4" y="77"/>
                  </a:cxn>
                  <a:cxn ang="0">
                    <a:pos x="4" y="79"/>
                  </a:cxn>
                  <a:cxn ang="0">
                    <a:pos x="10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</a:cxnLst>
                <a:rect l="0" t="0" r="r" b="b"/>
                <a:pathLst>
                  <a:path w="18" h="81">
                    <a:moveTo>
                      <a:pt x="13" y="74"/>
                    </a:moveTo>
                    <a:cubicBezTo>
                      <a:pt x="13" y="74"/>
                      <a:pt x="11" y="74"/>
                      <a:pt x="10" y="74"/>
                    </a:cubicBezTo>
                    <a:cubicBezTo>
                      <a:pt x="10" y="74"/>
                      <a:pt x="11" y="74"/>
                      <a:pt x="12" y="74"/>
                    </a:cubicBezTo>
                    <a:cubicBezTo>
                      <a:pt x="12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3"/>
                      <a:pt x="11" y="72"/>
                      <a:pt x="10" y="72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7" y="72"/>
                      <a:pt x="8" y="72"/>
                    </a:cubicBezTo>
                    <a:cubicBezTo>
                      <a:pt x="8" y="72"/>
                      <a:pt x="8" y="72"/>
                      <a:pt x="9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10" y="71"/>
                      <a:pt x="9" y="72"/>
                      <a:pt x="10" y="72"/>
                    </a:cubicBezTo>
                    <a:cubicBezTo>
                      <a:pt x="9" y="72"/>
                      <a:pt x="8" y="71"/>
                      <a:pt x="9" y="71"/>
                    </a:cubicBezTo>
                    <a:cubicBezTo>
                      <a:pt x="10" y="71"/>
                      <a:pt x="9" y="71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2" y="71"/>
                      <a:pt x="9" y="72"/>
                      <a:pt x="12" y="72"/>
                    </a:cubicBezTo>
                    <a:cubicBezTo>
                      <a:pt x="12" y="71"/>
                      <a:pt x="11" y="71"/>
                      <a:pt x="12" y="71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8" y="70"/>
                      <a:pt x="13" y="70"/>
                      <a:pt x="11" y="70"/>
                    </a:cubicBezTo>
                    <a:cubicBezTo>
                      <a:pt x="10" y="69"/>
                      <a:pt x="9" y="69"/>
                      <a:pt x="1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9" y="69"/>
                      <a:pt x="10" y="68"/>
                    </a:cubicBezTo>
                    <a:cubicBezTo>
                      <a:pt x="11" y="69"/>
                      <a:pt x="10" y="69"/>
                      <a:pt x="11" y="69"/>
                    </a:cubicBezTo>
                    <a:cubicBezTo>
                      <a:pt x="12" y="68"/>
                      <a:pt x="10" y="68"/>
                      <a:pt x="10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8"/>
                      <a:pt x="10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0" y="66"/>
                      <a:pt x="11" y="65"/>
                      <a:pt x="12" y="65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4"/>
                      <a:pt x="11" y="64"/>
                      <a:pt x="12" y="64"/>
                    </a:cubicBezTo>
                    <a:cubicBezTo>
                      <a:pt x="12" y="64"/>
                      <a:pt x="11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4"/>
                      <a:pt x="9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2"/>
                      <a:pt x="9" y="62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1"/>
                      <a:pt x="9" y="60"/>
                      <a:pt x="11" y="60"/>
                    </a:cubicBezTo>
                    <a:cubicBezTo>
                      <a:pt x="9" y="60"/>
                      <a:pt x="12" y="59"/>
                      <a:pt x="10" y="59"/>
                    </a:cubicBezTo>
                    <a:cubicBezTo>
                      <a:pt x="11" y="59"/>
                      <a:pt x="11" y="59"/>
                      <a:pt x="12" y="58"/>
                    </a:cubicBezTo>
                    <a:cubicBezTo>
                      <a:pt x="12" y="58"/>
                      <a:pt x="11" y="58"/>
                      <a:pt x="10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0" y="57"/>
                    </a:cubicBezTo>
                    <a:cubicBezTo>
                      <a:pt x="10" y="57"/>
                      <a:pt x="11" y="56"/>
                      <a:pt x="12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6"/>
                      <a:pt x="12" y="56"/>
                      <a:pt x="12" y="56"/>
                    </a:cubicBezTo>
                    <a:cubicBezTo>
                      <a:pt x="11" y="55"/>
                      <a:pt x="13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3" y="54"/>
                      <a:pt x="12" y="54"/>
                      <a:pt x="12" y="53"/>
                    </a:cubicBezTo>
                    <a:cubicBezTo>
                      <a:pt x="12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53"/>
                      <a:pt x="11" y="53"/>
                      <a:pt x="10" y="53"/>
                    </a:cubicBezTo>
                    <a:cubicBezTo>
                      <a:pt x="10" y="53"/>
                      <a:pt x="11" y="53"/>
                      <a:pt x="12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3"/>
                      <a:pt x="14" y="52"/>
                      <a:pt x="12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1"/>
                      <a:pt x="12" y="51"/>
                      <a:pt x="12" y="51"/>
                    </a:cubicBezTo>
                    <a:cubicBezTo>
                      <a:pt x="11" y="51"/>
                      <a:pt x="12" y="50"/>
                      <a:pt x="11" y="50"/>
                    </a:cubicBezTo>
                    <a:cubicBezTo>
                      <a:pt x="11" y="50"/>
                      <a:pt x="12" y="50"/>
                      <a:pt x="12" y="49"/>
                    </a:cubicBezTo>
                    <a:cubicBezTo>
                      <a:pt x="11" y="49"/>
                      <a:pt x="11" y="49"/>
                      <a:pt x="10" y="49"/>
                    </a:cubicBezTo>
                    <a:cubicBezTo>
                      <a:pt x="11" y="49"/>
                      <a:pt x="11" y="48"/>
                      <a:pt x="12" y="49"/>
                    </a:cubicBezTo>
                    <a:cubicBezTo>
                      <a:pt x="12" y="48"/>
                      <a:pt x="12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4" y="46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2" y="45"/>
                      <a:pt x="13" y="45"/>
                    </a:cubicBezTo>
                    <a:cubicBezTo>
                      <a:pt x="11" y="44"/>
                      <a:pt x="13" y="44"/>
                      <a:pt x="12" y="43"/>
                    </a:cubicBezTo>
                    <a:cubicBezTo>
                      <a:pt x="15" y="43"/>
                      <a:pt x="12" y="41"/>
                      <a:pt x="14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2" y="41"/>
                      <a:pt x="13" y="41"/>
                      <a:pt x="14" y="41"/>
                    </a:cubicBezTo>
                    <a:cubicBezTo>
                      <a:pt x="13" y="41"/>
                      <a:pt x="13" y="41"/>
                      <a:pt x="12" y="41"/>
                    </a:cubicBezTo>
                    <a:cubicBezTo>
                      <a:pt x="12" y="40"/>
                      <a:pt x="14" y="38"/>
                      <a:pt x="14" y="37"/>
                    </a:cubicBezTo>
                    <a:cubicBezTo>
                      <a:pt x="15" y="37"/>
                      <a:pt x="11" y="37"/>
                      <a:pt x="13" y="36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2" y="35"/>
                      <a:pt x="14" y="35"/>
                      <a:pt x="13" y="34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5" y="34"/>
                      <a:pt x="14" y="33"/>
                      <a:pt x="13" y="33"/>
                    </a:cubicBezTo>
                    <a:cubicBezTo>
                      <a:pt x="13" y="33"/>
                      <a:pt x="14" y="33"/>
                      <a:pt x="14" y="33"/>
                    </a:cubicBezTo>
                    <a:cubicBezTo>
                      <a:pt x="15" y="33"/>
                      <a:pt x="13" y="32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2"/>
                      <a:pt x="14" y="32"/>
                      <a:pt x="13" y="32"/>
                    </a:cubicBezTo>
                    <a:cubicBezTo>
                      <a:pt x="14" y="32"/>
                      <a:pt x="13" y="31"/>
                      <a:pt x="14" y="31"/>
                    </a:cubicBezTo>
                    <a:cubicBezTo>
                      <a:pt x="12" y="31"/>
                      <a:pt x="14" y="31"/>
                      <a:pt x="12" y="30"/>
                    </a:cubicBezTo>
                    <a:cubicBezTo>
                      <a:pt x="14" y="31"/>
                      <a:pt x="14" y="30"/>
                      <a:pt x="13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29"/>
                      <a:pt x="13" y="29"/>
                    </a:cubicBezTo>
                    <a:cubicBezTo>
                      <a:pt x="15" y="29"/>
                      <a:pt x="12" y="28"/>
                      <a:pt x="14" y="28"/>
                    </a:cubicBezTo>
                    <a:cubicBezTo>
                      <a:pt x="14" y="27"/>
                      <a:pt x="13" y="27"/>
                      <a:pt x="13" y="26"/>
                    </a:cubicBezTo>
                    <a:cubicBezTo>
                      <a:pt x="14" y="26"/>
                      <a:pt x="13" y="27"/>
                      <a:pt x="15" y="27"/>
                    </a:cubicBezTo>
                    <a:cubicBezTo>
                      <a:pt x="14" y="26"/>
                      <a:pt x="12" y="26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3" y="25"/>
                      <a:pt x="14" y="24"/>
                      <a:pt x="13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3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2" y="24"/>
                      <a:pt x="11" y="23"/>
                      <a:pt x="11" y="23"/>
                    </a:cubicBezTo>
                    <a:cubicBezTo>
                      <a:pt x="13" y="23"/>
                      <a:pt x="11" y="22"/>
                      <a:pt x="14" y="23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4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2" y="22"/>
                      <a:pt x="13" y="21"/>
                    </a:cubicBezTo>
                    <a:cubicBezTo>
                      <a:pt x="13" y="21"/>
                      <a:pt x="13" y="21"/>
                      <a:pt x="13" y="22"/>
                    </a:cubicBezTo>
                    <a:cubicBezTo>
                      <a:pt x="13" y="21"/>
                      <a:pt x="12" y="20"/>
                      <a:pt x="12" y="20"/>
                    </a:cubicBezTo>
                    <a:cubicBezTo>
                      <a:pt x="14" y="20"/>
                      <a:pt x="13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8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2" y="18"/>
                    </a:cubicBezTo>
                    <a:cubicBezTo>
                      <a:pt x="12" y="18"/>
                      <a:pt x="13" y="18"/>
                      <a:pt x="14" y="18"/>
                    </a:cubicBezTo>
                    <a:cubicBezTo>
                      <a:pt x="12" y="18"/>
                      <a:pt x="13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17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2" y="16"/>
                      <a:pt x="13" y="15"/>
                    </a:cubicBezTo>
                    <a:cubicBezTo>
                      <a:pt x="14" y="15"/>
                      <a:pt x="13" y="16"/>
                      <a:pt x="14" y="16"/>
                    </a:cubicBezTo>
                    <a:cubicBezTo>
                      <a:pt x="14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1" y="13"/>
                      <a:pt x="14" y="14"/>
                      <a:pt x="13" y="13"/>
                    </a:cubicBezTo>
                    <a:cubicBezTo>
                      <a:pt x="13" y="13"/>
                      <a:pt x="14" y="14"/>
                      <a:pt x="14" y="13"/>
                    </a:cubicBezTo>
                    <a:cubicBezTo>
                      <a:pt x="15" y="13"/>
                      <a:pt x="14" y="13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5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7" y="11"/>
                      <a:pt x="12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4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2" y="8"/>
                      <a:pt x="13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4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8" y="6"/>
                      <a:pt x="16" y="5"/>
                    </a:cubicBezTo>
                    <a:cubicBezTo>
                      <a:pt x="17" y="5"/>
                      <a:pt x="16" y="5"/>
                      <a:pt x="17" y="6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5" y="4"/>
                      <a:pt x="18" y="5"/>
                      <a:pt x="16" y="4"/>
                    </a:cubicBezTo>
                    <a:cubicBezTo>
                      <a:pt x="16" y="3"/>
                      <a:pt x="15" y="3"/>
                      <a:pt x="14" y="2"/>
                    </a:cubicBezTo>
                    <a:cubicBezTo>
                      <a:pt x="15" y="2"/>
                      <a:pt x="15" y="3"/>
                      <a:pt x="15" y="3"/>
                    </a:cubicBezTo>
                    <a:cubicBezTo>
                      <a:pt x="16" y="3"/>
                      <a:pt x="16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5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2"/>
                      <a:pt x="17" y="2"/>
                      <a:pt x="18" y="2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8" y="2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2"/>
                      <a:pt x="16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2"/>
                      <a:pt x="14" y="2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2" y="2"/>
                      <a:pt x="14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3" y="4"/>
                      <a:pt x="13" y="3"/>
                      <a:pt x="14" y="4"/>
                    </a:cubicBezTo>
                    <a:cubicBezTo>
                      <a:pt x="12" y="4"/>
                      <a:pt x="14" y="5"/>
                      <a:pt x="12" y="4"/>
                    </a:cubicBezTo>
                    <a:cubicBezTo>
                      <a:pt x="13" y="5"/>
                      <a:pt x="13" y="4"/>
                      <a:pt x="13" y="5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5"/>
                      <a:pt x="12" y="5"/>
                      <a:pt x="11" y="4"/>
                    </a:cubicBezTo>
                    <a:cubicBezTo>
                      <a:pt x="13" y="5"/>
                      <a:pt x="11" y="5"/>
                      <a:pt x="11" y="5"/>
                    </a:cubicBezTo>
                    <a:cubicBezTo>
                      <a:pt x="12" y="6"/>
                      <a:pt x="11" y="6"/>
                      <a:pt x="12" y="6"/>
                    </a:cubicBezTo>
                    <a:cubicBezTo>
                      <a:pt x="11" y="6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10" y="8"/>
                      <a:pt x="10" y="9"/>
                    </a:cubicBezTo>
                    <a:cubicBezTo>
                      <a:pt x="11" y="9"/>
                      <a:pt x="13" y="9"/>
                      <a:pt x="13" y="10"/>
                    </a:cubicBezTo>
                    <a:cubicBezTo>
                      <a:pt x="13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9" y="9"/>
                    </a:cubicBezTo>
                    <a:cubicBezTo>
                      <a:pt x="9" y="9"/>
                      <a:pt x="10" y="9"/>
                      <a:pt x="10" y="10"/>
                    </a:cubicBezTo>
                    <a:cubicBezTo>
                      <a:pt x="10" y="10"/>
                      <a:pt x="9" y="9"/>
                      <a:pt x="9" y="10"/>
                    </a:cubicBezTo>
                    <a:cubicBezTo>
                      <a:pt x="9" y="10"/>
                      <a:pt x="9" y="10"/>
                      <a:pt x="10" y="10"/>
                    </a:cubicBezTo>
                    <a:cubicBezTo>
                      <a:pt x="10" y="10"/>
                      <a:pt x="9" y="10"/>
                      <a:pt x="9" y="10"/>
                    </a:cubicBezTo>
                    <a:cubicBezTo>
                      <a:pt x="9" y="10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9" y="12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9" y="13"/>
                    </a:cubicBezTo>
                    <a:cubicBezTo>
                      <a:pt x="9" y="14"/>
                      <a:pt x="10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5"/>
                      <a:pt x="9" y="16"/>
                      <a:pt x="7" y="16"/>
                    </a:cubicBezTo>
                    <a:cubicBezTo>
                      <a:pt x="8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7"/>
                    </a:cubicBezTo>
                    <a:cubicBezTo>
                      <a:pt x="5" y="17"/>
                      <a:pt x="8" y="17"/>
                      <a:pt x="8" y="18"/>
                    </a:cubicBezTo>
                    <a:cubicBezTo>
                      <a:pt x="8" y="18"/>
                      <a:pt x="9" y="18"/>
                      <a:pt x="10" y="18"/>
                    </a:cubicBezTo>
                    <a:cubicBezTo>
                      <a:pt x="9" y="18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7" y="18"/>
                      <a:pt x="7" y="18"/>
                    </a:cubicBezTo>
                    <a:cubicBezTo>
                      <a:pt x="6" y="18"/>
                      <a:pt x="7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8" y="19"/>
                      <a:pt x="8" y="20"/>
                    </a:cubicBezTo>
                    <a:cubicBezTo>
                      <a:pt x="7" y="20"/>
                      <a:pt x="6" y="19"/>
                      <a:pt x="7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6" y="20"/>
                      <a:pt x="5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7" y="21"/>
                    </a:cubicBezTo>
                    <a:cubicBezTo>
                      <a:pt x="6" y="21"/>
                      <a:pt x="7" y="22"/>
                      <a:pt x="6" y="21"/>
                    </a:cubicBezTo>
                    <a:cubicBezTo>
                      <a:pt x="7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6" y="21"/>
                      <a:pt x="6" y="22"/>
                    </a:cubicBezTo>
                    <a:cubicBezTo>
                      <a:pt x="5" y="22"/>
                      <a:pt x="4" y="22"/>
                      <a:pt x="4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7" y="23"/>
                      <a:pt x="6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8" y="23"/>
                      <a:pt x="6" y="23"/>
                      <a:pt x="6" y="24"/>
                    </a:cubicBezTo>
                    <a:cubicBezTo>
                      <a:pt x="6" y="24"/>
                      <a:pt x="5" y="23"/>
                      <a:pt x="5" y="24"/>
                    </a:cubicBezTo>
                    <a:cubicBezTo>
                      <a:pt x="6" y="24"/>
                      <a:pt x="4" y="24"/>
                      <a:pt x="4" y="24"/>
                    </a:cubicBezTo>
                    <a:cubicBezTo>
                      <a:pt x="5" y="24"/>
                      <a:pt x="5" y="24"/>
                      <a:pt x="6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6" y="24"/>
                      <a:pt x="8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5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6" y="26"/>
                      <a:pt x="6" y="26"/>
                    </a:cubicBezTo>
                    <a:cubicBezTo>
                      <a:pt x="6" y="26"/>
                      <a:pt x="5" y="26"/>
                      <a:pt x="5" y="26"/>
                    </a:cubicBezTo>
                    <a:cubicBezTo>
                      <a:pt x="5" y="27"/>
                      <a:pt x="5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9"/>
                      <a:pt x="6" y="29"/>
                    </a:cubicBezTo>
                    <a:cubicBezTo>
                      <a:pt x="6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7" y="29"/>
                      <a:pt x="8" y="29"/>
                    </a:cubicBezTo>
                    <a:cubicBezTo>
                      <a:pt x="5" y="30"/>
                      <a:pt x="8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8" y="32"/>
                      <a:pt x="7" y="33"/>
                    </a:cubicBezTo>
                    <a:cubicBezTo>
                      <a:pt x="6" y="33"/>
                      <a:pt x="7" y="32"/>
                      <a:pt x="6" y="32"/>
                    </a:cubicBezTo>
                    <a:cubicBezTo>
                      <a:pt x="3" y="32"/>
                      <a:pt x="6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3"/>
                      <a:pt x="6" y="34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6" y="35"/>
                      <a:pt x="7" y="35"/>
                      <a:pt x="7" y="35"/>
                    </a:cubicBezTo>
                    <a:cubicBezTo>
                      <a:pt x="7" y="35"/>
                      <a:pt x="6" y="36"/>
                      <a:pt x="5" y="36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4" y="35"/>
                      <a:pt x="5" y="36"/>
                      <a:pt x="5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6" y="36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7"/>
                      <a:pt x="5" y="37"/>
                      <a:pt x="7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6" y="38"/>
                      <a:pt x="7" y="38"/>
                    </a:cubicBezTo>
                    <a:cubicBezTo>
                      <a:pt x="6" y="38"/>
                      <a:pt x="5" y="38"/>
                      <a:pt x="4" y="37"/>
                    </a:cubicBezTo>
                    <a:cubicBezTo>
                      <a:pt x="4" y="38"/>
                      <a:pt x="4" y="38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8"/>
                      <a:pt x="7" y="39"/>
                      <a:pt x="7" y="39"/>
                    </a:cubicBezTo>
                    <a:cubicBezTo>
                      <a:pt x="4" y="39"/>
                      <a:pt x="6" y="40"/>
                      <a:pt x="3" y="40"/>
                    </a:cubicBezTo>
                    <a:cubicBezTo>
                      <a:pt x="4" y="41"/>
                      <a:pt x="3" y="41"/>
                      <a:pt x="3" y="42"/>
                    </a:cubicBezTo>
                    <a:cubicBezTo>
                      <a:pt x="5" y="42"/>
                      <a:pt x="3" y="42"/>
                      <a:pt x="5" y="42"/>
                    </a:cubicBezTo>
                    <a:cubicBezTo>
                      <a:pt x="6" y="42"/>
                      <a:pt x="5" y="42"/>
                      <a:pt x="5" y="4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2" y="43"/>
                      <a:pt x="1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4"/>
                      <a:pt x="1" y="43"/>
                      <a:pt x="2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2" y="44"/>
                      <a:pt x="1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2" y="46"/>
                      <a:pt x="4" y="47"/>
                      <a:pt x="3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2" y="47"/>
                      <a:pt x="2" y="47"/>
                    </a:cubicBezTo>
                    <a:cubicBezTo>
                      <a:pt x="2" y="47"/>
                      <a:pt x="3" y="48"/>
                      <a:pt x="3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1" y="48"/>
                      <a:pt x="4" y="49"/>
                      <a:pt x="4" y="49"/>
                    </a:cubicBezTo>
                    <a:cubicBezTo>
                      <a:pt x="2" y="49"/>
                      <a:pt x="2" y="50"/>
                      <a:pt x="2" y="50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1" y="51"/>
                      <a:pt x="3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2" y="54"/>
                      <a:pt x="3" y="54"/>
                      <a:pt x="3" y="54"/>
                    </a:cubicBezTo>
                    <a:cubicBezTo>
                      <a:pt x="3" y="54"/>
                      <a:pt x="4" y="55"/>
                      <a:pt x="2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6"/>
                      <a:pt x="4" y="57"/>
                      <a:pt x="2" y="57"/>
                    </a:cubicBezTo>
                    <a:cubicBezTo>
                      <a:pt x="2" y="57"/>
                      <a:pt x="2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4" y="59"/>
                      <a:pt x="4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1" y="61"/>
                      <a:pt x="2" y="61"/>
                    </a:cubicBezTo>
                    <a:cubicBezTo>
                      <a:pt x="2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3" y="62"/>
                    </a:cubicBezTo>
                    <a:cubicBezTo>
                      <a:pt x="1" y="62"/>
                      <a:pt x="2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3" y="63"/>
                      <a:pt x="4" y="63"/>
                      <a:pt x="4" y="64"/>
                    </a:cubicBezTo>
                    <a:cubicBezTo>
                      <a:pt x="4" y="64"/>
                      <a:pt x="3" y="64"/>
                      <a:pt x="3" y="64"/>
                    </a:cubicBezTo>
                    <a:cubicBezTo>
                      <a:pt x="3" y="64"/>
                      <a:pt x="5" y="64"/>
                      <a:pt x="4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5" y="65"/>
                      <a:pt x="4" y="65"/>
                      <a:pt x="3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6"/>
                      <a:pt x="5" y="66"/>
                      <a:pt x="4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2" y="66"/>
                      <a:pt x="2" y="66"/>
                      <a:pt x="0" y="66"/>
                    </a:cubicBezTo>
                    <a:cubicBezTo>
                      <a:pt x="1" y="66"/>
                      <a:pt x="3" y="66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67"/>
                      <a:pt x="1" y="67"/>
                      <a:pt x="1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4" y="67"/>
                      <a:pt x="3" y="67"/>
                    </a:cubicBezTo>
                    <a:cubicBezTo>
                      <a:pt x="4" y="68"/>
                      <a:pt x="5" y="68"/>
                      <a:pt x="5" y="68"/>
                    </a:cubicBezTo>
                    <a:cubicBezTo>
                      <a:pt x="4" y="68"/>
                      <a:pt x="3" y="68"/>
                      <a:pt x="2" y="68"/>
                    </a:cubicBezTo>
                    <a:cubicBezTo>
                      <a:pt x="2" y="69"/>
                      <a:pt x="2" y="69"/>
                      <a:pt x="4" y="70"/>
                    </a:cubicBezTo>
                    <a:cubicBezTo>
                      <a:pt x="5" y="70"/>
                      <a:pt x="4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4" y="71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1" y="72"/>
                      <a:pt x="7" y="72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4"/>
                      <a:pt x="5" y="75"/>
                      <a:pt x="3" y="76"/>
                    </a:cubicBezTo>
                    <a:cubicBezTo>
                      <a:pt x="3" y="77"/>
                      <a:pt x="4" y="77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6" y="78"/>
                      <a:pt x="2" y="78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1"/>
                      <a:pt x="4" y="81"/>
                      <a:pt x="4" y="81"/>
                    </a:cubicBezTo>
                    <a:cubicBezTo>
                      <a:pt x="5" y="81"/>
                      <a:pt x="5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8" y="81"/>
                      <a:pt x="10" y="81"/>
                      <a:pt x="11" y="81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2" y="80"/>
                      <a:pt x="11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1" y="80"/>
                      <a:pt x="11" y="80"/>
                    </a:cubicBezTo>
                    <a:cubicBezTo>
                      <a:pt x="11" y="79"/>
                      <a:pt x="10" y="80"/>
                      <a:pt x="9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9" y="78"/>
                      <a:pt x="11" y="78"/>
                    </a:cubicBezTo>
                    <a:cubicBezTo>
                      <a:pt x="11" y="78"/>
                      <a:pt x="10" y="78"/>
                      <a:pt x="10" y="78"/>
                    </a:cubicBezTo>
                    <a:cubicBezTo>
                      <a:pt x="12" y="78"/>
                      <a:pt x="10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1" y="76"/>
                      <a:pt x="11" y="76"/>
                    </a:cubicBezTo>
                    <a:cubicBezTo>
                      <a:pt x="11" y="76"/>
                      <a:pt x="11" y="76"/>
                      <a:pt x="12" y="76"/>
                    </a:cubicBezTo>
                    <a:cubicBezTo>
                      <a:pt x="10" y="76"/>
                      <a:pt x="10" y="75"/>
                      <a:pt x="9" y="75"/>
                    </a:cubicBezTo>
                    <a:cubicBezTo>
                      <a:pt x="10" y="75"/>
                      <a:pt x="11" y="75"/>
                      <a:pt x="12" y="75"/>
                    </a:cubicBezTo>
                    <a:cubicBezTo>
                      <a:pt x="11" y="75"/>
                      <a:pt x="11" y="75"/>
                      <a:pt x="10" y="75"/>
                    </a:cubicBezTo>
                    <a:cubicBezTo>
                      <a:pt x="11" y="75"/>
                      <a:pt x="10" y="75"/>
                      <a:pt x="12" y="75"/>
                    </a:cubicBezTo>
                    <a:cubicBezTo>
                      <a:pt x="10" y="75"/>
                      <a:pt x="11" y="75"/>
                      <a:pt x="10" y="74"/>
                    </a:cubicBezTo>
                    <a:cubicBezTo>
                      <a:pt x="11" y="74"/>
                      <a:pt x="12" y="74"/>
                      <a:pt x="11" y="74"/>
                    </a:cubicBezTo>
                    <a:cubicBezTo>
                      <a:pt x="12" y="74"/>
                      <a:pt x="13" y="74"/>
                      <a:pt x="13" y="74"/>
                    </a:cubicBezTo>
                    <a:close/>
                    <a:moveTo>
                      <a:pt x="9" y="67"/>
                    </a:move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2" y="67"/>
                    </a:moveTo>
                    <a:cubicBezTo>
                      <a:pt x="1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Rectangle 1019"/>
              <p:cNvSpPr>
                <a:spLocks noChangeArrowheads="1"/>
              </p:cNvSpPr>
              <p:nvPr/>
            </p:nvSpPr>
            <p:spPr bwMode="auto">
              <a:xfrm>
                <a:off x="4892" y="227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Rectangle 1020"/>
              <p:cNvSpPr>
                <a:spLocks noChangeArrowheads="1"/>
              </p:cNvSpPr>
              <p:nvPr/>
            </p:nvSpPr>
            <p:spPr bwMode="auto">
              <a:xfrm>
                <a:off x="4908" y="214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Rectangle 1021"/>
              <p:cNvSpPr>
                <a:spLocks noChangeArrowheads="1"/>
              </p:cNvSpPr>
              <p:nvPr/>
            </p:nvSpPr>
            <p:spPr bwMode="auto">
              <a:xfrm>
                <a:off x="4913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7" name="Freeform 1022"/>
              <p:cNvSpPr>
                <a:spLocks/>
              </p:cNvSpPr>
              <p:nvPr/>
            </p:nvSpPr>
            <p:spPr bwMode="auto">
              <a:xfrm>
                <a:off x="491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8" name="Freeform 1023"/>
              <p:cNvSpPr>
                <a:spLocks/>
              </p:cNvSpPr>
              <p:nvPr/>
            </p:nvSpPr>
            <p:spPr bwMode="auto">
              <a:xfrm>
                <a:off x="4919" y="213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9" name="Rectangle 1024"/>
              <p:cNvSpPr>
                <a:spLocks noChangeArrowheads="1"/>
              </p:cNvSpPr>
              <p:nvPr/>
            </p:nvSpPr>
            <p:spPr bwMode="auto">
              <a:xfrm>
                <a:off x="4922" y="213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0" name="Freeform 1025"/>
              <p:cNvSpPr>
                <a:spLocks/>
              </p:cNvSpPr>
              <p:nvPr/>
            </p:nvSpPr>
            <p:spPr bwMode="auto">
              <a:xfrm>
                <a:off x="4917" y="2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1" name="Freeform 1026"/>
              <p:cNvSpPr>
                <a:spLocks/>
              </p:cNvSpPr>
              <p:nvPr/>
            </p:nvSpPr>
            <p:spPr bwMode="auto">
              <a:xfrm>
                <a:off x="4913" y="21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2" name="Rectangle 1027"/>
              <p:cNvSpPr>
                <a:spLocks noChangeArrowheads="1"/>
              </p:cNvSpPr>
              <p:nvPr/>
            </p:nvSpPr>
            <p:spPr bwMode="auto">
              <a:xfrm>
                <a:off x="4917" y="219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3" name="Freeform 1028"/>
              <p:cNvSpPr>
                <a:spLocks/>
              </p:cNvSpPr>
              <p:nvPr/>
            </p:nvSpPr>
            <p:spPr bwMode="auto">
              <a:xfrm>
                <a:off x="4913" y="2163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4" name="Rectangle 1029"/>
              <p:cNvSpPr>
                <a:spLocks noChangeArrowheads="1"/>
              </p:cNvSpPr>
              <p:nvPr/>
            </p:nvSpPr>
            <p:spPr bwMode="auto">
              <a:xfrm>
                <a:off x="4926" y="212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5" name="Freeform 1030"/>
              <p:cNvSpPr>
                <a:spLocks/>
              </p:cNvSpPr>
              <p:nvPr/>
            </p:nvSpPr>
            <p:spPr bwMode="auto">
              <a:xfrm>
                <a:off x="4926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6" name="Freeform 1031"/>
              <p:cNvSpPr>
                <a:spLocks/>
              </p:cNvSpPr>
              <p:nvPr/>
            </p:nvSpPr>
            <p:spPr bwMode="auto">
              <a:xfrm>
                <a:off x="4926" y="21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7" name="Freeform 1032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8" name="Freeform 1033"/>
              <p:cNvSpPr>
                <a:spLocks/>
              </p:cNvSpPr>
              <p:nvPr/>
            </p:nvSpPr>
            <p:spPr bwMode="auto">
              <a:xfrm>
                <a:off x="4922" y="2129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9" name="Freeform 1034"/>
              <p:cNvSpPr>
                <a:spLocks/>
              </p:cNvSpPr>
              <p:nvPr/>
            </p:nvSpPr>
            <p:spPr bwMode="auto">
              <a:xfrm>
                <a:off x="4908" y="2129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0" name="Freeform 1035"/>
              <p:cNvSpPr>
                <a:spLocks/>
              </p:cNvSpPr>
              <p:nvPr/>
            </p:nvSpPr>
            <p:spPr bwMode="auto">
              <a:xfrm>
                <a:off x="4908" y="2131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1" name="Freeform 1036"/>
              <p:cNvSpPr>
                <a:spLocks/>
              </p:cNvSpPr>
              <p:nvPr/>
            </p:nvSpPr>
            <p:spPr bwMode="auto">
              <a:xfrm>
                <a:off x="4904" y="2152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2" name="Freeform 1037"/>
              <p:cNvSpPr>
                <a:spLocks/>
              </p:cNvSpPr>
              <p:nvPr/>
            </p:nvSpPr>
            <p:spPr bwMode="auto">
              <a:xfrm>
                <a:off x="4915" y="215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3" name="Rectangle 1038"/>
              <p:cNvSpPr>
                <a:spLocks noChangeArrowheads="1"/>
              </p:cNvSpPr>
              <p:nvPr/>
            </p:nvSpPr>
            <p:spPr bwMode="auto">
              <a:xfrm>
                <a:off x="4899" y="21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4" name="Freeform 1039"/>
              <p:cNvSpPr>
                <a:spLocks/>
              </p:cNvSpPr>
              <p:nvPr/>
            </p:nvSpPr>
            <p:spPr bwMode="auto">
              <a:xfrm>
                <a:off x="4895" y="219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5" name="Freeform 1040"/>
              <p:cNvSpPr>
                <a:spLocks/>
              </p:cNvSpPr>
              <p:nvPr/>
            </p:nvSpPr>
            <p:spPr bwMode="auto">
              <a:xfrm>
                <a:off x="4895" y="220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6" name="Freeform 1041"/>
              <p:cNvSpPr>
                <a:spLocks/>
              </p:cNvSpPr>
              <p:nvPr/>
            </p:nvSpPr>
            <p:spPr bwMode="auto">
              <a:xfrm>
                <a:off x="4888" y="2246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7" name="Freeform 1042"/>
              <p:cNvSpPr>
                <a:spLocks/>
              </p:cNvSpPr>
              <p:nvPr/>
            </p:nvSpPr>
            <p:spPr bwMode="auto">
              <a:xfrm>
                <a:off x="4989" y="213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8" name="Freeform 1043"/>
              <p:cNvSpPr>
                <a:spLocks/>
              </p:cNvSpPr>
              <p:nvPr/>
            </p:nvSpPr>
            <p:spPr bwMode="auto">
              <a:xfrm>
                <a:off x="4985" y="2134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9" name="Freeform 1044"/>
              <p:cNvSpPr>
                <a:spLocks/>
              </p:cNvSpPr>
              <p:nvPr/>
            </p:nvSpPr>
            <p:spPr bwMode="auto">
              <a:xfrm>
                <a:off x="4973" y="21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0" name="Freeform 1045"/>
              <p:cNvSpPr>
                <a:spLocks/>
              </p:cNvSpPr>
              <p:nvPr/>
            </p:nvSpPr>
            <p:spPr bwMode="auto">
              <a:xfrm>
                <a:off x="4967" y="2176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1" name="Freeform 1046"/>
              <p:cNvSpPr>
                <a:spLocks/>
              </p:cNvSpPr>
              <p:nvPr/>
            </p:nvSpPr>
            <p:spPr bwMode="auto">
              <a:xfrm>
                <a:off x="4962" y="217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2" name="Freeform 1047"/>
              <p:cNvSpPr>
                <a:spLocks/>
              </p:cNvSpPr>
              <p:nvPr/>
            </p:nvSpPr>
            <p:spPr bwMode="auto">
              <a:xfrm>
                <a:off x="4971" y="216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3" name="Freeform 1048"/>
              <p:cNvSpPr>
                <a:spLocks/>
              </p:cNvSpPr>
              <p:nvPr/>
            </p:nvSpPr>
            <p:spPr bwMode="auto">
              <a:xfrm>
                <a:off x="4989" y="213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4" name="Freeform 1049"/>
              <p:cNvSpPr>
                <a:spLocks/>
              </p:cNvSpPr>
              <p:nvPr/>
            </p:nvSpPr>
            <p:spPr bwMode="auto">
              <a:xfrm>
                <a:off x="4971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5" name="Freeform 1050"/>
              <p:cNvSpPr>
                <a:spLocks/>
              </p:cNvSpPr>
              <p:nvPr/>
            </p:nvSpPr>
            <p:spPr bwMode="auto">
              <a:xfrm>
                <a:off x="4973" y="21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6" name="Freeform 1051"/>
              <p:cNvSpPr>
                <a:spLocks/>
              </p:cNvSpPr>
              <p:nvPr/>
            </p:nvSpPr>
            <p:spPr bwMode="auto">
              <a:xfrm>
                <a:off x="4980" y="21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7" name="Freeform 1052"/>
              <p:cNvSpPr>
                <a:spLocks/>
              </p:cNvSpPr>
              <p:nvPr/>
            </p:nvSpPr>
            <p:spPr bwMode="auto">
              <a:xfrm>
                <a:off x="4969" y="215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8" name="Freeform 1053"/>
              <p:cNvSpPr>
                <a:spLocks/>
              </p:cNvSpPr>
              <p:nvPr/>
            </p:nvSpPr>
            <p:spPr bwMode="auto">
              <a:xfrm>
                <a:off x="4958" y="23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9" name="Rectangle 1054"/>
              <p:cNvSpPr>
                <a:spLocks noChangeArrowheads="1"/>
              </p:cNvSpPr>
              <p:nvPr/>
            </p:nvSpPr>
            <p:spPr bwMode="auto">
              <a:xfrm>
                <a:off x="4944" y="23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0" name="Freeform 1055"/>
              <p:cNvSpPr>
                <a:spLocks/>
              </p:cNvSpPr>
              <p:nvPr/>
            </p:nvSpPr>
            <p:spPr bwMode="auto">
              <a:xfrm>
                <a:off x="4958" y="2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1" name="Freeform 1056"/>
              <p:cNvSpPr>
                <a:spLocks/>
              </p:cNvSpPr>
              <p:nvPr/>
            </p:nvSpPr>
            <p:spPr bwMode="auto">
              <a:xfrm>
                <a:off x="4949" y="2235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1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2" name="Freeform 1057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3" name="Rectangle 1058"/>
              <p:cNvSpPr>
                <a:spLocks noChangeArrowheads="1"/>
              </p:cNvSpPr>
              <p:nvPr/>
            </p:nvSpPr>
            <p:spPr bwMode="auto">
              <a:xfrm>
                <a:off x="4955" y="223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4" name="Freeform 1059"/>
              <p:cNvSpPr>
                <a:spLocks/>
              </p:cNvSpPr>
              <p:nvPr/>
            </p:nvSpPr>
            <p:spPr bwMode="auto">
              <a:xfrm>
                <a:off x="4958" y="219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5" name="Freeform 1060"/>
              <p:cNvSpPr>
                <a:spLocks/>
              </p:cNvSpPr>
              <p:nvPr/>
            </p:nvSpPr>
            <p:spPr bwMode="auto">
              <a:xfrm>
                <a:off x="496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6" name="Freeform 1061"/>
              <p:cNvSpPr>
                <a:spLocks/>
              </p:cNvSpPr>
              <p:nvPr/>
            </p:nvSpPr>
            <p:spPr bwMode="auto">
              <a:xfrm>
                <a:off x="4958" y="2203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7" name="Rectangle 1062"/>
              <p:cNvSpPr>
                <a:spLocks noChangeArrowheads="1"/>
              </p:cNvSpPr>
              <p:nvPr/>
            </p:nvSpPr>
            <p:spPr bwMode="auto">
              <a:xfrm>
                <a:off x="495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8" name="Freeform 1063"/>
              <p:cNvSpPr>
                <a:spLocks/>
              </p:cNvSpPr>
              <p:nvPr/>
            </p:nvSpPr>
            <p:spPr bwMode="auto">
              <a:xfrm>
                <a:off x="4955" y="2311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9" name="Rectangle 1064"/>
              <p:cNvSpPr>
                <a:spLocks noChangeArrowheads="1"/>
              </p:cNvSpPr>
              <p:nvPr/>
            </p:nvSpPr>
            <p:spPr bwMode="auto">
              <a:xfrm>
                <a:off x="4989" y="213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0" name="Freeform 1065"/>
              <p:cNvSpPr>
                <a:spLocks/>
              </p:cNvSpPr>
              <p:nvPr/>
            </p:nvSpPr>
            <p:spPr bwMode="auto">
              <a:xfrm>
                <a:off x="4978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1" name="Freeform 1066"/>
              <p:cNvSpPr>
                <a:spLocks/>
              </p:cNvSpPr>
              <p:nvPr/>
            </p:nvSpPr>
            <p:spPr bwMode="auto">
              <a:xfrm>
                <a:off x="4964" y="227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2" name="Freeform 1067"/>
              <p:cNvSpPr>
                <a:spLocks/>
              </p:cNvSpPr>
              <p:nvPr/>
            </p:nvSpPr>
            <p:spPr bwMode="auto">
              <a:xfrm>
                <a:off x="4976" y="2210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3" name="Freeform 1068"/>
              <p:cNvSpPr>
                <a:spLocks/>
              </p:cNvSpPr>
              <p:nvPr/>
            </p:nvSpPr>
            <p:spPr bwMode="auto">
              <a:xfrm>
                <a:off x="4955" y="23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4" name="Freeform 1069"/>
              <p:cNvSpPr>
                <a:spLocks noEditPoints="1"/>
              </p:cNvSpPr>
              <p:nvPr/>
            </p:nvSpPr>
            <p:spPr bwMode="auto">
              <a:xfrm>
                <a:off x="4935" y="2136"/>
                <a:ext cx="56" cy="198"/>
              </a:xfrm>
              <a:custGeom>
                <a:avLst/>
                <a:gdLst/>
                <a:ahLst/>
                <a:cxnLst>
                  <a:cxn ang="0">
                    <a:pos x="9" y="78"/>
                  </a:cxn>
                  <a:cxn ang="0">
                    <a:pos x="10" y="77"/>
                  </a:cxn>
                  <a:cxn ang="0">
                    <a:pos x="11" y="75"/>
                  </a:cxn>
                  <a:cxn ang="0">
                    <a:pos x="12" y="70"/>
                  </a:cxn>
                  <a:cxn ang="0">
                    <a:pos x="10" y="67"/>
                  </a:cxn>
                  <a:cxn ang="0">
                    <a:pos x="12" y="62"/>
                  </a:cxn>
                  <a:cxn ang="0">
                    <a:pos x="14" y="60"/>
                  </a:cxn>
                  <a:cxn ang="0">
                    <a:pos x="12" y="57"/>
                  </a:cxn>
                  <a:cxn ang="0">
                    <a:pos x="13" y="54"/>
                  </a:cxn>
                  <a:cxn ang="0">
                    <a:pos x="14" y="51"/>
                  </a:cxn>
                  <a:cxn ang="0">
                    <a:pos x="16" y="44"/>
                  </a:cxn>
                  <a:cxn ang="0">
                    <a:pos x="18" y="36"/>
                  </a:cxn>
                  <a:cxn ang="0">
                    <a:pos x="17" y="33"/>
                  </a:cxn>
                  <a:cxn ang="0">
                    <a:pos x="18" y="27"/>
                  </a:cxn>
                  <a:cxn ang="0">
                    <a:pos x="20" y="24"/>
                  </a:cxn>
                  <a:cxn ang="0">
                    <a:pos x="18" y="21"/>
                  </a:cxn>
                  <a:cxn ang="0">
                    <a:pos x="19" y="20"/>
                  </a:cxn>
                  <a:cxn ang="0">
                    <a:pos x="20" y="18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21" y="8"/>
                  </a:cxn>
                  <a:cxn ang="0">
                    <a:pos x="22" y="7"/>
                  </a:cxn>
                  <a:cxn ang="0">
                    <a:pos x="23" y="5"/>
                  </a:cxn>
                  <a:cxn ang="0">
                    <a:pos x="24" y="1"/>
                  </a:cxn>
                  <a:cxn ang="0">
                    <a:pos x="24" y="0"/>
                  </a:cxn>
                  <a:cxn ang="0">
                    <a:pos x="20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7" y="7"/>
                  </a:cxn>
                  <a:cxn ang="0">
                    <a:pos x="18" y="9"/>
                  </a:cxn>
                  <a:cxn ang="0">
                    <a:pos x="17" y="10"/>
                  </a:cxn>
                  <a:cxn ang="0">
                    <a:pos x="16" y="13"/>
                  </a:cxn>
                  <a:cxn ang="0">
                    <a:pos x="14" y="15"/>
                  </a:cxn>
                  <a:cxn ang="0">
                    <a:pos x="14" y="18"/>
                  </a:cxn>
                  <a:cxn ang="0">
                    <a:pos x="13" y="19"/>
                  </a:cxn>
                  <a:cxn ang="0">
                    <a:pos x="10" y="21"/>
                  </a:cxn>
                  <a:cxn ang="0">
                    <a:pos x="11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8"/>
                  </a:cxn>
                  <a:cxn ang="0">
                    <a:pos x="11" y="30"/>
                  </a:cxn>
                  <a:cxn ang="0">
                    <a:pos x="12" y="34"/>
                  </a:cxn>
                  <a:cxn ang="0">
                    <a:pos x="10" y="37"/>
                  </a:cxn>
                  <a:cxn ang="0">
                    <a:pos x="10" y="39"/>
                  </a:cxn>
                  <a:cxn ang="0">
                    <a:pos x="10" y="41"/>
                  </a:cxn>
                  <a:cxn ang="0">
                    <a:pos x="4" y="45"/>
                  </a:cxn>
                  <a:cxn ang="0">
                    <a:pos x="6" y="50"/>
                  </a:cxn>
                  <a:cxn ang="0">
                    <a:pos x="4" y="53"/>
                  </a:cxn>
                  <a:cxn ang="0">
                    <a:pos x="3" y="58"/>
                  </a:cxn>
                  <a:cxn ang="0">
                    <a:pos x="5" y="64"/>
                  </a:cxn>
                  <a:cxn ang="0">
                    <a:pos x="5" y="68"/>
                  </a:cxn>
                  <a:cxn ang="0">
                    <a:pos x="4" y="70"/>
                  </a:cxn>
                  <a:cxn ang="0">
                    <a:pos x="2" y="71"/>
                  </a:cxn>
                  <a:cxn ang="0">
                    <a:pos x="3" y="72"/>
                  </a:cxn>
                  <a:cxn ang="0">
                    <a:pos x="3" y="74"/>
                  </a:cxn>
                  <a:cxn ang="0">
                    <a:pos x="3" y="83"/>
                  </a:cxn>
                  <a:cxn ang="0">
                    <a:pos x="2" y="85"/>
                  </a:cxn>
                  <a:cxn ang="0">
                    <a:pos x="8" y="87"/>
                  </a:cxn>
                  <a:cxn ang="0">
                    <a:pos x="8" y="86"/>
                  </a:cxn>
                  <a:cxn ang="0">
                    <a:pos x="9" y="82"/>
                  </a:cxn>
                  <a:cxn ang="0">
                    <a:pos x="9" y="80"/>
                  </a:cxn>
                  <a:cxn ang="0">
                    <a:pos x="9" y="72"/>
                  </a:cxn>
                </a:cxnLst>
                <a:rect l="0" t="0" r="r" b="b"/>
                <a:pathLst>
                  <a:path w="25" h="88">
                    <a:moveTo>
                      <a:pt x="12" y="80"/>
                    </a:moveTo>
                    <a:cubicBezTo>
                      <a:pt x="12" y="80"/>
                      <a:pt x="10" y="80"/>
                      <a:pt x="9" y="80"/>
                    </a:cubicBezTo>
                    <a:cubicBezTo>
                      <a:pt x="9" y="79"/>
                      <a:pt x="11" y="80"/>
                      <a:pt x="11" y="80"/>
                    </a:cubicBezTo>
                    <a:cubicBezTo>
                      <a:pt x="11" y="80"/>
                      <a:pt x="10" y="79"/>
                      <a:pt x="10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9" y="79"/>
                      <a:pt x="10" y="78"/>
                      <a:pt x="9" y="78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7"/>
                      <a:pt x="6" y="77"/>
                      <a:pt x="7" y="77"/>
                    </a:cubicBezTo>
                    <a:cubicBezTo>
                      <a:pt x="7" y="77"/>
                      <a:pt x="8" y="77"/>
                      <a:pt x="8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9" y="78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10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9" y="78"/>
                      <a:pt x="11" y="78"/>
                    </a:cubicBezTo>
                    <a:cubicBezTo>
                      <a:pt x="12" y="77"/>
                      <a:pt x="11" y="77"/>
                      <a:pt x="11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8" y="75"/>
                      <a:pt x="13" y="76"/>
                      <a:pt x="11" y="75"/>
                    </a:cubicBezTo>
                    <a:cubicBezTo>
                      <a:pt x="10" y="75"/>
                      <a:pt x="8" y="75"/>
                      <a:pt x="9" y="75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1" y="74"/>
                      <a:pt x="9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2" y="74"/>
                      <a:pt x="10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0" y="73"/>
                      <a:pt x="10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0" y="71"/>
                      <a:pt x="11" y="71"/>
                      <a:pt x="12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1" y="70"/>
                      <a:pt x="12" y="70"/>
                      <a:pt x="12" y="70"/>
                    </a:cubicBezTo>
                    <a:cubicBezTo>
                      <a:pt x="12" y="70"/>
                      <a:pt x="11" y="70"/>
                      <a:pt x="11" y="69"/>
                    </a:cubicBezTo>
                    <a:cubicBezTo>
                      <a:pt x="11" y="69"/>
                      <a:pt x="11" y="69"/>
                      <a:pt x="12" y="70"/>
                    </a:cubicBezTo>
                    <a:cubicBezTo>
                      <a:pt x="11" y="69"/>
                      <a:pt x="10" y="68"/>
                      <a:pt x="11" y="68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7"/>
                      <a:pt x="9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6"/>
                      <a:pt x="10" y="65"/>
                      <a:pt x="12" y="65"/>
                    </a:cubicBezTo>
                    <a:cubicBezTo>
                      <a:pt x="10" y="64"/>
                      <a:pt x="13" y="64"/>
                      <a:pt x="11" y="63"/>
                    </a:cubicBezTo>
                    <a:cubicBezTo>
                      <a:pt x="12" y="63"/>
                      <a:pt x="12" y="63"/>
                      <a:pt x="13" y="63"/>
                    </a:cubicBezTo>
                    <a:cubicBezTo>
                      <a:pt x="13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2" y="62"/>
                      <a:pt x="12" y="62"/>
                    </a:cubicBezTo>
                    <a:cubicBezTo>
                      <a:pt x="11" y="61"/>
                      <a:pt x="13" y="61"/>
                      <a:pt x="13" y="61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2" y="60"/>
                      <a:pt x="15" y="61"/>
                      <a:pt x="14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4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9"/>
                      <a:pt x="14" y="58"/>
                      <a:pt x="14" y="57"/>
                    </a:cubicBezTo>
                    <a:cubicBezTo>
                      <a:pt x="14" y="57"/>
                      <a:pt x="12" y="57"/>
                      <a:pt x="12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3" y="57"/>
                      <a:pt x="13" y="57"/>
                      <a:pt x="12" y="57"/>
                    </a:cubicBezTo>
                    <a:cubicBezTo>
                      <a:pt x="12" y="57"/>
                      <a:pt x="13" y="57"/>
                      <a:pt x="14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6" y="57"/>
                      <a:pt x="1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5"/>
                      <a:pt x="15" y="55"/>
                    </a:cubicBezTo>
                    <a:cubicBezTo>
                      <a:pt x="13" y="55"/>
                      <a:pt x="14" y="54"/>
                      <a:pt x="13" y="54"/>
                    </a:cubicBezTo>
                    <a:cubicBezTo>
                      <a:pt x="13" y="54"/>
                      <a:pt x="14" y="54"/>
                      <a:pt x="14" y="53"/>
                    </a:cubicBezTo>
                    <a:cubicBezTo>
                      <a:pt x="14" y="53"/>
                      <a:pt x="13" y="53"/>
                      <a:pt x="13" y="53"/>
                    </a:cubicBezTo>
                    <a:cubicBezTo>
                      <a:pt x="14" y="53"/>
                      <a:pt x="14" y="52"/>
                      <a:pt x="14" y="53"/>
                    </a:cubicBezTo>
                    <a:cubicBezTo>
                      <a:pt x="14" y="52"/>
                      <a:pt x="14" y="52"/>
                      <a:pt x="14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2" y="50"/>
                      <a:pt x="17" y="50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6" y="48"/>
                    </a:cubicBezTo>
                    <a:cubicBezTo>
                      <a:pt x="14" y="47"/>
                      <a:pt x="16" y="47"/>
                      <a:pt x="15" y="46"/>
                    </a:cubicBezTo>
                    <a:cubicBezTo>
                      <a:pt x="18" y="46"/>
                      <a:pt x="15" y="45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7" y="44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1"/>
                      <a:pt x="18" y="40"/>
                    </a:cubicBezTo>
                    <a:cubicBezTo>
                      <a:pt x="19" y="40"/>
                      <a:pt x="15" y="39"/>
                      <a:pt x="17" y="39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38"/>
                      <a:pt x="18" y="37"/>
                      <a:pt x="17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6"/>
                      <a:pt x="18" y="36"/>
                      <a:pt x="17" y="35"/>
                    </a:cubicBezTo>
                    <a:cubicBezTo>
                      <a:pt x="17" y="35"/>
                      <a:pt x="18" y="36"/>
                      <a:pt x="18" y="36"/>
                    </a:cubicBezTo>
                    <a:cubicBezTo>
                      <a:pt x="19" y="36"/>
                      <a:pt x="17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5"/>
                      <a:pt x="19" y="34"/>
                      <a:pt x="18" y="34"/>
                    </a:cubicBezTo>
                    <a:cubicBezTo>
                      <a:pt x="18" y="34"/>
                      <a:pt x="17" y="34"/>
                      <a:pt x="18" y="33"/>
                    </a:cubicBezTo>
                    <a:cubicBezTo>
                      <a:pt x="17" y="33"/>
                      <a:pt x="19" y="33"/>
                      <a:pt x="17" y="33"/>
                    </a:cubicBezTo>
                    <a:cubicBezTo>
                      <a:pt x="19" y="33"/>
                      <a:pt x="19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1"/>
                      <a:pt x="18" y="31"/>
                    </a:cubicBezTo>
                    <a:cubicBezTo>
                      <a:pt x="20" y="31"/>
                      <a:pt x="17" y="30"/>
                      <a:pt x="19" y="30"/>
                    </a:cubicBezTo>
                    <a:cubicBezTo>
                      <a:pt x="19" y="29"/>
                      <a:pt x="18" y="28"/>
                      <a:pt x="18" y="28"/>
                    </a:cubicBezTo>
                    <a:cubicBezTo>
                      <a:pt x="20" y="28"/>
                      <a:pt x="18" y="28"/>
                      <a:pt x="20" y="29"/>
                    </a:cubicBezTo>
                    <a:cubicBezTo>
                      <a:pt x="19" y="28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20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5"/>
                      <a:pt x="17" y="24"/>
                      <a:pt x="16" y="24"/>
                    </a:cubicBezTo>
                    <a:cubicBezTo>
                      <a:pt x="18" y="25"/>
                      <a:pt x="17" y="23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20" y="24"/>
                    </a:cubicBezTo>
                    <a:cubicBezTo>
                      <a:pt x="20" y="24"/>
                      <a:pt x="19" y="24"/>
                      <a:pt x="19" y="2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2"/>
                      <a:pt x="17" y="21"/>
                      <a:pt x="18" y="21"/>
                    </a:cubicBezTo>
                    <a:cubicBezTo>
                      <a:pt x="20" y="22"/>
                      <a:pt x="19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8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7" y="18"/>
                      <a:pt x="18" y="18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19" y="18"/>
                      <a:pt x="20" y="18"/>
                      <a:pt x="18" y="17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20" y="18"/>
                    </a:cubicBezTo>
                    <a:cubicBezTo>
                      <a:pt x="20" y="17"/>
                      <a:pt x="18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19" y="16"/>
                      <a:pt x="19" y="16"/>
                    </a:cubicBezTo>
                    <a:cubicBezTo>
                      <a:pt x="21" y="16"/>
                      <a:pt x="20" y="16"/>
                      <a:pt x="21" y="16"/>
                    </a:cubicBezTo>
                    <a:cubicBezTo>
                      <a:pt x="21" y="16"/>
                      <a:pt x="19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8" y="14"/>
                      <a:pt x="21" y="14"/>
                      <a:pt x="20" y="14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1" y="14"/>
                      <a:pt x="21" y="13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0" y="11"/>
                    </a:cubicBezTo>
                    <a:cubicBezTo>
                      <a:pt x="23" y="11"/>
                      <a:pt x="19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1" y="8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19" y="7"/>
                      <a:pt x="20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7"/>
                      <a:pt x="20" y="7"/>
                      <a:pt x="21" y="7"/>
                    </a:cubicBezTo>
                    <a:cubicBezTo>
                      <a:pt x="21" y="7"/>
                      <a:pt x="19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5"/>
                      <a:pt x="22" y="6"/>
                      <a:pt x="21" y="5"/>
                    </a:cubicBezTo>
                    <a:cubicBezTo>
                      <a:pt x="22" y="6"/>
                      <a:pt x="21" y="5"/>
                      <a:pt x="23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5"/>
                      <a:pt x="25" y="5"/>
                      <a:pt x="23" y="5"/>
                    </a:cubicBezTo>
                    <a:cubicBezTo>
                      <a:pt x="24" y="5"/>
                      <a:pt x="23" y="5"/>
                      <a:pt x="24" y="5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2" y="4"/>
                      <a:pt x="25" y="4"/>
                      <a:pt x="23" y="3"/>
                    </a:cubicBezTo>
                    <a:cubicBezTo>
                      <a:pt x="23" y="2"/>
                      <a:pt x="22" y="2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2" y="1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1"/>
                      <a:pt x="24" y="1"/>
                    </a:cubicBezTo>
                    <a:cubicBezTo>
                      <a:pt x="24" y="1"/>
                      <a:pt x="24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4" y="0"/>
                      <a:pt x="24" y="0"/>
                    </a:cubicBezTo>
                    <a:cubicBezTo>
                      <a:pt x="24" y="1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0"/>
                      <a:pt x="23" y="1"/>
                      <a:pt x="23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0" y="1"/>
                      <a:pt x="21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19" y="1"/>
                      <a:pt x="20" y="1"/>
                    </a:cubicBezTo>
                    <a:cubicBezTo>
                      <a:pt x="19" y="1"/>
                      <a:pt x="21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0" y="2"/>
                      <a:pt x="22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19" y="3"/>
                      <a:pt x="21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20" y="4"/>
                      <a:pt x="19" y="4"/>
                    </a:cubicBezTo>
                    <a:cubicBezTo>
                      <a:pt x="18" y="4"/>
                      <a:pt x="19" y="4"/>
                      <a:pt x="18" y="4"/>
                    </a:cubicBezTo>
                    <a:cubicBezTo>
                      <a:pt x="20" y="5"/>
                      <a:pt x="18" y="4"/>
                      <a:pt x="18" y="5"/>
                    </a:cubicBezTo>
                    <a:cubicBezTo>
                      <a:pt x="19" y="5"/>
                      <a:pt x="18" y="5"/>
                      <a:pt x="19" y="6"/>
                    </a:cubicBezTo>
                    <a:cubicBezTo>
                      <a:pt x="18" y="6"/>
                      <a:pt x="18" y="6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7"/>
                      <a:pt x="18" y="7"/>
                      <a:pt x="18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7" y="8"/>
                      <a:pt x="17" y="9"/>
                    </a:cubicBezTo>
                    <a:cubicBezTo>
                      <a:pt x="17" y="9"/>
                      <a:pt x="19" y="9"/>
                      <a:pt x="20" y="10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8" y="9"/>
                      <a:pt x="19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6" y="10"/>
                      <a:pt x="15" y="10"/>
                      <a:pt x="17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2"/>
                      <a:pt x="16" y="12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3"/>
                      <a:pt x="16" y="13"/>
                      <a:pt x="17" y="14"/>
                    </a:cubicBezTo>
                    <a:cubicBezTo>
                      <a:pt x="17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4"/>
                      <a:pt x="15" y="15"/>
                    </a:cubicBezTo>
                    <a:cubicBezTo>
                      <a:pt x="14" y="14"/>
                      <a:pt x="14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5"/>
                      <a:pt x="16" y="17"/>
                      <a:pt x="13" y="16"/>
                    </a:cubicBezTo>
                    <a:cubicBezTo>
                      <a:pt x="14" y="17"/>
                      <a:pt x="14" y="16"/>
                      <a:pt x="15" y="17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2" y="17"/>
                      <a:pt x="14" y="18"/>
                      <a:pt x="14" y="18"/>
                    </a:cubicBezTo>
                    <a:cubicBezTo>
                      <a:pt x="14" y="18"/>
                      <a:pt x="15" y="18"/>
                      <a:pt x="16" y="19"/>
                    </a:cubicBezTo>
                    <a:cubicBezTo>
                      <a:pt x="16" y="19"/>
                      <a:pt x="14" y="19"/>
                      <a:pt x="13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2" y="18"/>
                    </a:cubicBezTo>
                    <a:cubicBezTo>
                      <a:pt x="12" y="19"/>
                      <a:pt x="13" y="19"/>
                      <a:pt x="13" y="19"/>
                    </a:cubicBezTo>
                    <a:cubicBezTo>
                      <a:pt x="12" y="19"/>
                      <a:pt x="13" y="19"/>
                      <a:pt x="12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2" y="20"/>
                      <a:pt x="14" y="20"/>
                      <a:pt x="14" y="21"/>
                    </a:cubicBezTo>
                    <a:cubicBezTo>
                      <a:pt x="13" y="21"/>
                      <a:pt x="12" y="20"/>
                      <a:pt x="13" y="21"/>
                    </a:cubicBezTo>
                    <a:cubicBezTo>
                      <a:pt x="12" y="21"/>
                      <a:pt x="12" y="20"/>
                      <a:pt x="11" y="20"/>
                    </a:cubicBezTo>
                    <a:cubicBezTo>
                      <a:pt x="12" y="21"/>
                      <a:pt x="11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2" y="21"/>
                      <a:pt x="13" y="22"/>
                    </a:cubicBezTo>
                    <a:cubicBezTo>
                      <a:pt x="12" y="22"/>
                      <a:pt x="13" y="22"/>
                      <a:pt x="12" y="22"/>
                    </a:cubicBezTo>
                    <a:cubicBezTo>
                      <a:pt x="13" y="22"/>
                      <a:pt x="11" y="22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9" y="22"/>
                      <a:pt x="12" y="22"/>
                      <a:pt x="11" y="23"/>
                    </a:cubicBezTo>
                    <a:cubicBezTo>
                      <a:pt x="11" y="22"/>
                      <a:pt x="10" y="22"/>
                      <a:pt x="10" y="23"/>
                    </a:cubicBezTo>
                    <a:cubicBezTo>
                      <a:pt x="10" y="22"/>
                      <a:pt x="11" y="23"/>
                      <a:pt x="12" y="23"/>
                    </a:cubicBezTo>
                    <a:cubicBezTo>
                      <a:pt x="11" y="23"/>
                      <a:pt x="12" y="23"/>
                      <a:pt x="12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1" y="24"/>
                      <a:pt x="12" y="25"/>
                    </a:cubicBezTo>
                    <a:cubicBezTo>
                      <a:pt x="11" y="25"/>
                      <a:pt x="11" y="24"/>
                      <a:pt x="10" y="24"/>
                    </a:cubicBezTo>
                    <a:cubicBezTo>
                      <a:pt x="11" y="25"/>
                      <a:pt x="9" y="25"/>
                      <a:pt x="10" y="25"/>
                    </a:cubicBezTo>
                    <a:cubicBezTo>
                      <a:pt x="11" y="25"/>
                      <a:pt x="11" y="25"/>
                      <a:pt x="11" y="26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3" y="25"/>
                      <a:pt x="12" y="25"/>
                      <a:pt x="13" y="25"/>
                    </a:cubicBezTo>
                    <a:cubicBezTo>
                      <a:pt x="12" y="25"/>
                      <a:pt x="14" y="26"/>
                      <a:pt x="13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9" y="26"/>
                      <a:pt x="12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7"/>
                      <a:pt x="11" y="27"/>
                      <a:pt x="12" y="28"/>
                    </a:cubicBezTo>
                    <a:cubicBezTo>
                      <a:pt x="11" y="27"/>
                      <a:pt x="11" y="28"/>
                      <a:pt x="10" y="28"/>
                    </a:cubicBezTo>
                    <a:cubicBezTo>
                      <a:pt x="11" y="28"/>
                      <a:pt x="10" y="28"/>
                      <a:pt x="11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2" y="29"/>
                      <a:pt x="12" y="30"/>
                    </a:cubicBezTo>
                    <a:cubicBezTo>
                      <a:pt x="11" y="29"/>
                      <a:pt x="11" y="30"/>
                      <a:pt x="10" y="29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29"/>
                      <a:pt x="11" y="30"/>
                      <a:pt x="11" y="30"/>
                    </a:cubicBezTo>
                    <a:cubicBezTo>
                      <a:pt x="11" y="30"/>
                      <a:pt x="12" y="30"/>
                      <a:pt x="12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3" y="31"/>
                    </a:cubicBezTo>
                    <a:cubicBezTo>
                      <a:pt x="10" y="31"/>
                      <a:pt x="13" y="32"/>
                      <a:pt x="10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0" y="33"/>
                      <a:pt x="10" y="33"/>
                    </a:cubicBezTo>
                    <a:cubicBezTo>
                      <a:pt x="10" y="34"/>
                      <a:pt x="13" y="34"/>
                      <a:pt x="12" y="34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8" y="34"/>
                      <a:pt x="11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5"/>
                      <a:pt x="10" y="35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0" y="37"/>
                      <a:pt x="11" y="37"/>
                      <a:pt x="10" y="37"/>
                    </a:cubicBezTo>
                    <a:cubicBezTo>
                      <a:pt x="10" y="37"/>
                      <a:pt x="11" y="37"/>
                      <a:pt x="11" y="38"/>
                    </a:cubicBezTo>
                    <a:cubicBezTo>
                      <a:pt x="11" y="38"/>
                      <a:pt x="10" y="38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8" y="37"/>
                      <a:pt x="9" y="38"/>
                      <a:pt x="9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10" y="38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2" y="40"/>
                      <a:pt x="9" y="39"/>
                      <a:pt x="10" y="40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40"/>
                      <a:pt x="10" y="40"/>
                      <a:pt x="10" y="41"/>
                    </a:cubicBezTo>
                    <a:cubicBezTo>
                      <a:pt x="9" y="40"/>
                      <a:pt x="9" y="40"/>
                      <a:pt x="8" y="39"/>
                    </a:cubicBezTo>
                    <a:cubicBezTo>
                      <a:pt x="8" y="40"/>
                      <a:pt x="8" y="40"/>
                      <a:pt x="9" y="40"/>
                    </a:cubicBezTo>
                    <a:cubicBezTo>
                      <a:pt x="9" y="40"/>
                      <a:pt x="8" y="40"/>
                      <a:pt x="9" y="40"/>
                    </a:cubicBezTo>
                    <a:cubicBezTo>
                      <a:pt x="10" y="40"/>
                      <a:pt x="10" y="41"/>
                      <a:pt x="10" y="41"/>
                    </a:cubicBezTo>
                    <a:cubicBezTo>
                      <a:pt x="7" y="41"/>
                      <a:pt x="9" y="42"/>
                      <a:pt x="7" y="42"/>
                    </a:cubicBezTo>
                    <a:cubicBezTo>
                      <a:pt x="8" y="43"/>
                      <a:pt x="6" y="43"/>
                      <a:pt x="6" y="44"/>
                    </a:cubicBezTo>
                    <a:cubicBezTo>
                      <a:pt x="9" y="44"/>
                      <a:pt x="6" y="44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6" y="45"/>
                      <a:pt x="7" y="45"/>
                      <a:pt x="6" y="45"/>
                    </a:cubicBezTo>
                    <a:cubicBezTo>
                      <a:pt x="6" y="45"/>
                      <a:pt x="5" y="45"/>
                      <a:pt x="4" y="45"/>
                    </a:cubicBezTo>
                    <a:cubicBezTo>
                      <a:pt x="5" y="45"/>
                      <a:pt x="5" y="45"/>
                      <a:pt x="5" y="46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4" y="47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7" y="49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0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1"/>
                      <a:pt x="5" y="51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4" y="51"/>
                      <a:pt x="6" y="52"/>
                      <a:pt x="7" y="52"/>
                    </a:cubicBezTo>
                    <a:cubicBezTo>
                      <a:pt x="5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5" y="54"/>
                      <a:pt x="5" y="55"/>
                    </a:cubicBezTo>
                    <a:cubicBezTo>
                      <a:pt x="3" y="55"/>
                      <a:pt x="4" y="57"/>
                      <a:pt x="3" y="57"/>
                    </a:cubicBezTo>
                    <a:cubicBezTo>
                      <a:pt x="3" y="57"/>
                      <a:pt x="4" y="57"/>
                      <a:pt x="5" y="57"/>
                    </a:cubicBezTo>
                    <a:cubicBezTo>
                      <a:pt x="4" y="58"/>
                      <a:pt x="6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2" y="59"/>
                      <a:pt x="6" y="61"/>
                      <a:pt x="3" y="61"/>
                    </a:cubicBezTo>
                    <a:cubicBezTo>
                      <a:pt x="4" y="61"/>
                      <a:pt x="3" y="61"/>
                      <a:pt x="4" y="62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2" y="62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3"/>
                      <a:pt x="5" y="63"/>
                      <a:pt x="5" y="64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4"/>
                      <a:pt x="2" y="64"/>
                      <a:pt x="3" y="65"/>
                    </a:cubicBezTo>
                    <a:cubicBezTo>
                      <a:pt x="3" y="65"/>
                      <a:pt x="2" y="65"/>
                      <a:pt x="2" y="65"/>
                    </a:cubicBezTo>
                    <a:cubicBezTo>
                      <a:pt x="2" y="65"/>
                      <a:pt x="1" y="66"/>
                      <a:pt x="3" y="66"/>
                    </a:cubicBezTo>
                    <a:cubicBezTo>
                      <a:pt x="2" y="66"/>
                      <a:pt x="3" y="67"/>
                      <a:pt x="4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8"/>
                      <a:pt x="5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3" y="68"/>
                      <a:pt x="5" y="68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69"/>
                      <a:pt x="4" y="69"/>
                      <a:pt x="5" y="69"/>
                    </a:cubicBezTo>
                    <a:cubicBezTo>
                      <a:pt x="5" y="69"/>
                      <a:pt x="4" y="69"/>
                      <a:pt x="3" y="69"/>
                    </a:cubicBezTo>
                    <a:cubicBezTo>
                      <a:pt x="4" y="69"/>
                      <a:pt x="5" y="70"/>
                      <a:pt x="4" y="70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3" y="70"/>
                      <a:pt x="5" y="71"/>
                      <a:pt x="4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1" y="70"/>
                    </a:cubicBezTo>
                    <a:cubicBezTo>
                      <a:pt x="1" y="70"/>
                      <a:pt x="3" y="71"/>
                      <a:pt x="3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1"/>
                      <a:pt x="1" y="72"/>
                      <a:pt x="1" y="72"/>
                    </a:cubicBezTo>
                    <a:cubicBezTo>
                      <a:pt x="2" y="72"/>
                      <a:pt x="2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4" y="72"/>
                      <a:pt x="4" y="72"/>
                      <a:pt x="3" y="72"/>
                    </a:cubicBezTo>
                    <a:cubicBezTo>
                      <a:pt x="4" y="72"/>
                      <a:pt x="5" y="72"/>
                      <a:pt x="5" y="73"/>
                    </a:cubicBezTo>
                    <a:cubicBezTo>
                      <a:pt x="4" y="73"/>
                      <a:pt x="3" y="73"/>
                      <a:pt x="2" y="73"/>
                    </a:cubicBezTo>
                    <a:cubicBezTo>
                      <a:pt x="2" y="73"/>
                      <a:pt x="2" y="74"/>
                      <a:pt x="4" y="75"/>
                    </a:cubicBezTo>
                    <a:cubicBezTo>
                      <a:pt x="4" y="75"/>
                      <a:pt x="3" y="75"/>
                      <a:pt x="3" y="75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3" y="75"/>
                      <a:pt x="4" y="76"/>
                    </a:cubicBezTo>
                    <a:cubicBezTo>
                      <a:pt x="3" y="76"/>
                      <a:pt x="3" y="75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0" y="76"/>
                      <a:pt x="6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4" y="81"/>
                      <a:pt x="2" y="82"/>
                    </a:cubicBezTo>
                    <a:cubicBezTo>
                      <a:pt x="2" y="82"/>
                      <a:pt x="3" y="82"/>
                      <a:pt x="3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4" y="84"/>
                      <a:pt x="0" y="84"/>
                      <a:pt x="2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86"/>
                      <a:pt x="1" y="86"/>
                      <a:pt x="1" y="86"/>
                    </a:cubicBezTo>
                    <a:cubicBezTo>
                      <a:pt x="1" y="87"/>
                      <a:pt x="2" y="87"/>
                      <a:pt x="3" y="87"/>
                    </a:cubicBezTo>
                    <a:cubicBezTo>
                      <a:pt x="3" y="87"/>
                      <a:pt x="3" y="87"/>
                      <a:pt x="4" y="87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6" y="87"/>
                      <a:pt x="8" y="88"/>
                      <a:pt x="9" y="87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10" y="87"/>
                      <a:pt x="9" y="87"/>
                      <a:pt x="9" y="87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9" y="85"/>
                      <a:pt x="8" y="85"/>
                    </a:cubicBezTo>
                    <a:cubicBezTo>
                      <a:pt x="9" y="85"/>
                      <a:pt x="8" y="85"/>
                      <a:pt x="10" y="85"/>
                    </a:cubicBezTo>
                    <a:cubicBezTo>
                      <a:pt x="10" y="85"/>
                      <a:pt x="9" y="84"/>
                      <a:pt x="9" y="84"/>
                    </a:cubicBezTo>
                    <a:cubicBezTo>
                      <a:pt x="11" y="85"/>
                      <a:pt x="9" y="83"/>
                      <a:pt x="11" y="84"/>
                    </a:cubicBezTo>
                    <a:cubicBezTo>
                      <a:pt x="9" y="83"/>
                      <a:pt x="10" y="83"/>
                      <a:pt x="9" y="82"/>
                    </a:cubicBezTo>
                    <a:cubicBezTo>
                      <a:pt x="9" y="82"/>
                      <a:pt x="10" y="82"/>
                      <a:pt x="10" y="82"/>
                    </a:cubicBezTo>
                    <a:cubicBezTo>
                      <a:pt x="10" y="82"/>
                      <a:pt x="10" y="82"/>
                      <a:pt x="11" y="82"/>
                    </a:cubicBezTo>
                    <a:cubicBezTo>
                      <a:pt x="9" y="82"/>
                      <a:pt x="9" y="82"/>
                      <a:pt x="8" y="81"/>
                    </a:cubicBezTo>
                    <a:cubicBezTo>
                      <a:pt x="9" y="81"/>
                      <a:pt x="10" y="82"/>
                      <a:pt x="11" y="82"/>
                    </a:cubicBezTo>
                    <a:cubicBezTo>
                      <a:pt x="10" y="82"/>
                      <a:pt x="10" y="81"/>
                      <a:pt x="9" y="81"/>
                    </a:cubicBezTo>
                    <a:cubicBezTo>
                      <a:pt x="10" y="81"/>
                      <a:pt x="9" y="81"/>
                      <a:pt x="11" y="81"/>
                    </a:cubicBezTo>
                    <a:cubicBezTo>
                      <a:pt x="9" y="81"/>
                      <a:pt x="10" y="81"/>
                      <a:pt x="9" y="80"/>
                    </a:cubicBezTo>
                    <a:cubicBezTo>
                      <a:pt x="10" y="80"/>
                      <a:pt x="11" y="81"/>
                      <a:pt x="10" y="80"/>
                    </a:cubicBezTo>
                    <a:cubicBezTo>
                      <a:pt x="11" y="80"/>
                      <a:pt x="12" y="80"/>
                      <a:pt x="12" y="80"/>
                    </a:cubicBezTo>
                    <a:close/>
                    <a:moveTo>
                      <a:pt x="9" y="72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lose/>
                    <a:moveTo>
                      <a:pt x="10" y="71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1"/>
                      <a:pt x="9" y="71"/>
                    </a:cubicBezTo>
                    <a:lnTo>
                      <a:pt x="10" y="71"/>
                    </a:lnTo>
                    <a:close/>
                    <a:moveTo>
                      <a:pt x="2" y="72"/>
                    </a:moveTo>
                    <a:cubicBezTo>
                      <a:pt x="1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5" name="Rectangle 1070"/>
              <p:cNvSpPr>
                <a:spLocks noChangeArrowheads="1"/>
              </p:cNvSpPr>
              <p:nvPr/>
            </p:nvSpPr>
            <p:spPr bwMode="auto">
              <a:xfrm>
                <a:off x="4942" y="229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6" name="Rectangle 1071"/>
              <p:cNvSpPr>
                <a:spLocks noChangeArrowheads="1"/>
              </p:cNvSpPr>
              <p:nvPr/>
            </p:nvSpPr>
            <p:spPr bwMode="auto">
              <a:xfrm>
                <a:off x="4973" y="216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7" name="Rectangle 1072"/>
              <p:cNvSpPr>
                <a:spLocks noChangeArrowheads="1"/>
              </p:cNvSpPr>
              <p:nvPr/>
            </p:nvSpPr>
            <p:spPr bwMode="auto">
              <a:xfrm>
                <a:off x="4964" y="227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8" name="Freeform 1073"/>
              <p:cNvSpPr>
                <a:spLocks/>
              </p:cNvSpPr>
              <p:nvPr/>
            </p:nvSpPr>
            <p:spPr bwMode="auto">
              <a:xfrm>
                <a:off x="4985" y="21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9" name="Freeform 1074"/>
              <p:cNvSpPr>
                <a:spLocks/>
              </p:cNvSpPr>
              <p:nvPr/>
            </p:nvSpPr>
            <p:spPr bwMode="auto">
              <a:xfrm>
                <a:off x="4985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0" name="Rectangle 1075"/>
              <p:cNvSpPr>
                <a:spLocks noChangeArrowheads="1"/>
              </p:cNvSpPr>
              <p:nvPr/>
            </p:nvSpPr>
            <p:spPr bwMode="auto">
              <a:xfrm>
                <a:off x="4987" y="214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1" name="Freeform 1076"/>
              <p:cNvSpPr>
                <a:spLocks/>
              </p:cNvSpPr>
              <p:nvPr/>
            </p:nvSpPr>
            <p:spPr bwMode="auto">
              <a:xfrm>
                <a:off x="4978" y="219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2" name="Freeform 1077"/>
              <p:cNvSpPr>
                <a:spLocks/>
              </p:cNvSpPr>
              <p:nvPr/>
            </p:nvSpPr>
            <p:spPr bwMode="auto">
              <a:xfrm>
                <a:off x="4976" y="217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3" name="Rectangle 1078"/>
              <p:cNvSpPr>
                <a:spLocks noChangeArrowheads="1"/>
              </p:cNvSpPr>
              <p:nvPr/>
            </p:nvSpPr>
            <p:spPr bwMode="auto">
              <a:xfrm>
                <a:off x="497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4" name="Freeform 1079"/>
              <p:cNvSpPr>
                <a:spLocks/>
              </p:cNvSpPr>
              <p:nvPr/>
            </p:nvSpPr>
            <p:spPr bwMode="auto">
              <a:xfrm>
                <a:off x="4978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5" name="Freeform 1080"/>
              <p:cNvSpPr>
                <a:spLocks/>
              </p:cNvSpPr>
              <p:nvPr/>
            </p:nvSpPr>
            <p:spPr bwMode="auto">
              <a:xfrm>
                <a:off x="4991" y="213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6" name="Freeform 1081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7" name="Freeform 1082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8" name="Freeform 1083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9" name="Freeform 1084"/>
              <p:cNvSpPr>
                <a:spLocks/>
              </p:cNvSpPr>
              <p:nvPr/>
            </p:nvSpPr>
            <p:spPr bwMode="auto">
              <a:xfrm>
                <a:off x="4987" y="2140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0" name="Freeform 1085"/>
              <p:cNvSpPr>
                <a:spLocks/>
              </p:cNvSpPr>
              <p:nvPr/>
            </p:nvSpPr>
            <p:spPr bwMode="auto">
              <a:xfrm>
                <a:off x="4973" y="2143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1" name="Freeform 1086"/>
              <p:cNvSpPr>
                <a:spLocks/>
              </p:cNvSpPr>
              <p:nvPr/>
            </p:nvSpPr>
            <p:spPr bwMode="auto">
              <a:xfrm>
                <a:off x="4973" y="2145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2" name="Freeform 1087"/>
              <p:cNvSpPr>
                <a:spLocks/>
              </p:cNvSpPr>
              <p:nvPr/>
            </p:nvSpPr>
            <p:spPr bwMode="auto">
              <a:xfrm>
                <a:off x="4967" y="216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3" name="Freeform 1088"/>
              <p:cNvSpPr>
                <a:spLocks/>
              </p:cNvSpPr>
              <p:nvPr/>
            </p:nvSpPr>
            <p:spPr bwMode="auto">
              <a:xfrm>
                <a:off x="4980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4" name="Freeform 1089"/>
              <p:cNvSpPr>
                <a:spLocks/>
              </p:cNvSpPr>
              <p:nvPr/>
            </p:nvSpPr>
            <p:spPr bwMode="auto">
              <a:xfrm>
                <a:off x="4962" y="217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5" name="Freeform 1090"/>
              <p:cNvSpPr>
                <a:spLocks/>
              </p:cNvSpPr>
              <p:nvPr/>
            </p:nvSpPr>
            <p:spPr bwMode="auto">
              <a:xfrm>
                <a:off x="4955" y="2206"/>
                <a:ext cx="5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6" name="Freeform 1091"/>
              <p:cNvSpPr>
                <a:spLocks/>
              </p:cNvSpPr>
              <p:nvPr/>
            </p:nvSpPr>
            <p:spPr bwMode="auto">
              <a:xfrm>
                <a:off x="4953" y="222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7" name="Rectangle 1092"/>
              <p:cNvSpPr>
                <a:spLocks noChangeArrowheads="1"/>
              </p:cNvSpPr>
              <p:nvPr/>
            </p:nvSpPr>
            <p:spPr bwMode="auto">
              <a:xfrm>
                <a:off x="4942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8" name="Freeform 1093"/>
              <p:cNvSpPr>
                <a:spLocks/>
              </p:cNvSpPr>
              <p:nvPr/>
            </p:nvSpPr>
            <p:spPr bwMode="auto">
              <a:xfrm>
                <a:off x="5095" y="2194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9" name="Freeform 1094"/>
              <p:cNvSpPr>
                <a:spLocks/>
              </p:cNvSpPr>
              <p:nvPr/>
            </p:nvSpPr>
            <p:spPr bwMode="auto">
              <a:xfrm>
                <a:off x="5093" y="2194"/>
                <a:ext cx="4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0" name="Freeform 1095"/>
              <p:cNvSpPr>
                <a:spLocks/>
              </p:cNvSpPr>
              <p:nvPr/>
            </p:nvSpPr>
            <p:spPr bwMode="auto">
              <a:xfrm>
                <a:off x="5081" y="22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1" name="Freeform 1096"/>
              <p:cNvSpPr>
                <a:spLocks/>
              </p:cNvSpPr>
              <p:nvPr/>
            </p:nvSpPr>
            <p:spPr bwMode="auto">
              <a:xfrm>
                <a:off x="5077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2" name="Freeform 1097"/>
              <p:cNvSpPr>
                <a:spLocks/>
              </p:cNvSpPr>
              <p:nvPr/>
            </p:nvSpPr>
            <p:spPr bwMode="auto">
              <a:xfrm>
                <a:off x="5072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3" name="Freeform 1098"/>
              <p:cNvSpPr>
                <a:spLocks/>
              </p:cNvSpPr>
              <p:nvPr/>
            </p:nvSpPr>
            <p:spPr bwMode="auto">
              <a:xfrm>
                <a:off x="5081" y="2219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4" name="Rectangle 1099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5" name="Freeform 1100"/>
              <p:cNvSpPr>
                <a:spLocks/>
              </p:cNvSpPr>
              <p:nvPr/>
            </p:nvSpPr>
            <p:spPr bwMode="auto">
              <a:xfrm>
                <a:off x="5079" y="22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6" name="Freeform 1101"/>
              <p:cNvSpPr>
                <a:spLocks/>
              </p:cNvSpPr>
              <p:nvPr/>
            </p:nvSpPr>
            <p:spPr bwMode="auto">
              <a:xfrm>
                <a:off x="5081" y="220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7" name="Freeform 1102"/>
              <p:cNvSpPr>
                <a:spLocks/>
              </p:cNvSpPr>
              <p:nvPr/>
            </p:nvSpPr>
            <p:spPr bwMode="auto">
              <a:xfrm>
                <a:off x="5088" y="219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8" name="Freeform 1103"/>
              <p:cNvSpPr>
                <a:spLocks/>
              </p:cNvSpPr>
              <p:nvPr/>
            </p:nvSpPr>
            <p:spPr bwMode="auto">
              <a:xfrm>
                <a:off x="5079" y="22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9" name="Freeform 1104"/>
              <p:cNvSpPr>
                <a:spLocks/>
              </p:cNvSpPr>
              <p:nvPr/>
            </p:nvSpPr>
            <p:spPr bwMode="auto">
              <a:xfrm>
                <a:off x="5079" y="23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0" name="Rectangle 1105"/>
              <p:cNvSpPr>
                <a:spLocks noChangeArrowheads="1"/>
              </p:cNvSpPr>
              <p:nvPr/>
            </p:nvSpPr>
            <p:spPr bwMode="auto">
              <a:xfrm>
                <a:off x="5066" y="237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1" name="Freeform 1106"/>
              <p:cNvSpPr>
                <a:spLocks/>
              </p:cNvSpPr>
              <p:nvPr/>
            </p:nvSpPr>
            <p:spPr bwMode="auto">
              <a:xfrm>
                <a:off x="5070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2" name="Freeform 1107"/>
              <p:cNvSpPr>
                <a:spLocks/>
              </p:cNvSpPr>
              <p:nvPr/>
            </p:nvSpPr>
            <p:spPr bwMode="auto">
              <a:xfrm>
                <a:off x="5063" y="2287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3" name="Freeform 1108"/>
              <p:cNvSpPr>
                <a:spLocks/>
              </p:cNvSpPr>
              <p:nvPr/>
            </p:nvSpPr>
            <p:spPr bwMode="auto">
              <a:xfrm>
                <a:off x="5097" y="22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4" name="Rectangle 1109"/>
              <p:cNvSpPr>
                <a:spLocks noChangeArrowheads="1"/>
              </p:cNvSpPr>
              <p:nvPr/>
            </p:nvSpPr>
            <p:spPr bwMode="auto">
              <a:xfrm>
                <a:off x="5070" y="228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5" name="Freeform 1110"/>
              <p:cNvSpPr>
                <a:spLocks/>
              </p:cNvSpPr>
              <p:nvPr/>
            </p:nvSpPr>
            <p:spPr bwMode="auto">
              <a:xfrm>
                <a:off x="5068" y="225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6" name="Freeform 1111"/>
              <p:cNvSpPr>
                <a:spLocks/>
              </p:cNvSpPr>
              <p:nvPr/>
            </p:nvSpPr>
            <p:spPr bwMode="auto">
              <a:xfrm>
                <a:off x="5072" y="2246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7" name="Freeform 1112"/>
              <p:cNvSpPr>
                <a:spLocks/>
              </p:cNvSpPr>
              <p:nvPr/>
            </p:nvSpPr>
            <p:spPr bwMode="auto">
              <a:xfrm>
                <a:off x="5070" y="2257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8" name="Freeform 1113"/>
              <p:cNvSpPr>
                <a:spLocks/>
              </p:cNvSpPr>
              <p:nvPr/>
            </p:nvSpPr>
            <p:spPr bwMode="auto">
              <a:xfrm>
                <a:off x="5070" y="226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9" name="Freeform 1114"/>
              <p:cNvSpPr>
                <a:spLocks/>
              </p:cNvSpPr>
              <p:nvPr/>
            </p:nvSpPr>
            <p:spPr bwMode="auto">
              <a:xfrm>
                <a:off x="5077" y="2352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0" name="Rectangle 1115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1" name="Freeform 1116"/>
              <p:cNvSpPr>
                <a:spLocks/>
              </p:cNvSpPr>
              <p:nvPr/>
            </p:nvSpPr>
            <p:spPr bwMode="auto">
              <a:xfrm>
                <a:off x="5090" y="22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2" name="Freeform 1117"/>
              <p:cNvSpPr>
                <a:spLocks/>
              </p:cNvSpPr>
              <p:nvPr/>
            </p:nvSpPr>
            <p:spPr bwMode="auto">
              <a:xfrm>
                <a:off x="5081" y="232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3" name="Freeform 1118"/>
              <p:cNvSpPr>
                <a:spLocks/>
              </p:cNvSpPr>
              <p:nvPr/>
            </p:nvSpPr>
            <p:spPr bwMode="auto">
              <a:xfrm>
                <a:off x="5088" y="226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4" name="Freeform 1119"/>
              <p:cNvSpPr>
                <a:spLocks/>
              </p:cNvSpPr>
              <p:nvPr/>
            </p:nvSpPr>
            <p:spPr bwMode="auto">
              <a:xfrm>
                <a:off x="5077" y="23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5" name="Freeform 1120"/>
              <p:cNvSpPr>
                <a:spLocks noEditPoints="1"/>
              </p:cNvSpPr>
              <p:nvPr/>
            </p:nvSpPr>
            <p:spPr bwMode="auto">
              <a:xfrm>
                <a:off x="5057" y="2197"/>
                <a:ext cx="42" cy="175"/>
              </a:xfrm>
              <a:custGeom>
                <a:avLst/>
                <a:gdLst/>
                <a:ahLst/>
                <a:cxnLst>
                  <a:cxn ang="0">
                    <a:pos x="9" y="69"/>
                  </a:cxn>
                  <a:cxn ang="0">
                    <a:pos x="9" y="69"/>
                  </a:cxn>
                  <a:cxn ang="0">
                    <a:pos x="10" y="67"/>
                  </a:cxn>
                  <a:cxn ang="0">
                    <a:pos x="11" y="63"/>
                  </a:cxn>
                  <a:cxn ang="0">
                    <a:pos x="9" y="60"/>
                  </a:cxn>
                  <a:cxn ang="0">
                    <a:pos x="10" y="55"/>
                  </a:cxn>
                  <a:cxn ang="0">
                    <a:pos x="12" y="54"/>
                  </a:cxn>
                  <a:cxn ang="0">
                    <a:pos x="10" y="51"/>
                  </a:cxn>
                  <a:cxn ang="0">
                    <a:pos x="11" y="48"/>
                  </a:cxn>
                  <a:cxn ang="0">
                    <a:pos x="11" y="46"/>
                  </a:cxn>
                  <a:cxn ang="0">
                    <a:pos x="13" y="40"/>
                  </a:cxn>
                  <a:cxn ang="0">
                    <a:pos x="14" y="33"/>
                  </a:cxn>
                  <a:cxn ang="0">
                    <a:pos x="13" y="29"/>
                  </a:cxn>
                  <a:cxn ang="0">
                    <a:pos x="14" y="24"/>
                  </a:cxn>
                  <a:cxn ang="0">
                    <a:pos x="15" y="22"/>
                  </a:cxn>
                  <a:cxn ang="0">
                    <a:pos x="13" y="19"/>
                  </a:cxn>
                  <a:cxn ang="0">
                    <a:pos x="14" y="18"/>
                  </a:cxn>
                  <a:cxn ang="0">
                    <a:pos x="14" y="16"/>
                  </a:cxn>
                  <a:cxn ang="0">
                    <a:pos x="15" y="13"/>
                  </a:cxn>
                  <a:cxn ang="0">
                    <a:pos x="15" y="10"/>
                  </a:cxn>
                  <a:cxn ang="0">
                    <a:pos x="15" y="8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4" y="2"/>
                  </a:cxn>
                  <a:cxn ang="0">
                    <a:pos x="13" y="3"/>
                  </a:cxn>
                  <a:cxn ang="0">
                    <a:pos x="12" y="4"/>
                  </a:cxn>
                  <a:cxn ang="0">
                    <a:pos x="11" y="7"/>
                  </a:cxn>
                  <a:cxn ang="0">
                    <a:pos x="12" y="9"/>
                  </a:cxn>
                  <a:cxn ang="0">
                    <a:pos x="11" y="10"/>
                  </a:cxn>
                  <a:cxn ang="0">
                    <a:pos x="11" y="12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8" y="17"/>
                  </a:cxn>
                  <a:cxn ang="0">
                    <a:pos x="5" y="19"/>
                  </a:cxn>
                  <a:cxn ang="0">
                    <a:pos x="6" y="20"/>
                  </a:cxn>
                  <a:cxn ang="0">
                    <a:pos x="9" y="22"/>
                  </a:cxn>
                  <a:cxn ang="0">
                    <a:pos x="8" y="23"/>
                  </a:cxn>
                  <a:cxn ang="0">
                    <a:pos x="7" y="25"/>
                  </a:cxn>
                  <a:cxn ang="0">
                    <a:pos x="7" y="28"/>
                  </a:cxn>
                  <a:cxn ang="0">
                    <a:pos x="8" y="31"/>
                  </a:cxn>
                  <a:cxn ang="0">
                    <a:pos x="6" y="33"/>
                  </a:cxn>
                  <a:cxn ang="0">
                    <a:pos x="7" y="35"/>
                  </a:cxn>
                  <a:cxn ang="0">
                    <a:pos x="7" y="37"/>
                  </a:cxn>
                  <a:cxn ang="0">
                    <a:pos x="1" y="41"/>
                  </a:cxn>
                  <a:cxn ang="0">
                    <a:pos x="3" y="45"/>
                  </a:cxn>
                  <a:cxn ang="0">
                    <a:pos x="2" y="48"/>
                  </a:cxn>
                  <a:cxn ang="0">
                    <a:pos x="1" y="53"/>
                  </a:cxn>
                  <a:cxn ang="0">
                    <a:pos x="3" y="57"/>
                  </a:cxn>
                  <a:cxn ang="0">
                    <a:pos x="3" y="61"/>
                  </a:cxn>
                  <a:cxn ang="0">
                    <a:pos x="3" y="62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2" y="67"/>
                  </a:cxn>
                  <a:cxn ang="0">
                    <a:pos x="3" y="74"/>
                  </a:cxn>
                  <a:cxn ang="0">
                    <a:pos x="2" y="76"/>
                  </a:cxn>
                  <a:cxn ang="0">
                    <a:pos x="8" y="77"/>
                  </a:cxn>
                  <a:cxn ang="0">
                    <a:pos x="8" y="77"/>
                  </a:cxn>
                  <a:cxn ang="0">
                    <a:pos x="9" y="73"/>
                  </a:cxn>
                  <a:cxn ang="0">
                    <a:pos x="9" y="72"/>
                  </a:cxn>
                  <a:cxn ang="0">
                    <a:pos x="8" y="64"/>
                  </a:cxn>
                </a:cxnLst>
                <a:rect l="0" t="0" r="r" b="b"/>
                <a:pathLst>
                  <a:path w="19" h="78">
                    <a:moveTo>
                      <a:pt x="11" y="72"/>
                    </a:moveTo>
                    <a:cubicBezTo>
                      <a:pt x="11" y="71"/>
                      <a:pt x="10" y="71"/>
                      <a:pt x="9" y="71"/>
                    </a:cubicBezTo>
                    <a:cubicBezTo>
                      <a:pt x="9" y="71"/>
                      <a:pt x="10" y="71"/>
                      <a:pt x="11" y="71"/>
                    </a:cubicBezTo>
                    <a:cubicBezTo>
                      <a:pt x="11" y="71"/>
                      <a:pt x="9" y="71"/>
                      <a:pt x="9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9" y="70"/>
                      <a:pt x="10" y="70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6" y="69"/>
                      <a:pt x="7" y="69"/>
                    </a:cubicBezTo>
                    <a:cubicBezTo>
                      <a:pt x="7" y="69"/>
                      <a:pt x="7" y="69"/>
                      <a:pt x="8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69"/>
                      <a:pt x="8" y="69"/>
                      <a:pt x="9" y="69"/>
                    </a:cubicBezTo>
                    <a:cubicBezTo>
                      <a:pt x="8" y="69"/>
                      <a:pt x="7" y="68"/>
                      <a:pt x="7" y="68"/>
                    </a:cubicBezTo>
                    <a:cubicBezTo>
                      <a:pt x="9" y="68"/>
                      <a:pt x="8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1" y="69"/>
                      <a:pt x="8" y="69"/>
                      <a:pt x="11" y="69"/>
                    </a:cubicBezTo>
                    <a:cubicBezTo>
                      <a:pt x="11" y="69"/>
                      <a:pt x="10" y="69"/>
                      <a:pt x="11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7" y="67"/>
                      <a:pt x="12" y="68"/>
                      <a:pt x="10" y="67"/>
                    </a:cubicBezTo>
                    <a:cubicBezTo>
                      <a:pt x="9" y="67"/>
                      <a:pt x="8" y="67"/>
                      <a:pt x="9" y="66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0" y="66"/>
                      <a:pt x="8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1" y="66"/>
                      <a:pt x="9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5"/>
                      <a:pt x="9" y="65"/>
                      <a:pt x="9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0" y="63"/>
                      <a:pt x="11" y="6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2"/>
                      <a:pt x="11" y="62"/>
                      <a:pt x="11" y="62"/>
                    </a:cubicBezTo>
                    <a:cubicBezTo>
                      <a:pt x="11" y="62"/>
                      <a:pt x="10" y="62"/>
                      <a:pt x="10" y="62"/>
                    </a:cubicBezTo>
                    <a:cubicBezTo>
                      <a:pt x="10" y="62"/>
                      <a:pt x="10" y="62"/>
                      <a:pt x="11" y="62"/>
                    </a:cubicBezTo>
                    <a:cubicBezTo>
                      <a:pt x="10" y="61"/>
                      <a:pt x="9" y="61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1" y="60"/>
                      <a:pt x="8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59"/>
                      <a:pt x="9" y="58"/>
                      <a:pt x="11" y="58"/>
                    </a:cubicBezTo>
                    <a:cubicBezTo>
                      <a:pt x="9" y="57"/>
                      <a:pt x="11" y="57"/>
                      <a:pt x="9" y="57"/>
                    </a:cubicBezTo>
                    <a:cubicBezTo>
                      <a:pt x="10" y="56"/>
                      <a:pt x="11" y="57"/>
                      <a:pt x="12" y="56"/>
                    </a:cubicBezTo>
                    <a:cubicBezTo>
                      <a:pt x="12" y="56"/>
                      <a:pt x="10" y="56"/>
                      <a:pt x="10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0" y="55"/>
                      <a:pt x="10" y="55"/>
                    </a:cubicBezTo>
                    <a:cubicBezTo>
                      <a:pt x="10" y="55"/>
                      <a:pt x="11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11" y="54"/>
                      <a:pt x="12" y="54"/>
                    </a:cubicBezTo>
                    <a:cubicBezTo>
                      <a:pt x="10" y="54"/>
                      <a:pt x="13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2" y="53"/>
                      <a:pt x="12" y="53"/>
                      <a:pt x="11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3" y="52"/>
                      <a:pt x="12" y="52"/>
                      <a:pt x="12" y="51"/>
                    </a:cubicBezTo>
                    <a:cubicBezTo>
                      <a:pt x="12" y="51"/>
                      <a:pt x="10" y="51"/>
                      <a:pt x="10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1" y="51"/>
                      <a:pt x="11" y="51"/>
                      <a:pt x="10" y="51"/>
                    </a:cubicBezTo>
                    <a:cubicBezTo>
                      <a:pt x="10" y="51"/>
                      <a:pt x="11" y="51"/>
                      <a:pt x="12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2" y="51"/>
                      <a:pt x="14" y="51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2" y="49"/>
                      <a:pt x="12" y="49"/>
                    </a:cubicBezTo>
                    <a:cubicBezTo>
                      <a:pt x="11" y="49"/>
                      <a:pt x="12" y="49"/>
                      <a:pt x="11" y="48"/>
                    </a:cubicBezTo>
                    <a:cubicBezTo>
                      <a:pt x="11" y="48"/>
                      <a:pt x="12" y="48"/>
                      <a:pt x="12" y="47"/>
                    </a:cubicBezTo>
                    <a:cubicBezTo>
                      <a:pt x="11" y="47"/>
                      <a:pt x="11" y="47"/>
                      <a:pt x="10" y="47"/>
                    </a:cubicBezTo>
                    <a:cubicBezTo>
                      <a:pt x="11" y="47"/>
                      <a:pt x="11" y="47"/>
                      <a:pt x="12" y="47"/>
                    </a:cubicBezTo>
                    <a:cubicBezTo>
                      <a:pt x="12" y="47"/>
                      <a:pt x="12" y="46"/>
                      <a:pt x="11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0" y="45"/>
                      <a:pt x="14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2" y="43"/>
                      <a:pt x="12" y="43"/>
                      <a:pt x="13" y="43"/>
                    </a:cubicBezTo>
                    <a:cubicBezTo>
                      <a:pt x="11" y="42"/>
                      <a:pt x="13" y="42"/>
                      <a:pt x="12" y="41"/>
                    </a:cubicBezTo>
                    <a:cubicBezTo>
                      <a:pt x="15" y="41"/>
                      <a:pt x="12" y="40"/>
                      <a:pt x="14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39"/>
                      <a:pt x="14" y="40"/>
                      <a:pt x="14" y="40"/>
                    </a:cubicBezTo>
                    <a:cubicBezTo>
                      <a:pt x="13" y="39"/>
                      <a:pt x="13" y="40"/>
                      <a:pt x="13" y="39"/>
                    </a:cubicBezTo>
                    <a:cubicBezTo>
                      <a:pt x="12" y="38"/>
                      <a:pt x="14" y="37"/>
                      <a:pt x="15" y="36"/>
                    </a:cubicBezTo>
                    <a:cubicBezTo>
                      <a:pt x="15" y="36"/>
                      <a:pt x="11" y="35"/>
                      <a:pt x="13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3" y="34"/>
                      <a:pt x="15" y="34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5" y="32"/>
                    </a:cubicBezTo>
                    <a:cubicBezTo>
                      <a:pt x="15" y="32"/>
                      <a:pt x="14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1"/>
                      <a:pt x="15" y="31"/>
                      <a:pt x="14" y="31"/>
                    </a:cubicBezTo>
                    <a:cubicBezTo>
                      <a:pt x="15" y="31"/>
                      <a:pt x="14" y="30"/>
                      <a:pt x="14" y="30"/>
                    </a:cubicBezTo>
                    <a:cubicBezTo>
                      <a:pt x="13" y="30"/>
                      <a:pt x="15" y="30"/>
                      <a:pt x="13" y="29"/>
                    </a:cubicBezTo>
                    <a:cubicBezTo>
                      <a:pt x="15" y="30"/>
                      <a:pt x="15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8"/>
                      <a:pt x="14" y="28"/>
                    </a:cubicBezTo>
                    <a:cubicBezTo>
                      <a:pt x="16" y="28"/>
                      <a:pt x="13" y="27"/>
                      <a:pt x="15" y="27"/>
                    </a:cubicBezTo>
                    <a:cubicBezTo>
                      <a:pt x="14" y="26"/>
                      <a:pt x="14" y="26"/>
                      <a:pt x="14" y="25"/>
                    </a:cubicBezTo>
                    <a:cubicBezTo>
                      <a:pt x="15" y="25"/>
                      <a:pt x="14" y="26"/>
                      <a:pt x="16" y="26"/>
                    </a:cubicBezTo>
                    <a:cubicBezTo>
                      <a:pt x="15" y="25"/>
                      <a:pt x="13" y="25"/>
                      <a:pt x="14" y="24"/>
                    </a:cubicBezTo>
                    <a:cubicBezTo>
                      <a:pt x="14" y="24"/>
                      <a:pt x="15" y="24"/>
                      <a:pt x="15" y="25"/>
                    </a:cubicBezTo>
                    <a:cubicBezTo>
                      <a:pt x="14" y="24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3" y="23"/>
                      <a:pt x="12" y="22"/>
                      <a:pt x="12" y="22"/>
                    </a:cubicBezTo>
                    <a:cubicBezTo>
                      <a:pt x="14" y="22"/>
                      <a:pt x="12" y="21"/>
                      <a:pt x="15" y="22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2"/>
                      <a:pt x="15" y="22"/>
                      <a:pt x="15" y="22"/>
                    </a:cubicBezTo>
                    <a:cubicBezTo>
                      <a:pt x="15" y="22"/>
                      <a:pt x="14" y="22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5" y="21"/>
                      <a:pt x="15" y="21"/>
                    </a:cubicBezTo>
                    <a:cubicBezTo>
                      <a:pt x="14" y="20"/>
                      <a:pt x="13" y="20"/>
                      <a:pt x="13" y="19"/>
                    </a:cubicBezTo>
                    <a:cubicBezTo>
                      <a:pt x="15" y="20"/>
                      <a:pt x="14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3" y="18"/>
                      <a:pt x="14" y="1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2" y="18"/>
                    </a:cubicBezTo>
                    <a:cubicBezTo>
                      <a:pt x="12" y="18"/>
                      <a:pt x="12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17"/>
                      <a:pt x="13" y="17"/>
                    </a:cubicBezTo>
                    <a:cubicBezTo>
                      <a:pt x="13" y="17"/>
                      <a:pt x="14" y="17"/>
                      <a:pt x="15" y="17"/>
                    </a:cubicBezTo>
                    <a:cubicBezTo>
                      <a:pt x="14" y="17"/>
                      <a:pt x="15" y="17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3" y="15"/>
                      <a:pt x="14" y="15"/>
                    </a:cubicBezTo>
                    <a:cubicBezTo>
                      <a:pt x="16" y="15"/>
                      <a:pt x="14" y="15"/>
                      <a:pt x="16" y="15"/>
                    </a:cubicBezTo>
                    <a:cubicBezTo>
                      <a:pt x="15" y="15"/>
                      <a:pt x="14" y="14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5" y="13"/>
                      <a:pt x="15" y="13"/>
                    </a:cubicBezTo>
                    <a:cubicBezTo>
                      <a:pt x="15" y="13"/>
                      <a:pt x="16" y="13"/>
                      <a:pt x="15" y="13"/>
                    </a:cubicBezTo>
                    <a:cubicBezTo>
                      <a:pt x="16" y="13"/>
                      <a:pt x="15" y="12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5" y="11"/>
                      <a:pt x="16" y="11"/>
                    </a:cubicBezTo>
                    <a:cubicBezTo>
                      <a:pt x="15" y="11"/>
                      <a:pt x="15" y="11"/>
                      <a:pt x="15" y="10"/>
                    </a:cubicBezTo>
                    <a:cubicBezTo>
                      <a:pt x="18" y="10"/>
                      <a:pt x="13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3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4" y="7"/>
                      <a:pt x="15" y="7"/>
                    </a:cubicBezTo>
                    <a:cubicBezTo>
                      <a:pt x="15" y="7"/>
                      <a:pt x="13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4" y="6"/>
                      <a:pt x="16" y="6"/>
                      <a:pt x="14" y="5"/>
                    </a:cubicBezTo>
                    <a:cubicBezTo>
                      <a:pt x="16" y="6"/>
                      <a:pt x="15" y="5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5"/>
                      <a:pt x="18" y="5"/>
                      <a:pt x="17" y="5"/>
                    </a:cubicBezTo>
                    <a:cubicBezTo>
                      <a:pt x="18" y="5"/>
                      <a:pt x="17" y="5"/>
                      <a:pt x="18" y="5"/>
                    </a:cubicBezTo>
                    <a:cubicBezTo>
                      <a:pt x="18" y="5"/>
                      <a:pt x="17" y="5"/>
                      <a:pt x="17" y="5"/>
                    </a:cubicBezTo>
                    <a:cubicBezTo>
                      <a:pt x="16" y="4"/>
                      <a:pt x="19" y="4"/>
                      <a:pt x="17" y="3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1"/>
                      <a:pt x="16" y="1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8" y="1"/>
                      <a:pt x="18" y="1"/>
                      <a:pt x="17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7" y="1"/>
                      <a:pt x="17" y="1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1"/>
                      <a:pt x="16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2"/>
                      <a:pt x="14" y="1"/>
                    </a:cubicBezTo>
                    <a:cubicBezTo>
                      <a:pt x="14" y="1"/>
                      <a:pt x="15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2" y="2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3" y="4"/>
                      <a:pt x="15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4"/>
                      <a:pt x="14" y="5"/>
                      <a:pt x="13" y="5"/>
                    </a:cubicBezTo>
                    <a:cubicBezTo>
                      <a:pt x="12" y="4"/>
                      <a:pt x="13" y="4"/>
                      <a:pt x="12" y="4"/>
                    </a:cubicBezTo>
                    <a:cubicBezTo>
                      <a:pt x="14" y="5"/>
                      <a:pt x="11" y="5"/>
                      <a:pt x="12" y="5"/>
                    </a:cubicBezTo>
                    <a:cubicBezTo>
                      <a:pt x="13" y="5"/>
                      <a:pt x="12" y="5"/>
                      <a:pt x="13" y="6"/>
                    </a:cubicBezTo>
                    <a:cubicBezTo>
                      <a:pt x="12" y="6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2" y="8"/>
                      <a:pt x="11" y="8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3" y="9"/>
                      <a:pt x="12" y="9"/>
                    </a:cubicBezTo>
                    <a:cubicBezTo>
                      <a:pt x="12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1" y="10"/>
                    </a:cubicBezTo>
                    <a:cubicBezTo>
                      <a:pt x="11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9" y="13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11" y="15"/>
                      <a:pt x="8" y="15"/>
                    </a:cubicBezTo>
                    <a:cubicBezTo>
                      <a:pt x="9" y="16"/>
                      <a:pt x="9" y="15"/>
                      <a:pt x="10" y="16"/>
                    </a:cubicBezTo>
                    <a:cubicBezTo>
                      <a:pt x="9" y="16"/>
                      <a:pt x="7" y="16"/>
                      <a:pt x="7" y="16"/>
                    </a:cubicBezTo>
                    <a:cubicBezTo>
                      <a:pt x="7" y="16"/>
                      <a:pt x="9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1" y="18"/>
                      <a:pt x="9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7"/>
                      <a:pt x="8" y="17"/>
                      <a:pt x="8" y="17"/>
                    </a:cubicBezTo>
                    <a:cubicBezTo>
                      <a:pt x="7" y="17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7" y="19"/>
                      <a:pt x="6" y="19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7" y="20"/>
                      <a:pt x="8" y="20"/>
                    </a:cubicBezTo>
                    <a:cubicBezTo>
                      <a:pt x="8" y="20"/>
                      <a:pt x="9" y="21"/>
                      <a:pt x="7" y="20"/>
                    </a:cubicBezTo>
                    <a:cubicBezTo>
                      <a:pt x="8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0"/>
                      <a:pt x="7" y="20"/>
                      <a:pt x="7" y="21"/>
                    </a:cubicBezTo>
                    <a:cubicBezTo>
                      <a:pt x="6" y="21"/>
                      <a:pt x="5" y="21"/>
                      <a:pt x="6" y="21"/>
                    </a:cubicBezTo>
                    <a:cubicBezTo>
                      <a:pt x="6" y="21"/>
                      <a:pt x="7" y="21"/>
                      <a:pt x="7" y="21"/>
                    </a:cubicBezTo>
                    <a:cubicBezTo>
                      <a:pt x="7" y="21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8" y="22"/>
                      <a:pt x="9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7" y="22"/>
                      <a:pt x="7" y="23"/>
                    </a:cubicBezTo>
                    <a:cubicBezTo>
                      <a:pt x="7" y="23"/>
                      <a:pt x="6" y="22"/>
                      <a:pt x="6" y="22"/>
                    </a:cubicBezTo>
                    <a:cubicBezTo>
                      <a:pt x="7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7" y="23"/>
                      <a:pt x="7" y="23"/>
                    </a:cubicBezTo>
                    <a:cubicBezTo>
                      <a:pt x="8" y="23"/>
                      <a:pt x="8" y="23"/>
                      <a:pt x="9" y="23"/>
                    </a:cubicBezTo>
                    <a:cubicBezTo>
                      <a:pt x="7" y="23"/>
                      <a:pt x="9" y="24"/>
                      <a:pt x="8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7" y="24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7" y="25"/>
                      <a:pt x="7" y="25"/>
                    </a:cubicBezTo>
                    <a:cubicBezTo>
                      <a:pt x="7" y="25"/>
                      <a:pt x="6" y="25"/>
                      <a:pt x="6" y="25"/>
                    </a:cubicBezTo>
                    <a:cubicBezTo>
                      <a:pt x="6" y="25"/>
                      <a:pt x="6" y="26"/>
                      <a:pt x="7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8" y="27"/>
                      <a:pt x="8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8"/>
                      <a:pt x="9" y="28"/>
                    </a:cubicBezTo>
                    <a:cubicBezTo>
                      <a:pt x="6" y="28"/>
                      <a:pt x="9" y="29"/>
                      <a:pt x="7" y="2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9" y="31"/>
                      <a:pt x="8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4" y="31"/>
                      <a:pt x="7" y="31"/>
                      <a:pt x="6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3"/>
                      <a:pt x="7" y="33"/>
                      <a:pt x="8" y="34"/>
                    </a:cubicBezTo>
                    <a:cubicBezTo>
                      <a:pt x="7" y="34"/>
                      <a:pt x="7" y="34"/>
                      <a:pt x="6" y="33"/>
                    </a:cubicBezTo>
                    <a:cubicBezTo>
                      <a:pt x="6" y="34"/>
                      <a:pt x="8" y="34"/>
                      <a:pt x="8" y="34"/>
                    </a:cubicBezTo>
                    <a:cubicBezTo>
                      <a:pt x="7" y="34"/>
                      <a:pt x="7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4"/>
                      <a:pt x="6" y="34"/>
                      <a:pt x="6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5"/>
                      <a:pt x="7" y="35"/>
                      <a:pt x="6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6" y="35"/>
                      <a:pt x="7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7" y="36"/>
                      <a:pt x="7" y="37"/>
                    </a:cubicBezTo>
                    <a:cubicBezTo>
                      <a:pt x="6" y="36"/>
                      <a:pt x="6" y="36"/>
                      <a:pt x="5" y="36"/>
                    </a:cubicBezTo>
                    <a:cubicBezTo>
                      <a:pt x="5" y="36"/>
                      <a:pt x="5" y="36"/>
                      <a:pt x="6" y="37"/>
                    </a:cubicBezTo>
                    <a:cubicBezTo>
                      <a:pt x="6" y="36"/>
                      <a:pt x="5" y="36"/>
                      <a:pt x="5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4" y="37"/>
                      <a:pt x="6" y="38"/>
                      <a:pt x="4" y="38"/>
                    </a:cubicBezTo>
                    <a:cubicBezTo>
                      <a:pt x="5" y="39"/>
                      <a:pt x="3" y="39"/>
                      <a:pt x="3" y="40"/>
                    </a:cubicBezTo>
                    <a:cubicBezTo>
                      <a:pt x="6" y="40"/>
                      <a:pt x="3" y="40"/>
                      <a:pt x="6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3" y="41"/>
                      <a:pt x="4" y="41"/>
                      <a:pt x="3" y="41"/>
                    </a:cubicBezTo>
                    <a:cubicBezTo>
                      <a:pt x="3" y="41"/>
                      <a:pt x="2" y="41"/>
                      <a:pt x="1" y="41"/>
                    </a:cubicBezTo>
                    <a:cubicBezTo>
                      <a:pt x="2" y="41"/>
                      <a:pt x="3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2"/>
                      <a:pt x="1" y="41"/>
                      <a:pt x="3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3"/>
                      <a:pt x="4" y="43"/>
                    </a:cubicBezTo>
                    <a:cubicBezTo>
                      <a:pt x="3" y="43"/>
                      <a:pt x="3" y="43"/>
                      <a:pt x="2" y="43"/>
                    </a:cubicBezTo>
                    <a:cubicBezTo>
                      <a:pt x="2" y="44"/>
                      <a:pt x="4" y="45"/>
                      <a:pt x="3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4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4" y="47"/>
                      <a:pt x="4" y="47"/>
                    </a:cubicBezTo>
                    <a:cubicBezTo>
                      <a:pt x="2" y="47"/>
                      <a:pt x="2" y="47"/>
                      <a:pt x="2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3" y="49"/>
                      <a:pt x="3" y="50"/>
                    </a:cubicBezTo>
                    <a:cubicBezTo>
                      <a:pt x="1" y="50"/>
                      <a:pt x="2" y="51"/>
                      <a:pt x="1" y="51"/>
                    </a:cubicBezTo>
                    <a:cubicBezTo>
                      <a:pt x="2" y="51"/>
                      <a:pt x="3" y="52"/>
                      <a:pt x="3" y="52"/>
                    </a:cubicBezTo>
                    <a:cubicBezTo>
                      <a:pt x="2" y="52"/>
                      <a:pt x="4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0" y="53"/>
                      <a:pt x="4" y="55"/>
                      <a:pt x="1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7"/>
                      <a:pt x="3" y="57"/>
                      <a:pt x="3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58"/>
                      <a:pt x="0" y="58"/>
                      <a:pt x="2" y="59"/>
                    </a:cubicBezTo>
                    <a:cubicBezTo>
                      <a:pt x="1" y="59"/>
                      <a:pt x="1" y="59"/>
                      <a:pt x="1" y="58"/>
                    </a:cubicBezTo>
                    <a:cubicBezTo>
                      <a:pt x="1" y="59"/>
                      <a:pt x="0" y="59"/>
                      <a:pt x="2" y="59"/>
                    </a:cubicBezTo>
                    <a:cubicBezTo>
                      <a:pt x="0" y="59"/>
                      <a:pt x="2" y="60"/>
                      <a:pt x="2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1"/>
                      <a:pt x="4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3" y="62"/>
                      <a:pt x="4" y="62"/>
                    </a:cubicBezTo>
                    <a:cubicBezTo>
                      <a:pt x="4" y="62"/>
                      <a:pt x="3" y="62"/>
                      <a:pt x="2" y="62"/>
                    </a:cubicBezTo>
                    <a:cubicBezTo>
                      <a:pt x="3" y="62"/>
                      <a:pt x="4" y="62"/>
                      <a:pt x="3" y="6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2" y="63"/>
                      <a:pt x="4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1" y="63"/>
                      <a:pt x="0" y="63"/>
                    </a:cubicBezTo>
                    <a:cubicBezTo>
                      <a:pt x="0" y="63"/>
                      <a:pt x="2" y="64"/>
                      <a:pt x="2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4"/>
                      <a:pt x="1" y="64"/>
                      <a:pt x="0" y="65"/>
                    </a:cubicBezTo>
                    <a:cubicBezTo>
                      <a:pt x="2" y="65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5"/>
                      <a:pt x="2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2" y="65"/>
                      <a:pt x="1" y="65"/>
                    </a:cubicBezTo>
                    <a:cubicBezTo>
                      <a:pt x="1" y="66"/>
                      <a:pt x="1" y="66"/>
                      <a:pt x="3" y="67"/>
                    </a:cubicBezTo>
                    <a:cubicBezTo>
                      <a:pt x="4" y="67"/>
                      <a:pt x="3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3" y="68"/>
                    </a:cubicBezTo>
                    <a:cubicBezTo>
                      <a:pt x="3" y="68"/>
                      <a:pt x="2" y="67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0" y="68"/>
                      <a:pt x="6" y="69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1"/>
                      <a:pt x="4" y="72"/>
                      <a:pt x="2" y="73"/>
                    </a:cubicBezTo>
                    <a:cubicBezTo>
                      <a:pt x="2" y="74"/>
                      <a:pt x="2" y="74"/>
                      <a:pt x="3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4" y="75"/>
                      <a:pt x="0" y="75"/>
                      <a:pt x="2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4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1" y="77"/>
                      <a:pt x="1" y="77"/>
                    </a:cubicBezTo>
                    <a:cubicBezTo>
                      <a:pt x="1" y="77"/>
                      <a:pt x="3" y="78"/>
                      <a:pt x="3" y="78"/>
                    </a:cubicBezTo>
                    <a:cubicBezTo>
                      <a:pt x="3" y="78"/>
                      <a:pt x="3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6" y="78"/>
                      <a:pt x="8" y="78"/>
                      <a:pt x="9" y="78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0" y="77"/>
                      <a:pt x="9" y="77"/>
                      <a:pt x="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10" y="77"/>
                      <a:pt x="10" y="77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6"/>
                      <a:pt x="9" y="76"/>
                      <a:pt x="8" y="76"/>
                    </a:cubicBezTo>
                    <a:cubicBezTo>
                      <a:pt x="9" y="76"/>
                      <a:pt x="8" y="75"/>
                      <a:pt x="10" y="75"/>
                    </a:cubicBezTo>
                    <a:cubicBezTo>
                      <a:pt x="9" y="75"/>
                      <a:pt x="9" y="75"/>
                      <a:pt x="8" y="75"/>
                    </a:cubicBezTo>
                    <a:cubicBezTo>
                      <a:pt x="11" y="75"/>
                      <a:pt x="9" y="74"/>
                      <a:pt x="11" y="74"/>
                    </a:cubicBezTo>
                    <a:cubicBezTo>
                      <a:pt x="9" y="74"/>
                      <a:pt x="10" y="74"/>
                      <a:pt x="9" y="73"/>
                    </a:cubicBezTo>
                    <a:cubicBezTo>
                      <a:pt x="9" y="73"/>
                      <a:pt x="10" y="73"/>
                      <a:pt x="9" y="73"/>
                    </a:cubicBezTo>
                    <a:cubicBezTo>
                      <a:pt x="10" y="73"/>
                      <a:pt x="10" y="73"/>
                      <a:pt x="11" y="73"/>
                    </a:cubicBezTo>
                    <a:cubicBezTo>
                      <a:pt x="9" y="73"/>
                      <a:pt x="9" y="73"/>
                      <a:pt x="8" y="72"/>
                    </a:cubicBezTo>
                    <a:cubicBezTo>
                      <a:pt x="9" y="72"/>
                      <a:pt x="9" y="73"/>
                      <a:pt x="11" y="73"/>
                    </a:cubicBezTo>
                    <a:cubicBezTo>
                      <a:pt x="10" y="73"/>
                      <a:pt x="10" y="72"/>
                      <a:pt x="9" y="72"/>
                    </a:cubicBezTo>
                    <a:cubicBezTo>
                      <a:pt x="10" y="72"/>
                      <a:pt x="9" y="72"/>
                      <a:pt x="10" y="72"/>
                    </a:cubicBezTo>
                    <a:cubicBezTo>
                      <a:pt x="8" y="72"/>
                      <a:pt x="10" y="72"/>
                      <a:pt x="9" y="72"/>
                    </a:cubicBezTo>
                    <a:cubicBezTo>
                      <a:pt x="10" y="71"/>
                      <a:pt x="11" y="72"/>
                      <a:pt x="10" y="71"/>
                    </a:cubicBezTo>
                    <a:cubicBezTo>
                      <a:pt x="11" y="71"/>
                      <a:pt x="11" y="72"/>
                      <a:pt x="11" y="72"/>
                    </a:cubicBezTo>
                    <a:close/>
                    <a:moveTo>
                      <a:pt x="9" y="64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lose/>
                    <a:moveTo>
                      <a:pt x="9" y="64"/>
                    </a:move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lnTo>
                      <a:pt x="9" y="64"/>
                    </a:lnTo>
                    <a:close/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6" name="Rectangle 1121"/>
              <p:cNvSpPr>
                <a:spLocks noChangeArrowheads="1"/>
              </p:cNvSpPr>
              <p:nvPr/>
            </p:nvSpPr>
            <p:spPr bwMode="auto">
              <a:xfrm>
                <a:off x="5061" y="23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7" name="Rectangle 1122"/>
              <p:cNvSpPr>
                <a:spLocks noChangeArrowheads="1"/>
              </p:cNvSpPr>
              <p:nvPr/>
            </p:nvSpPr>
            <p:spPr bwMode="auto">
              <a:xfrm>
                <a:off x="5081" y="22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8" name="Rectangle 1123"/>
              <p:cNvSpPr>
                <a:spLocks noChangeArrowheads="1"/>
              </p:cNvSpPr>
              <p:nvPr/>
            </p:nvSpPr>
            <p:spPr bwMode="auto">
              <a:xfrm>
                <a:off x="5081" y="232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9" name="Freeform 1124"/>
              <p:cNvSpPr>
                <a:spLocks/>
              </p:cNvSpPr>
              <p:nvPr/>
            </p:nvSpPr>
            <p:spPr bwMode="auto">
              <a:xfrm>
                <a:off x="5093" y="2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0" name="Freeform 1125"/>
              <p:cNvSpPr>
                <a:spLocks/>
              </p:cNvSpPr>
              <p:nvPr/>
            </p:nvSpPr>
            <p:spPr bwMode="auto">
              <a:xfrm>
                <a:off x="5093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1" name="Rectangle 1126"/>
              <p:cNvSpPr>
                <a:spLocks noChangeArrowheads="1"/>
              </p:cNvSpPr>
              <p:nvPr/>
            </p:nvSpPr>
            <p:spPr bwMode="auto">
              <a:xfrm>
                <a:off x="5095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2" name="Freeform 1127"/>
              <p:cNvSpPr>
                <a:spLocks/>
              </p:cNvSpPr>
              <p:nvPr/>
            </p:nvSpPr>
            <p:spPr bwMode="auto">
              <a:xfrm>
                <a:off x="5090" y="22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" name="Freeform 1128"/>
              <p:cNvSpPr>
                <a:spLocks/>
              </p:cNvSpPr>
              <p:nvPr/>
            </p:nvSpPr>
            <p:spPr bwMode="auto">
              <a:xfrm>
                <a:off x="5086" y="2235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4" name="Rectangle 1129"/>
              <p:cNvSpPr>
                <a:spLocks noChangeArrowheads="1"/>
              </p:cNvSpPr>
              <p:nvPr/>
            </p:nvSpPr>
            <p:spPr bwMode="auto">
              <a:xfrm>
                <a:off x="5090" y="226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5" name="Freeform 1130"/>
              <p:cNvSpPr>
                <a:spLocks/>
              </p:cNvSpPr>
              <p:nvPr/>
            </p:nvSpPr>
            <p:spPr bwMode="auto">
              <a:xfrm>
                <a:off x="5088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6" name="Rectangle 1131"/>
              <p:cNvSpPr>
                <a:spLocks noChangeArrowheads="1"/>
              </p:cNvSpPr>
              <p:nvPr/>
            </p:nvSpPr>
            <p:spPr bwMode="auto">
              <a:xfrm>
                <a:off x="5099" y="219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7" name="Freeform 1132"/>
              <p:cNvSpPr>
                <a:spLocks/>
              </p:cNvSpPr>
              <p:nvPr/>
            </p:nvSpPr>
            <p:spPr bwMode="auto">
              <a:xfrm>
                <a:off x="5097" y="219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8" name="Freeform 1133"/>
              <p:cNvSpPr>
                <a:spLocks/>
              </p:cNvSpPr>
              <p:nvPr/>
            </p:nvSpPr>
            <p:spPr bwMode="auto">
              <a:xfrm>
                <a:off x="5097" y="2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9" name="Freeform 1134"/>
              <p:cNvSpPr>
                <a:spLocks/>
              </p:cNvSpPr>
              <p:nvPr/>
            </p:nvSpPr>
            <p:spPr bwMode="auto">
              <a:xfrm>
                <a:off x="5097" y="220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0" name="Freeform 1135"/>
              <p:cNvSpPr>
                <a:spLocks/>
              </p:cNvSpPr>
              <p:nvPr/>
            </p:nvSpPr>
            <p:spPr bwMode="auto">
              <a:xfrm>
                <a:off x="5095" y="2203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1" name="Freeform 1136"/>
              <p:cNvSpPr>
                <a:spLocks/>
              </p:cNvSpPr>
              <p:nvPr/>
            </p:nvSpPr>
            <p:spPr bwMode="auto">
              <a:xfrm>
                <a:off x="5079" y="2203"/>
                <a:ext cx="7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2" name="Freeform 1137"/>
              <p:cNvSpPr>
                <a:spLocks/>
              </p:cNvSpPr>
              <p:nvPr/>
            </p:nvSpPr>
            <p:spPr bwMode="auto">
              <a:xfrm>
                <a:off x="5081" y="2206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3" name="Freeform 1138"/>
              <p:cNvSpPr>
                <a:spLocks/>
              </p:cNvSpPr>
              <p:nvPr/>
            </p:nvSpPr>
            <p:spPr bwMode="auto">
              <a:xfrm>
                <a:off x="5077" y="222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4" name="Freeform 1139"/>
              <p:cNvSpPr>
                <a:spLocks/>
              </p:cNvSpPr>
              <p:nvPr/>
            </p:nvSpPr>
            <p:spPr bwMode="auto">
              <a:xfrm>
                <a:off x="5088" y="223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5" name="Freeform 1140"/>
              <p:cNvSpPr>
                <a:spLocks/>
              </p:cNvSpPr>
              <p:nvPr/>
            </p:nvSpPr>
            <p:spPr bwMode="auto">
              <a:xfrm>
                <a:off x="5072" y="223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6" name="Freeform 1141"/>
              <p:cNvSpPr>
                <a:spLocks/>
              </p:cNvSpPr>
              <p:nvPr/>
            </p:nvSpPr>
            <p:spPr bwMode="auto">
              <a:xfrm>
                <a:off x="5068" y="226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7" name="Freeform 1142"/>
              <p:cNvSpPr>
                <a:spLocks/>
              </p:cNvSpPr>
              <p:nvPr/>
            </p:nvSpPr>
            <p:spPr bwMode="auto">
              <a:xfrm>
                <a:off x="5068" y="2275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8" name="Rectangle 1143"/>
              <p:cNvSpPr>
                <a:spLocks noChangeArrowheads="1"/>
              </p:cNvSpPr>
              <p:nvPr/>
            </p:nvSpPr>
            <p:spPr bwMode="auto">
              <a:xfrm>
                <a:off x="5059" y="2316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9" name="Freeform 1144"/>
              <p:cNvSpPr>
                <a:spLocks/>
              </p:cNvSpPr>
              <p:nvPr/>
            </p:nvSpPr>
            <p:spPr bwMode="auto">
              <a:xfrm>
                <a:off x="5030" y="2185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0" name="Freeform 1145"/>
              <p:cNvSpPr>
                <a:spLocks/>
              </p:cNvSpPr>
              <p:nvPr/>
            </p:nvSpPr>
            <p:spPr bwMode="auto">
              <a:xfrm>
                <a:off x="5027" y="2185"/>
                <a:ext cx="5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1" name="Freeform 1146"/>
              <p:cNvSpPr>
                <a:spLocks/>
              </p:cNvSpPr>
              <p:nvPr/>
            </p:nvSpPr>
            <p:spPr bwMode="auto">
              <a:xfrm>
                <a:off x="5014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2" name="Freeform 1147"/>
              <p:cNvSpPr>
                <a:spLocks/>
              </p:cNvSpPr>
              <p:nvPr/>
            </p:nvSpPr>
            <p:spPr bwMode="auto">
              <a:xfrm>
                <a:off x="5009" y="222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3" name="Freeform 1148"/>
              <p:cNvSpPr>
                <a:spLocks/>
              </p:cNvSpPr>
              <p:nvPr/>
            </p:nvSpPr>
            <p:spPr bwMode="auto">
              <a:xfrm>
                <a:off x="5007" y="22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4" name="Freeform 1149"/>
              <p:cNvSpPr>
                <a:spLocks/>
              </p:cNvSpPr>
              <p:nvPr/>
            </p:nvSpPr>
            <p:spPr bwMode="auto">
              <a:xfrm>
                <a:off x="5014" y="2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5" name="Rectangle 1150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6" name="Rectangle 1151"/>
              <p:cNvSpPr>
                <a:spLocks noChangeArrowheads="1"/>
              </p:cNvSpPr>
              <p:nvPr/>
            </p:nvSpPr>
            <p:spPr bwMode="auto">
              <a:xfrm>
                <a:off x="5014" y="220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7" name="Freeform 1152"/>
              <p:cNvSpPr>
                <a:spLocks/>
              </p:cNvSpPr>
              <p:nvPr/>
            </p:nvSpPr>
            <p:spPr bwMode="auto">
              <a:xfrm>
                <a:off x="5016" y="21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8" name="Freeform 1153"/>
              <p:cNvSpPr>
                <a:spLocks/>
              </p:cNvSpPr>
              <p:nvPr/>
            </p:nvSpPr>
            <p:spPr bwMode="auto">
              <a:xfrm>
                <a:off x="5023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9" name="Freeform 1154"/>
              <p:cNvSpPr>
                <a:spLocks/>
              </p:cNvSpPr>
              <p:nvPr/>
            </p:nvSpPr>
            <p:spPr bwMode="auto">
              <a:xfrm>
                <a:off x="5012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0" name="Freeform 1155"/>
              <p:cNvSpPr>
                <a:spLocks/>
              </p:cNvSpPr>
              <p:nvPr/>
            </p:nvSpPr>
            <p:spPr bwMode="auto">
              <a:xfrm>
                <a:off x="5018" y="2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" name="Rectangle 1156"/>
              <p:cNvSpPr>
                <a:spLocks noChangeArrowheads="1"/>
              </p:cNvSpPr>
              <p:nvPr/>
            </p:nvSpPr>
            <p:spPr bwMode="auto">
              <a:xfrm>
                <a:off x="5005" y="23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2" name="Freeform 1157"/>
              <p:cNvSpPr>
                <a:spLocks/>
              </p:cNvSpPr>
              <p:nvPr/>
            </p:nvSpPr>
            <p:spPr bwMode="auto">
              <a:xfrm>
                <a:off x="5003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3" name="Freeform 1158"/>
              <p:cNvSpPr>
                <a:spLocks/>
              </p:cNvSpPr>
              <p:nvPr/>
            </p:nvSpPr>
            <p:spPr bwMode="auto">
              <a:xfrm>
                <a:off x="4998" y="228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4" name="Freeform 1159"/>
              <p:cNvSpPr>
                <a:spLocks/>
              </p:cNvSpPr>
              <p:nvPr/>
            </p:nvSpPr>
            <p:spPr bwMode="auto">
              <a:xfrm>
                <a:off x="5032" y="21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5" name="Rectangle 1160"/>
              <p:cNvSpPr>
                <a:spLocks noChangeArrowheads="1"/>
              </p:cNvSpPr>
              <p:nvPr/>
            </p:nvSpPr>
            <p:spPr bwMode="auto">
              <a:xfrm>
                <a:off x="5005" y="228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6" name="Freeform 1161"/>
              <p:cNvSpPr>
                <a:spLocks/>
              </p:cNvSpPr>
              <p:nvPr/>
            </p:nvSpPr>
            <p:spPr bwMode="auto">
              <a:xfrm>
                <a:off x="5003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7" name="Freeform 1162"/>
              <p:cNvSpPr>
                <a:spLocks/>
              </p:cNvSpPr>
              <p:nvPr/>
            </p:nvSpPr>
            <p:spPr bwMode="auto">
              <a:xfrm>
                <a:off x="5007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8" name="Freeform 1163"/>
              <p:cNvSpPr>
                <a:spLocks/>
              </p:cNvSpPr>
              <p:nvPr/>
            </p:nvSpPr>
            <p:spPr bwMode="auto">
              <a:xfrm>
                <a:off x="5005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9" name="Rectangle 1164"/>
              <p:cNvSpPr>
                <a:spLocks noChangeArrowheads="1"/>
              </p:cNvSpPr>
              <p:nvPr/>
            </p:nvSpPr>
            <p:spPr bwMode="auto">
              <a:xfrm>
                <a:off x="5005" y="225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0" name="Freeform 1165"/>
              <p:cNvSpPr>
                <a:spLocks/>
              </p:cNvSpPr>
              <p:nvPr/>
            </p:nvSpPr>
            <p:spPr bwMode="auto">
              <a:xfrm>
                <a:off x="5014" y="2347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1" name="Rectangle 1166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2" name="Freeform 1167"/>
              <p:cNvSpPr>
                <a:spLocks/>
              </p:cNvSpPr>
              <p:nvPr/>
            </p:nvSpPr>
            <p:spPr bwMode="auto">
              <a:xfrm>
                <a:off x="5025" y="22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3" name="Freeform 1168"/>
              <p:cNvSpPr>
                <a:spLocks/>
              </p:cNvSpPr>
              <p:nvPr/>
            </p:nvSpPr>
            <p:spPr bwMode="auto">
              <a:xfrm>
                <a:off x="5018" y="23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4" name="Rectangle 1169"/>
              <p:cNvSpPr>
                <a:spLocks noChangeArrowheads="1"/>
              </p:cNvSpPr>
              <p:nvPr/>
            </p:nvSpPr>
            <p:spPr bwMode="auto">
              <a:xfrm>
                <a:off x="5023" y="225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5" name="Freeform 1170"/>
              <p:cNvSpPr>
                <a:spLocks/>
              </p:cNvSpPr>
              <p:nvPr/>
            </p:nvSpPr>
            <p:spPr bwMode="auto">
              <a:xfrm>
                <a:off x="5014" y="23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6" name="Freeform 1171"/>
              <p:cNvSpPr>
                <a:spLocks noEditPoints="1"/>
              </p:cNvSpPr>
              <p:nvPr/>
            </p:nvSpPr>
            <p:spPr bwMode="auto">
              <a:xfrm>
                <a:off x="4994" y="2188"/>
                <a:ext cx="38" cy="182"/>
              </a:xfrm>
              <a:custGeom>
                <a:avLst/>
                <a:gdLst/>
                <a:ahLst/>
                <a:cxnLst>
                  <a:cxn ang="0">
                    <a:pos x="9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4"/>
                  </a:cxn>
                  <a:cxn ang="0">
                    <a:pos x="9" y="61"/>
                  </a:cxn>
                  <a:cxn ang="0">
                    <a:pos x="10" y="57"/>
                  </a:cxn>
                  <a:cxn ang="0">
                    <a:pos x="12" y="55"/>
                  </a:cxn>
                  <a:cxn ang="0">
                    <a:pos x="10" y="52"/>
                  </a:cxn>
                  <a:cxn ang="0">
                    <a:pos x="10" y="50"/>
                  </a:cxn>
                  <a:cxn ang="0">
                    <a:pos x="11" y="47"/>
                  </a:cxn>
                  <a:cxn ang="0">
                    <a:pos x="12" y="41"/>
                  </a:cxn>
                  <a:cxn ang="0">
                    <a:pos x="13" y="33"/>
                  </a:cxn>
                  <a:cxn ang="0">
                    <a:pos x="12" y="30"/>
                  </a:cxn>
                  <a:cxn ang="0">
                    <a:pos x="12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2" y="18"/>
                  </a:cxn>
                  <a:cxn ang="0">
                    <a:pos x="13" y="17"/>
                  </a:cxn>
                  <a:cxn ang="0">
                    <a:pos x="13" y="13"/>
                  </a:cxn>
                  <a:cxn ang="0">
                    <a:pos x="13" y="11"/>
                  </a:cxn>
                  <a:cxn ang="0">
                    <a:pos x="13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6" y="2"/>
                  </a:cxn>
                  <a:cxn ang="0">
                    <a:pos x="16" y="1"/>
                  </a:cxn>
                  <a:cxn ang="0">
                    <a:pos x="13" y="1"/>
                  </a:cxn>
                  <a:cxn ang="0">
                    <a:pos x="11" y="3"/>
                  </a:cxn>
                  <a:cxn ang="0">
                    <a:pos x="11" y="4"/>
                  </a:cxn>
                  <a:cxn ang="0">
                    <a:pos x="9" y="7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7" y="14"/>
                  </a:cxn>
                  <a:cxn ang="0">
                    <a:pos x="7" y="17"/>
                  </a:cxn>
                  <a:cxn ang="0">
                    <a:pos x="6" y="18"/>
                  </a:cxn>
                  <a:cxn ang="0">
                    <a:pos x="4" y="20"/>
                  </a:cxn>
                  <a:cxn ang="0">
                    <a:pos x="4" y="21"/>
                  </a:cxn>
                  <a:cxn ang="0">
                    <a:pos x="7" y="23"/>
                  </a:cxn>
                  <a:cxn ang="0">
                    <a:pos x="6" y="24"/>
                  </a:cxn>
                  <a:cxn ang="0">
                    <a:pos x="6" y="26"/>
                  </a:cxn>
                  <a:cxn ang="0">
                    <a:pos x="5" y="28"/>
                  </a:cxn>
                  <a:cxn ang="0">
                    <a:pos x="7" y="32"/>
                  </a:cxn>
                  <a:cxn ang="0">
                    <a:pos x="5" y="35"/>
                  </a:cxn>
                  <a:cxn ang="0">
                    <a:pos x="6" y="36"/>
                  </a:cxn>
                  <a:cxn ang="0">
                    <a:pos x="6" y="39"/>
                  </a:cxn>
                  <a:cxn ang="0">
                    <a:pos x="1" y="42"/>
                  </a:cxn>
                  <a:cxn ang="0">
                    <a:pos x="2" y="47"/>
                  </a:cxn>
                  <a:cxn ang="0">
                    <a:pos x="1" y="50"/>
                  </a:cxn>
                  <a:cxn ang="0">
                    <a:pos x="1" y="55"/>
                  </a:cxn>
                  <a:cxn ang="0">
                    <a:pos x="3" y="59"/>
                  </a:cxn>
                  <a:cxn ang="0">
                    <a:pos x="4" y="63"/>
                  </a:cxn>
                  <a:cxn ang="0">
                    <a:pos x="3" y="65"/>
                  </a:cxn>
                  <a:cxn ang="0">
                    <a:pos x="1" y="66"/>
                  </a:cxn>
                  <a:cxn ang="0">
                    <a:pos x="2" y="67"/>
                  </a:cxn>
                  <a:cxn ang="0">
                    <a:pos x="2" y="69"/>
                  </a:cxn>
                  <a:cxn ang="0">
                    <a:pos x="4" y="77"/>
                  </a:cxn>
                  <a:cxn ang="0">
                    <a:pos x="3" y="79"/>
                  </a:cxn>
                  <a:cxn ang="0">
                    <a:pos x="9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  <a:cxn ang="0">
                    <a:pos x="1" y="67"/>
                  </a:cxn>
                </a:cxnLst>
                <a:rect l="0" t="0" r="r" b="b"/>
                <a:pathLst>
                  <a:path w="17" h="81">
                    <a:moveTo>
                      <a:pt x="12" y="74"/>
                    </a:moveTo>
                    <a:cubicBezTo>
                      <a:pt x="12" y="73"/>
                      <a:pt x="11" y="74"/>
                      <a:pt x="10" y="74"/>
                    </a:cubicBezTo>
                    <a:cubicBezTo>
                      <a:pt x="9" y="73"/>
                      <a:pt x="11" y="73"/>
                      <a:pt x="12" y="73"/>
                    </a:cubicBezTo>
                    <a:cubicBezTo>
                      <a:pt x="11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9" y="72"/>
                      <a:pt x="11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7" y="71"/>
                      <a:pt x="6" y="71"/>
                      <a:pt x="7" y="71"/>
                    </a:cubicBezTo>
                    <a:cubicBezTo>
                      <a:pt x="7" y="71"/>
                      <a:pt x="8" y="71"/>
                      <a:pt x="8" y="71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9" y="71"/>
                    </a:cubicBezTo>
                    <a:cubicBezTo>
                      <a:pt x="9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10" y="71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11" y="71"/>
                      <a:pt x="9" y="71"/>
                      <a:pt x="11" y="71"/>
                    </a:cubicBezTo>
                    <a:cubicBezTo>
                      <a:pt x="12" y="71"/>
                      <a:pt x="11" y="71"/>
                      <a:pt x="11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8" y="69"/>
                      <a:pt x="13" y="70"/>
                      <a:pt x="11" y="69"/>
                    </a:cubicBezTo>
                    <a:cubicBezTo>
                      <a:pt x="10" y="69"/>
                      <a:pt x="8" y="69"/>
                      <a:pt x="9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8"/>
                      <a:pt x="8" y="68"/>
                      <a:pt x="9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1" y="68"/>
                      <a:pt x="9" y="68"/>
                      <a:pt x="9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0" y="67"/>
                      <a:pt x="9" y="67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6"/>
                      <a:pt x="11" y="65"/>
                      <a:pt x="12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2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3"/>
                      <a:pt x="9" y="63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1" y="62"/>
                      <a:pt x="8" y="62"/>
                      <a:pt x="9" y="61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0" y="61"/>
                      <a:pt x="9" y="60"/>
                      <a:pt x="11" y="59"/>
                    </a:cubicBezTo>
                    <a:cubicBezTo>
                      <a:pt x="9" y="59"/>
                      <a:pt x="11" y="59"/>
                      <a:pt x="9" y="59"/>
                    </a:cubicBezTo>
                    <a:cubicBezTo>
                      <a:pt x="10" y="58"/>
                      <a:pt x="11" y="58"/>
                      <a:pt x="11" y="58"/>
                    </a:cubicBezTo>
                    <a:cubicBezTo>
                      <a:pt x="12" y="58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0" y="57"/>
                      <a:pt x="10" y="57"/>
                    </a:cubicBezTo>
                    <a:cubicBezTo>
                      <a:pt x="9" y="56"/>
                      <a:pt x="11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6"/>
                    </a:cubicBezTo>
                    <a:cubicBezTo>
                      <a:pt x="10" y="55"/>
                      <a:pt x="13" y="56"/>
                      <a:pt x="12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4"/>
                      <a:pt x="12" y="53"/>
                      <a:pt x="12" y="53"/>
                    </a:cubicBezTo>
                    <a:cubicBezTo>
                      <a:pt x="11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0" y="52"/>
                      <a:pt x="10" y="53"/>
                      <a:pt x="10" y="52"/>
                    </a:cubicBezTo>
                    <a:cubicBezTo>
                      <a:pt x="10" y="52"/>
                      <a:pt x="11" y="52"/>
                      <a:pt x="1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3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1"/>
                      <a:pt x="12" y="51"/>
                      <a:pt x="12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1" y="49"/>
                      <a:pt x="11" y="49"/>
                    </a:cubicBezTo>
                    <a:cubicBezTo>
                      <a:pt x="11" y="48"/>
                      <a:pt x="10" y="49"/>
                      <a:pt x="10" y="48"/>
                    </a:cubicBezTo>
                    <a:cubicBezTo>
                      <a:pt x="11" y="49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7"/>
                      <a:pt x="10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9" y="46"/>
                      <a:pt x="14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4"/>
                      <a:pt x="12" y="44"/>
                    </a:cubicBezTo>
                    <a:cubicBezTo>
                      <a:pt x="10" y="43"/>
                      <a:pt x="12" y="43"/>
                      <a:pt x="11" y="43"/>
                    </a:cubicBezTo>
                    <a:cubicBezTo>
                      <a:pt x="14" y="42"/>
                      <a:pt x="11" y="41"/>
                      <a:pt x="13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0"/>
                      <a:pt x="13" y="41"/>
                      <a:pt x="13" y="40"/>
                    </a:cubicBezTo>
                    <a:cubicBezTo>
                      <a:pt x="12" y="40"/>
                      <a:pt x="12" y="41"/>
                      <a:pt x="12" y="40"/>
                    </a:cubicBezTo>
                    <a:cubicBezTo>
                      <a:pt x="11" y="39"/>
                      <a:pt x="13" y="38"/>
                      <a:pt x="14" y="37"/>
                    </a:cubicBezTo>
                    <a:cubicBezTo>
                      <a:pt x="14" y="36"/>
                      <a:pt x="10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2" y="35"/>
                      <a:pt x="14" y="34"/>
                      <a:pt x="12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3" y="33"/>
                      <a:pt x="12" y="33"/>
                    </a:cubicBezTo>
                    <a:cubicBezTo>
                      <a:pt x="13" y="33"/>
                      <a:pt x="13" y="33"/>
                      <a:pt x="14" y="33"/>
                    </a:cubicBezTo>
                    <a:cubicBezTo>
                      <a:pt x="14" y="33"/>
                      <a:pt x="12" y="32"/>
                      <a:pt x="13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3" y="31"/>
                      <a:pt x="12" y="31"/>
                      <a:pt x="13" y="31"/>
                    </a:cubicBezTo>
                    <a:cubicBezTo>
                      <a:pt x="12" y="30"/>
                      <a:pt x="14" y="30"/>
                      <a:pt x="12" y="30"/>
                    </a:cubicBezTo>
                    <a:cubicBezTo>
                      <a:pt x="14" y="30"/>
                      <a:pt x="13" y="30"/>
                      <a:pt x="13" y="29"/>
                    </a:cubicBezTo>
                    <a:cubicBezTo>
                      <a:pt x="13" y="29"/>
                      <a:pt x="13" y="29"/>
                      <a:pt x="14" y="29"/>
                    </a:cubicBezTo>
                    <a:cubicBezTo>
                      <a:pt x="14" y="29"/>
                      <a:pt x="14" y="29"/>
                      <a:pt x="13" y="29"/>
                    </a:cubicBezTo>
                    <a:cubicBezTo>
                      <a:pt x="15" y="29"/>
                      <a:pt x="11" y="28"/>
                      <a:pt x="14" y="28"/>
                    </a:cubicBezTo>
                    <a:cubicBezTo>
                      <a:pt x="13" y="27"/>
                      <a:pt x="12" y="26"/>
                      <a:pt x="12" y="26"/>
                    </a:cubicBezTo>
                    <a:cubicBezTo>
                      <a:pt x="14" y="26"/>
                      <a:pt x="12" y="26"/>
                      <a:pt x="14" y="26"/>
                    </a:cubicBezTo>
                    <a:cubicBezTo>
                      <a:pt x="13" y="26"/>
                      <a:pt x="12" y="25"/>
                      <a:pt x="12" y="25"/>
                    </a:cubicBezTo>
                    <a:cubicBezTo>
                      <a:pt x="13" y="25"/>
                      <a:pt x="13" y="25"/>
                      <a:pt x="14" y="25"/>
                    </a:cubicBezTo>
                    <a:cubicBezTo>
                      <a:pt x="13" y="24"/>
                      <a:pt x="14" y="24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2"/>
                      <a:pt x="10" y="22"/>
                    </a:cubicBezTo>
                    <a:cubicBezTo>
                      <a:pt x="12" y="23"/>
                      <a:pt x="11" y="22"/>
                      <a:pt x="14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4" y="22"/>
                    </a:cubicBezTo>
                    <a:cubicBezTo>
                      <a:pt x="13" y="22"/>
                      <a:pt x="12" y="22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1" y="20"/>
                      <a:pt x="12" y="20"/>
                    </a:cubicBezTo>
                    <a:cubicBezTo>
                      <a:pt x="14" y="20"/>
                      <a:pt x="12" y="19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2" y="19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3" y="17"/>
                      <a:pt x="12" y="16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2" y="15"/>
                      <a:pt x="12" y="15"/>
                    </a:cubicBezTo>
                    <a:cubicBezTo>
                      <a:pt x="14" y="15"/>
                      <a:pt x="13" y="15"/>
                      <a:pt x="14" y="15"/>
                    </a:cubicBezTo>
                    <a:cubicBezTo>
                      <a:pt x="14" y="15"/>
                      <a:pt x="12" y="14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4" y="13"/>
                      <a:pt x="13" y="13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4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6" y="11"/>
                      <a:pt x="12" y="9"/>
                      <a:pt x="14" y="9"/>
                    </a:cubicBezTo>
                    <a:cubicBezTo>
                      <a:pt x="14" y="9"/>
                      <a:pt x="15" y="9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8"/>
                      <a:pt x="12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3" y="7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2" y="6"/>
                      <a:pt x="13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5"/>
                      <a:pt x="15" y="6"/>
                      <a:pt x="13" y="5"/>
                    </a:cubicBezTo>
                    <a:cubicBezTo>
                      <a:pt x="15" y="6"/>
                      <a:pt x="14" y="5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7" y="6"/>
                      <a:pt x="16" y="5"/>
                    </a:cubicBezTo>
                    <a:cubicBezTo>
                      <a:pt x="16" y="5"/>
                      <a:pt x="16" y="5"/>
                      <a:pt x="17" y="5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4" y="4"/>
                      <a:pt x="17" y="5"/>
                      <a:pt x="16" y="3"/>
                    </a:cubicBezTo>
                    <a:cubicBezTo>
                      <a:pt x="15" y="3"/>
                      <a:pt x="14" y="2"/>
                      <a:pt x="14" y="2"/>
                    </a:cubicBezTo>
                    <a:cubicBezTo>
                      <a:pt x="14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1"/>
                      <a:pt x="15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2"/>
                      <a:pt x="17" y="2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6" y="1"/>
                      <a:pt x="16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3" y="0"/>
                      <a:pt x="15" y="1"/>
                      <a:pt x="15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2"/>
                      <a:pt x="14" y="1"/>
                      <a:pt x="13" y="1"/>
                    </a:cubicBezTo>
                    <a:cubicBezTo>
                      <a:pt x="13" y="1"/>
                      <a:pt x="14" y="2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1" y="1"/>
                      <a:pt x="13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2" y="3"/>
                      <a:pt x="13" y="3"/>
                    </a:cubicBezTo>
                    <a:cubicBezTo>
                      <a:pt x="12" y="3"/>
                      <a:pt x="13" y="4"/>
                      <a:pt x="11" y="4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4"/>
                      <a:pt x="12" y="4"/>
                      <a:pt x="11" y="4"/>
                    </a:cubicBezTo>
                    <a:cubicBezTo>
                      <a:pt x="12" y="5"/>
                      <a:pt x="10" y="4"/>
                      <a:pt x="10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0" y="9"/>
                      <a:pt x="12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8" y="9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9" y="10"/>
                      <a:pt x="8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1"/>
                      <a:pt x="9" y="11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8" y="13"/>
                      <a:pt x="8" y="14"/>
                      <a:pt x="8" y="13"/>
                    </a:cubicBezTo>
                    <a:cubicBezTo>
                      <a:pt x="8" y="13"/>
                      <a:pt x="7" y="13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9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6"/>
                    </a:cubicBezTo>
                    <a:cubicBezTo>
                      <a:pt x="5" y="16"/>
                      <a:pt x="8" y="17"/>
                      <a:pt x="7" y="17"/>
                    </a:cubicBezTo>
                    <a:cubicBezTo>
                      <a:pt x="8" y="17"/>
                      <a:pt x="9" y="17"/>
                      <a:pt x="9" y="18"/>
                    </a:cubicBezTo>
                    <a:cubicBezTo>
                      <a:pt x="9" y="18"/>
                      <a:pt x="7" y="18"/>
                      <a:pt x="7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6" y="19"/>
                      <a:pt x="7" y="19"/>
                      <a:pt x="8" y="19"/>
                    </a:cubicBezTo>
                    <a:cubicBezTo>
                      <a:pt x="7" y="20"/>
                      <a:pt x="6" y="19"/>
                      <a:pt x="6" y="20"/>
                    </a:cubicBezTo>
                    <a:cubicBezTo>
                      <a:pt x="6" y="20"/>
                      <a:pt x="5" y="19"/>
                      <a:pt x="5" y="19"/>
                    </a:cubicBezTo>
                    <a:cubicBezTo>
                      <a:pt x="6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5" y="20"/>
                      <a:pt x="6" y="20"/>
                      <a:pt x="6" y="21"/>
                    </a:cubicBezTo>
                    <a:cubicBezTo>
                      <a:pt x="6" y="21"/>
                      <a:pt x="7" y="21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5" y="21"/>
                      <a:pt x="5" y="22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1"/>
                      <a:pt x="5" y="22"/>
                      <a:pt x="6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7" y="23"/>
                      <a:pt x="7" y="23"/>
                    </a:cubicBezTo>
                    <a:cubicBezTo>
                      <a:pt x="6" y="23"/>
                      <a:pt x="7" y="23"/>
                      <a:pt x="6" y="23"/>
                    </a:cubicBezTo>
                    <a:cubicBezTo>
                      <a:pt x="8" y="23"/>
                      <a:pt x="5" y="23"/>
                      <a:pt x="6" y="23"/>
                    </a:cubicBezTo>
                    <a:cubicBezTo>
                      <a:pt x="5" y="23"/>
                      <a:pt x="5" y="23"/>
                      <a:pt x="4" y="23"/>
                    </a:cubicBezTo>
                    <a:cubicBezTo>
                      <a:pt x="5" y="24"/>
                      <a:pt x="3" y="23"/>
                      <a:pt x="4" y="24"/>
                    </a:cubicBezTo>
                    <a:cubicBezTo>
                      <a:pt x="5" y="24"/>
                      <a:pt x="5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6" y="24"/>
                      <a:pt x="7" y="24"/>
                    </a:cubicBezTo>
                    <a:cubicBezTo>
                      <a:pt x="6" y="24"/>
                      <a:pt x="8" y="24"/>
                      <a:pt x="7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5"/>
                      <a:pt x="6" y="25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4" y="26"/>
                    </a:cubicBezTo>
                    <a:cubicBezTo>
                      <a:pt x="5" y="26"/>
                      <a:pt x="4" y="26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7" y="28"/>
                      <a:pt x="7" y="28"/>
                    </a:cubicBezTo>
                    <a:cubicBezTo>
                      <a:pt x="6" y="28"/>
                      <a:pt x="5" y="28"/>
                      <a:pt x="5" y="28"/>
                    </a:cubicBezTo>
                    <a:cubicBezTo>
                      <a:pt x="5" y="28"/>
                      <a:pt x="4" y="28"/>
                      <a:pt x="5" y="28"/>
                    </a:cubicBezTo>
                    <a:cubicBezTo>
                      <a:pt x="4" y="28"/>
                      <a:pt x="6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7" y="29"/>
                    </a:cubicBezTo>
                    <a:cubicBezTo>
                      <a:pt x="5" y="29"/>
                      <a:pt x="7" y="30"/>
                      <a:pt x="5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8" y="32"/>
                      <a:pt x="7" y="32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3" y="32"/>
                      <a:pt x="6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5" y="33"/>
                      <a:pt x="5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6" y="34"/>
                      <a:pt x="6" y="34"/>
                      <a:pt x="6" y="35"/>
                    </a:cubicBezTo>
                    <a:cubicBezTo>
                      <a:pt x="5" y="35"/>
                      <a:pt x="6" y="35"/>
                      <a:pt x="5" y="35"/>
                    </a:cubicBezTo>
                    <a:cubicBezTo>
                      <a:pt x="5" y="35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3" y="35"/>
                      <a:pt x="5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7"/>
                      <a:pt x="5" y="37"/>
                      <a:pt x="6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7"/>
                      <a:pt x="6" y="38"/>
                      <a:pt x="6" y="38"/>
                    </a:cubicBezTo>
                    <a:cubicBezTo>
                      <a:pt x="5" y="38"/>
                      <a:pt x="4" y="37"/>
                      <a:pt x="4" y="37"/>
                    </a:cubicBezTo>
                    <a:cubicBezTo>
                      <a:pt x="4" y="37"/>
                      <a:pt x="4" y="38"/>
                      <a:pt x="5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6" y="38"/>
                      <a:pt x="6" y="38"/>
                      <a:pt x="6" y="39"/>
                    </a:cubicBezTo>
                    <a:cubicBezTo>
                      <a:pt x="3" y="38"/>
                      <a:pt x="5" y="39"/>
                      <a:pt x="3" y="39"/>
                    </a:cubicBezTo>
                    <a:cubicBezTo>
                      <a:pt x="4" y="40"/>
                      <a:pt x="2" y="41"/>
                      <a:pt x="2" y="41"/>
                    </a:cubicBezTo>
                    <a:cubicBezTo>
                      <a:pt x="5" y="41"/>
                      <a:pt x="2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2"/>
                      <a:pt x="2" y="42"/>
                    </a:cubicBezTo>
                    <a:cubicBezTo>
                      <a:pt x="2" y="43"/>
                      <a:pt x="1" y="42"/>
                      <a:pt x="1" y="42"/>
                    </a:cubicBezTo>
                    <a:cubicBezTo>
                      <a:pt x="1" y="43"/>
                      <a:pt x="2" y="43"/>
                      <a:pt x="1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3"/>
                      <a:pt x="1" y="43"/>
                      <a:pt x="2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4"/>
                      <a:pt x="1" y="44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1" y="45"/>
                      <a:pt x="4" y="46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" y="48"/>
                      <a:pt x="3" y="48"/>
                      <a:pt x="4" y="49"/>
                    </a:cubicBezTo>
                    <a:cubicBezTo>
                      <a:pt x="2" y="49"/>
                      <a:pt x="1" y="49"/>
                      <a:pt x="1" y="50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50"/>
                      <a:pt x="2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1" y="53"/>
                      <a:pt x="2" y="54"/>
                      <a:pt x="2" y="54"/>
                    </a:cubicBezTo>
                    <a:cubicBezTo>
                      <a:pt x="2" y="54"/>
                      <a:pt x="4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4"/>
                      <a:pt x="1" y="54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5"/>
                      <a:pt x="4" y="57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60"/>
                      <a:pt x="0" y="60"/>
                      <a:pt x="2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2" y="62"/>
                    </a:cubicBezTo>
                    <a:cubicBezTo>
                      <a:pt x="1" y="62"/>
                      <a:pt x="2" y="62"/>
                      <a:pt x="3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3" y="63"/>
                      <a:pt x="3" y="63"/>
                      <a:pt x="4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3"/>
                      <a:pt x="4" y="63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4" y="64"/>
                      <a:pt x="4" y="65"/>
                      <a:pt x="3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2" y="65"/>
                      <a:pt x="4" y="66"/>
                      <a:pt x="3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3" y="65"/>
                      <a:pt x="3" y="65"/>
                    </a:cubicBezTo>
                    <a:cubicBezTo>
                      <a:pt x="2" y="65"/>
                      <a:pt x="1" y="66"/>
                      <a:pt x="0" y="65"/>
                    </a:cubicBezTo>
                    <a:cubicBezTo>
                      <a:pt x="1" y="65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2" y="66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3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7"/>
                      <a:pt x="5" y="67"/>
                    </a:cubicBezTo>
                    <a:cubicBezTo>
                      <a:pt x="3" y="67"/>
                      <a:pt x="2" y="68"/>
                      <a:pt x="1" y="68"/>
                    </a:cubicBezTo>
                    <a:cubicBezTo>
                      <a:pt x="2" y="68"/>
                      <a:pt x="2" y="69"/>
                      <a:pt x="4" y="69"/>
                    </a:cubicBezTo>
                    <a:cubicBezTo>
                      <a:pt x="4" y="69"/>
                      <a:pt x="3" y="69"/>
                      <a:pt x="3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0" y="71"/>
                      <a:pt x="6" y="72"/>
                      <a:pt x="3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2" y="74"/>
                      <a:pt x="5" y="75"/>
                      <a:pt x="3" y="76"/>
                    </a:cubicBezTo>
                    <a:cubicBezTo>
                      <a:pt x="2" y="76"/>
                      <a:pt x="3" y="76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7"/>
                      <a:pt x="1" y="78"/>
                      <a:pt x="3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9"/>
                      <a:pt x="3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0"/>
                      <a:pt x="4" y="81"/>
                      <a:pt x="4" y="81"/>
                    </a:cubicBezTo>
                    <a:cubicBezTo>
                      <a:pt x="4" y="81"/>
                      <a:pt x="4" y="80"/>
                      <a:pt x="5" y="80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1"/>
                      <a:pt x="9" y="81"/>
                      <a:pt x="10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1" y="79"/>
                    </a:cubicBezTo>
                    <a:cubicBezTo>
                      <a:pt x="10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0" y="78"/>
                      <a:pt x="9" y="78"/>
                    </a:cubicBezTo>
                    <a:cubicBezTo>
                      <a:pt x="10" y="78"/>
                      <a:pt x="9" y="78"/>
                      <a:pt x="11" y="78"/>
                    </a:cubicBezTo>
                    <a:cubicBezTo>
                      <a:pt x="10" y="78"/>
                      <a:pt x="9" y="77"/>
                      <a:pt x="9" y="77"/>
                    </a:cubicBezTo>
                    <a:cubicBezTo>
                      <a:pt x="11" y="78"/>
                      <a:pt x="9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1" y="76"/>
                      <a:pt x="11" y="75"/>
                    </a:cubicBezTo>
                    <a:cubicBezTo>
                      <a:pt x="10" y="75"/>
                      <a:pt x="9" y="75"/>
                      <a:pt x="8" y="75"/>
                    </a:cubicBezTo>
                    <a:cubicBezTo>
                      <a:pt x="10" y="75"/>
                      <a:pt x="10" y="75"/>
                      <a:pt x="12" y="75"/>
                    </a:cubicBezTo>
                    <a:cubicBezTo>
                      <a:pt x="10" y="75"/>
                      <a:pt x="10" y="75"/>
                      <a:pt x="9" y="75"/>
                    </a:cubicBezTo>
                    <a:cubicBezTo>
                      <a:pt x="10" y="74"/>
                      <a:pt x="10" y="74"/>
                      <a:pt x="11" y="74"/>
                    </a:cubicBezTo>
                    <a:cubicBezTo>
                      <a:pt x="9" y="74"/>
                      <a:pt x="11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2" y="74"/>
                      <a:pt x="12" y="74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8" y="66"/>
                      <a:pt x="8" y="66"/>
                      <a:pt x="8" y="66"/>
                    </a:cubicBezTo>
                    <a:lnTo>
                      <a:pt x="9" y="66"/>
                    </a:lnTo>
                    <a:close/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2" y="67"/>
                    </a:cubicBez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7" name="Rectangle 1172"/>
              <p:cNvSpPr>
                <a:spLocks noChangeArrowheads="1"/>
              </p:cNvSpPr>
              <p:nvPr/>
            </p:nvSpPr>
            <p:spPr bwMode="auto">
              <a:xfrm>
                <a:off x="4998" y="2338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8" name="Rectangle 1173"/>
              <p:cNvSpPr>
                <a:spLocks noChangeArrowheads="1"/>
              </p:cNvSpPr>
              <p:nvPr/>
            </p:nvSpPr>
            <p:spPr bwMode="auto">
              <a:xfrm>
                <a:off x="5016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9" name="Rectangle 1174"/>
              <p:cNvSpPr>
                <a:spLocks noChangeArrowheads="1"/>
              </p:cNvSpPr>
              <p:nvPr/>
            </p:nvSpPr>
            <p:spPr bwMode="auto">
              <a:xfrm>
                <a:off x="5018" y="231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0" name="Freeform 1175"/>
              <p:cNvSpPr>
                <a:spLocks/>
              </p:cNvSpPr>
              <p:nvPr/>
            </p:nvSpPr>
            <p:spPr bwMode="auto">
              <a:xfrm>
                <a:off x="5025" y="22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1" name="Freeform 1176"/>
              <p:cNvSpPr>
                <a:spLocks/>
              </p:cNvSpPr>
              <p:nvPr/>
            </p:nvSpPr>
            <p:spPr bwMode="auto">
              <a:xfrm>
                <a:off x="5027" y="2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2" name="Rectangle 1177"/>
              <p:cNvSpPr>
                <a:spLocks noChangeArrowheads="1"/>
              </p:cNvSpPr>
              <p:nvPr/>
            </p:nvSpPr>
            <p:spPr bwMode="auto">
              <a:xfrm>
                <a:off x="5027" y="2201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3" name="Freeform 1178"/>
              <p:cNvSpPr>
                <a:spLocks/>
              </p:cNvSpPr>
              <p:nvPr/>
            </p:nvSpPr>
            <p:spPr bwMode="auto">
              <a:xfrm>
                <a:off x="5023" y="2239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4" name="Freeform 1179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5" name="Rectangle 1180"/>
              <p:cNvSpPr>
                <a:spLocks noChangeArrowheads="1"/>
              </p:cNvSpPr>
              <p:nvPr/>
            </p:nvSpPr>
            <p:spPr bwMode="auto">
              <a:xfrm>
                <a:off x="5025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6" name="Freeform 1181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7" name="Freeform 1182"/>
              <p:cNvSpPr>
                <a:spLocks/>
              </p:cNvSpPr>
              <p:nvPr/>
            </p:nvSpPr>
            <p:spPr bwMode="auto">
              <a:xfrm>
                <a:off x="5032" y="219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8" name="Freeform 1183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9" name="Freeform 1184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0" name="Freeform 1185"/>
              <p:cNvSpPr>
                <a:spLocks/>
              </p:cNvSpPr>
              <p:nvPr/>
            </p:nvSpPr>
            <p:spPr bwMode="auto">
              <a:xfrm>
                <a:off x="5032" y="21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87" name="Group 1387"/>
            <p:cNvGrpSpPr>
              <a:grpSpLocks/>
            </p:cNvGrpSpPr>
            <p:nvPr/>
          </p:nvGrpSpPr>
          <p:grpSpPr bwMode="auto">
            <a:xfrm>
              <a:off x="2714" y="2194"/>
              <a:ext cx="2320" cy="1053"/>
              <a:chOff x="2714" y="2194"/>
              <a:chExt cx="2320" cy="1053"/>
            </a:xfrm>
          </p:grpSpPr>
          <p:sp>
            <p:nvSpPr>
              <p:cNvPr id="1931" name="Freeform 1187"/>
              <p:cNvSpPr>
                <a:spLocks/>
              </p:cNvSpPr>
              <p:nvPr/>
            </p:nvSpPr>
            <p:spPr bwMode="auto">
              <a:xfrm>
                <a:off x="5030" y="2194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2" name="Freeform 1188"/>
              <p:cNvSpPr>
                <a:spLocks/>
              </p:cNvSpPr>
              <p:nvPr/>
            </p:nvSpPr>
            <p:spPr bwMode="auto">
              <a:xfrm>
                <a:off x="5014" y="2194"/>
                <a:ext cx="7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3" name="Freeform 1189"/>
              <p:cNvSpPr>
                <a:spLocks/>
              </p:cNvSpPr>
              <p:nvPr/>
            </p:nvSpPr>
            <p:spPr bwMode="auto">
              <a:xfrm>
                <a:off x="5014" y="219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4" name="Freeform 1190"/>
              <p:cNvSpPr>
                <a:spLocks/>
              </p:cNvSpPr>
              <p:nvPr/>
            </p:nvSpPr>
            <p:spPr bwMode="auto">
              <a:xfrm>
                <a:off x="5009" y="2217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5" name="Freeform 1191"/>
              <p:cNvSpPr>
                <a:spLocks/>
              </p:cNvSpPr>
              <p:nvPr/>
            </p:nvSpPr>
            <p:spPr bwMode="auto">
              <a:xfrm>
                <a:off x="5023" y="2221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6" name="Rectangle 1192"/>
              <p:cNvSpPr>
                <a:spLocks noChangeArrowheads="1"/>
              </p:cNvSpPr>
              <p:nvPr/>
            </p:nvSpPr>
            <p:spPr bwMode="auto">
              <a:xfrm>
                <a:off x="5007" y="222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7" name="Freeform 1193"/>
              <p:cNvSpPr>
                <a:spLocks/>
              </p:cNvSpPr>
              <p:nvPr/>
            </p:nvSpPr>
            <p:spPr bwMode="auto">
              <a:xfrm>
                <a:off x="5003" y="225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8" name="Freeform 1194"/>
              <p:cNvSpPr>
                <a:spLocks/>
              </p:cNvSpPr>
              <p:nvPr/>
            </p:nvSpPr>
            <p:spPr bwMode="auto">
              <a:xfrm>
                <a:off x="5003" y="2269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9" name="Rectangle 1195"/>
              <p:cNvSpPr>
                <a:spLocks noChangeArrowheads="1"/>
              </p:cNvSpPr>
              <p:nvPr/>
            </p:nvSpPr>
            <p:spPr bwMode="auto">
              <a:xfrm>
                <a:off x="4996" y="231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0" name="Freeform 1196"/>
              <p:cNvSpPr>
                <a:spLocks/>
              </p:cNvSpPr>
              <p:nvPr/>
            </p:nvSpPr>
            <p:spPr bwMode="auto">
              <a:xfrm>
                <a:off x="3119" y="2989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1" name="Freeform 1197"/>
              <p:cNvSpPr>
                <a:spLocks/>
              </p:cNvSpPr>
              <p:nvPr/>
            </p:nvSpPr>
            <p:spPr bwMode="auto">
              <a:xfrm>
                <a:off x="3115" y="2995"/>
                <a:ext cx="4" cy="1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6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2" h="7">
                    <a:moveTo>
                      <a:pt x="0" y="4"/>
                    </a:moveTo>
                    <a:cubicBezTo>
                      <a:pt x="0" y="5"/>
                      <a:pt x="1" y="7"/>
                      <a:pt x="2" y="6"/>
                    </a:cubicBezTo>
                    <a:cubicBezTo>
                      <a:pt x="1" y="5"/>
                      <a:pt x="2" y="5"/>
                      <a:pt x="0" y="3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2" name="Freeform 1198"/>
              <p:cNvSpPr>
                <a:spLocks/>
              </p:cNvSpPr>
              <p:nvPr/>
            </p:nvSpPr>
            <p:spPr bwMode="auto">
              <a:xfrm>
                <a:off x="3297" y="311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3" name="Freeform 1199"/>
              <p:cNvSpPr>
                <a:spLocks/>
              </p:cNvSpPr>
              <p:nvPr/>
            </p:nvSpPr>
            <p:spPr bwMode="auto">
              <a:xfrm>
                <a:off x="3432" y="316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4" name="Freeform 1200"/>
              <p:cNvSpPr>
                <a:spLocks/>
              </p:cNvSpPr>
              <p:nvPr/>
            </p:nvSpPr>
            <p:spPr bwMode="auto">
              <a:xfrm>
                <a:off x="3439" y="3184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5" name="Freeform 1201"/>
              <p:cNvSpPr>
                <a:spLocks/>
              </p:cNvSpPr>
              <p:nvPr/>
            </p:nvSpPr>
            <p:spPr bwMode="auto">
              <a:xfrm>
                <a:off x="3299" y="311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6" name="Freeform 1202"/>
              <p:cNvSpPr>
                <a:spLocks/>
              </p:cNvSpPr>
              <p:nvPr/>
            </p:nvSpPr>
            <p:spPr bwMode="auto">
              <a:xfrm>
                <a:off x="3122" y="303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7" name="Freeform 1203"/>
              <p:cNvSpPr>
                <a:spLocks/>
              </p:cNvSpPr>
              <p:nvPr/>
            </p:nvSpPr>
            <p:spPr bwMode="auto">
              <a:xfrm>
                <a:off x="3232" y="310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8" name="Freeform 1204"/>
              <p:cNvSpPr>
                <a:spLocks/>
              </p:cNvSpPr>
              <p:nvPr/>
            </p:nvSpPr>
            <p:spPr bwMode="auto">
              <a:xfrm>
                <a:off x="3185" y="3094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9" name="Freeform 1205"/>
              <p:cNvSpPr>
                <a:spLocks/>
              </p:cNvSpPr>
              <p:nvPr/>
            </p:nvSpPr>
            <p:spPr bwMode="auto">
              <a:xfrm>
                <a:off x="3119" y="304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0" name="Freeform 1206"/>
              <p:cNvSpPr>
                <a:spLocks/>
              </p:cNvSpPr>
              <p:nvPr/>
            </p:nvSpPr>
            <p:spPr bwMode="auto">
              <a:xfrm>
                <a:off x="3270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1" name="Freeform 1207"/>
              <p:cNvSpPr>
                <a:spLocks/>
              </p:cNvSpPr>
              <p:nvPr/>
            </p:nvSpPr>
            <p:spPr bwMode="auto">
              <a:xfrm>
                <a:off x="3153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2" name="Rectangle 1208"/>
              <p:cNvSpPr>
                <a:spLocks noChangeArrowheads="1"/>
              </p:cNvSpPr>
              <p:nvPr/>
            </p:nvSpPr>
            <p:spPr bwMode="auto">
              <a:xfrm>
                <a:off x="3212" y="309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3" name="Freeform 1209"/>
              <p:cNvSpPr>
                <a:spLocks/>
              </p:cNvSpPr>
              <p:nvPr/>
            </p:nvSpPr>
            <p:spPr bwMode="auto">
              <a:xfrm>
                <a:off x="3421" y="32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4" name="Freeform 1210"/>
              <p:cNvSpPr>
                <a:spLocks/>
              </p:cNvSpPr>
              <p:nvPr/>
            </p:nvSpPr>
            <p:spPr bwMode="auto">
              <a:xfrm>
                <a:off x="3005" y="3160"/>
                <a:ext cx="13" cy="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3"/>
                  </a:cxn>
                  <a:cxn ang="0">
                    <a:pos x="3" y="0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5" y="2"/>
                      <a:pt x="0" y="1"/>
                      <a:pt x="2" y="3"/>
                    </a:cubicBezTo>
                    <a:cubicBezTo>
                      <a:pt x="2" y="2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5" name="Freeform 1211"/>
              <p:cNvSpPr>
                <a:spLocks/>
              </p:cNvSpPr>
              <p:nvPr/>
            </p:nvSpPr>
            <p:spPr bwMode="auto">
              <a:xfrm>
                <a:off x="3124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6" name="Freeform 1212"/>
              <p:cNvSpPr>
                <a:spLocks/>
              </p:cNvSpPr>
              <p:nvPr/>
            </p:nvSpPr>
            <p:spPr bwMode="auto">
              <a:xfrm>
                <a:off x="3009" y="316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7" name="Freeform 1213"/>
              <p:cNvSpPr>
                <a:spLocks/>
              </p:cNvSpPr>
              <p:nvPr/>
            </p:nvSpPr>
            <p:spPr bwMode="auto">
              <a:xfrm>
                <a:off x="3322" y="32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8" name="Freeform 1214"/>
              <p:cNvSpPr>
                <a:spLocks/>
              </p:cNvSpPr>
              <p:nvPr/>
            </p:nvSpPr>
            <p:spPr bwMode="auto">
              <a:xfrm>
                <a:off x="3396" y="322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9" name="Freeform 1215"/>
              <p:cNvSpPr>
                <a:spLocks/>
              </p:cNvSpPr>
              <p:nvPr/>
            </p:nvSpPr>
            <p:spPr bwMode="auto">
              <a:xfrm>
                <a:off x="3277" y="3223"/>
                <a:ext cx="4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0" name="Freeform 1216"/>
              <p:cNvSpPr>
                <a:spLocks/>
              </p:cNvSpPr>
              <p:nvPr/>
            </p:nvSpPr>
            <p:spPr bwMode="auto">
              <a:xfrm>
                <a:off x="3239" y="321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1" name="Freeform 1217"/>
              <p:cNvSpPr>
                <a:spLocks/>
              </p:cNvSpPr>
              <p:nvPr/>
            </p:nvSpPr>
            <p:spPr bwMode="auto">
              <a:xfrm>
                <a:off x="3025" y="3099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2" name="Freeform 1218"/>
              <p:cNvSpPr>
                <a:spLocks/>
              </p:cNvSpPr>
              <p:nvPr/>
            </p:nvSpPr>
            <p:spPr bwMode="auto">
              <a:xfrm>
                <a:off x="3122" y="3034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3" name="Freeform 1219"/>
              <p:cNvSpPr>
                <a:spLocks/>
              </p:cNvSpPr>
              <p:nvPr/>
            </p:nvSpPr>
            <p:spPr bwMode="auto">
              <a:xfrm>
                <a:off x="3270" y="3241"/>
                <a:ext cx="7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0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" name="Freeform 1220"/>
              <p:cNvSpPr>
                <a:spLocks/>
              </p:cNvSpPr>
              <p:nvPr/>
            </p:nvSpPr>
            <p:spPr bwMode="auto">
              <a:xfrm>
                <a:off x="2730" y="308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" name="Freeform 1221"/>
              <p:cNvSpPr>
                <a:spLocks/>
              </p:cNvSpPr>
              <p:nvPr/>
            </p:nvSpPr>
            <p:spPr bwMode="auto">
              <a:xfrm>
                <a:off x="3245" y="3236"/>
                <a:ext cx="5" cy="2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" name="Freeform 1222"/>
              <p:cNvSpPr>
                <a:spLocks/>
              </p:cNvSpPr>
              <p:nvPr/>
            </p:nvSpPr>
            <p:spPr bwMode="auto">
              <a:xfrm>
                <a:off x="302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7" name="Freeform 1223"/>
              <p:cNvSpPr>
                <a:spLocks noEditPoints="1"/>
              </p:cNvSpPr>
              <p:nvPr/>
            </p:nvSpPr>
            <p:spPr bwMode="auto">
              <a:xfrm>
                <a:off x="2714" y="3013"/>
                <a:ext cx="743" cy="234"/>
              </a:xfrm>
              <a:custGeom>
                <a:avLst/>
                <a:gdLst/>
                <a:ahLst/>
                <a:cxnLst>
                  <a:cxn ang="0">
                    <a:pos x="139" y="41"/>
                  </a:cxn>
                  <a:cxn ang="0">
                    <a:pos x="135" y="37"/>
                  </a:cxn>
                  <a:cxn ang="0">
                    <a:pos x="105" y="38"/>
                  </a:cxn>
                  <a:cxn ang="0">
                    <a:pos x="69" y="33"/>
                  </a:cxn>
                  <a:cxn ang="0">
                    <a:pos x="9" y="23"/>
                  </a:cxn>
                  <a:cxn ang="0">
                    <a:pos x="4" y="28"/>
                  </a:cxn>
                  <a:cxn ang="0">
                    <a:pos x="7" y="32"/>
                  </a:cxn>
                  <a:cxn ang="0">
                    <a:pos x="26" y="41"/>
                  </a:cxn>
                  <a:cxn ang="0">
                    <a:pos x="49" y="50"/>
                  </a:cxn>
                  <a:cxn ang="0">
                    <a:pos x="89" y="60"/>
                  </a:cxn>
                  <a:cxn ang="0">
                    <a:pos x="147" y="80"/>
                  </a:cxn>
                  <a:cxn ang="0">
                    <a:pos x="212" y="95"/>
                  </a:cxn>
                  <a:cxn ang="0">
                    <a:pos x="249" y="100"/>
                  </a:cxn>
                  <a:cxn ang="0">
                    <a:pos x="307" y="99"/>
                  </a:cxn>
                  <a:cxn ang="0">
                    <a:pos x="321" y="93"/>
                  </a:cxn>
                  <a:cxn ang="0">
                    <a:pos x="324" y="65"/>
                  </a:cxn>
                  <a:cxn ang="0">
                    <a:pos x="315" y="58"/>
                  </a:cxn>
                  <a:cxn ang="0">
                    <a:pos x="296" y="49"/>
                  </a:cxn>
                  <a:cxn ang="0">
                    <a:pos x="254" y="43"/>
                  </a:cxn>
                  <a:cxn ang="0">
                    <a:pos x="225" y="37"/>
                  </a:cxn>
                  <a:cxn ang="0">
                    <a:pos x="213" y="32"/>
                  </a:cxn>
                  <a:cxn ang="0">
                    <a:pos x="189" y="20"/>
                  </a:cxn>
                  <a:cxn ang="0">
                    <a:pos x="181" y="5"/>
                  </a:cxn>
                  <a:cxn ang="0">
                    <a:pos x="181" y="12"/>
                  </a:cxn>
                  <a:cxn ang="0">
                    <a:pos x="190" y="23"/>
                  </a:cxn>
                  <a:cxn ang="0">
                    <a:pos x="203" y="34"/>
                  </a:cxn>
                  <a:cxn ang="0">
                    <a:pos x="233" y="42"/>
                  </a:cxn>
                  <a:cxn ang="0">
                    <a:pos x="245" y="44"/>
                  </a:cxn>
                  <a:cxn ang="0">
                    <a:pos x="259" y="47"/>
                  </a:cxn>
                  <a:cxn ang="0">
                    <a:pos x="287" y="53"/>
                  </a:cxn>
                  <a:cxn ang="0">
                    <a:pos x="307" y="60"/>
                  </a:cxn>
                  <a:cxn ang="0">
                    <a:pos x="320" y="71"/>
                  </a:cxn>
                  <a:cxn ang="0">
                    <a:pos x="318" y="84"/>
                  </a:cxn>
                  <a:cxn ang="0">
                    <a:pos x="314" y="87"/>
                  </a:cxn>
                  <a:cxn ang="0">
                    <a:pos x="296" y="94"/>
                  </a:cxn>
                  <a:cxn ang="0">
                    <a:pos x="286" y="96"/>
                  </a:cxn>
                  <a:cxn ang="0">
                    <a:pos x="256" y="95"/>
                  </a:cxn>
                  <a:cxn ang="0">
                    <a:pos x="225" y="90"/>
                  </a:cxn>
                  <a:cxn ang="0">
                    <a:pos x="195" y="85"/>
                  </a:cxn>
                  <a:cxn ang="0">
                    <a:pos x="180" y="81"/>
                  </a:cxn>
                  <a:cxn ang="0">
                    <a:pos x="153" y="71"/>
                  </a:cxn>
                  <a:cxn ang="0">
                    <a:pos x="125" y="64"/>
                  </a:cxn>
                  <a:cxn ang="0">
                    <a:pos x="88" y="52"/>
                  </a:cxn>
                  <a:cxn ang="0">
                    <a:pos x="31" y="33"/>
                  </a:cxn>
                  <a:cxn ang="0">
                    <a:pos x="9" y="23"/>
                  </a:cxn>
                  <a:cxn ang="0">
                    <a:pos x="7" y="30"/>
                  </a:cxn>
                  <a:cxn ang="0">
                    <a:pos x="44" y="38"/>
                  </a:cxn>
                  <a:cxn ang="0">
                    <a:pos x="67" y="41"/>
                  </a:cxn>
                  <a:cxn ang="0">
                    <a:pos x="83" y="45"/>
                  </a:cxn>
                  <a:cxn ang="0">
                    <a:pos x="99" y="44"/>
                  </a:cxn>
                  <a:cxn ang="0">
                    <a:pos x="120" y="45"/>
                  </a:cxn>
                  <a:cxn ang="0">
                    <a:pos x="185" y="43"/>
                  </a:cxn>
                  <a:cxn ang="0">
                    <a:pos x="212" y="40"/>
                  </a:cxn>
                  <a:cxn ang="0">
                    <a:pos x="216" y="33"/>
                  </a:cxn>
                  <a:cxn ang="0">
                    <a:pos x="200" y="36"/>
                  </a:cxn>
                  <a:cxn ang="0">
                    <a:pos x="169" y="36"/>
                  </a:cxn>
                  <a:cxn ang="0">
                    <a:pos x="93" y="37"/>
                  </a:cxn>
                  <a:cxn ang="0">
                    <a:pos x="97" y="45"/>
                  </a:cxn>
                </a:cxnLst>
                <a:rect l="0" t="0" r="r" b="b"/>
                <a:pathLst>
                  <a:path w="330" h="104">
                    <a:moveTo>
                      <a:pt x="158" y="36"/>
                    </a:moveTo>
                    <a:cubicBezTo>
                      <a:pt x="155" y="36"/>
                      <a:pt x="157" y="37"/>
                      <a:pt x="156" y="38"/>
                    </a:cubicBezTo>
                    <a:cubicBezTo>
                      <a:pt x="153" y="39"/>
                      <a:pt x="155" y="37"/>
                      <a:pt x="154" y="36"/>
                    </a:cubicBezTo>
                    <a:cubicBezTo>
                      <a:pt x="151" y="37"/>
                      <a:pt x="150" y="38"/>
                      <a:pt x="148" y="38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46" y="39"/>
                      <a:pt x="141" y="38"/>
                      <a:pt x="139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9" y="39"/>
                      <a:pt x="139" y="40"/>
                      <a:pt x="139" y="41"/>
                    </a:cubicBezTo>
                    <a:cubicBezTo>
                      <a:pt x="138" y="41"/>
                      <a:pt x="136" y="42"/>
                      <a:pt x="136" y="41"/>
                    </a:cubicBezTo>
                    <a:cubicBezTo>
                      <a:pt x="137" y="41"/>
                      <a:pt x="137" y="40"/>
                      <a:pt x="137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5" y="39"/>
                      <a:pt x="138" y="40"/>
                      <a:pt x="138" y="39"/>
                    </a:cubicBezTo>
                    <a:cubicBezTo>
                      <a:pt x="135" y="39"/>
                      <a:pt x="132" y="40"/>
                      <a:pt x="130" y="40"/>
                    </a:cubicBezTo>
                    <a:cubicBezTo>
                      <a:pt x="130" y="39"/>
                      <a:pt x="135" y="40"/>
                      <a:pt x="132" y="38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3" y="37"/>
                      <a:pt x="137" y="39"/>
                      <a:pt x="135" y="37"/>
                    </a:cubicBezTo>
                    <a:cubicBezTo>
                      <a:pt x="131" y="36"/>
                      <a:pt x="130" y="37"/>
                      <a:pt x="126" y="37"/>
                    </a:cubicBezTo>
                    <a:cubicBezTo>
                      <a:pt x="125" y="38"/>
                      <a:pt x="127" y="38"/>
                      <a:pt x="126" y="39"/>
                    </a:cubicBezTo>
                    <a:cubicBezTo>
                      <a:pt x="120" y="40"/>
                      <a:pt x="121" y="35"/>
                      <a:pt x="117" y="37"/>
                    </a:cubicBezTo>
                    <a:cubicBezTo>
                      <a:pt x="116" y="38"/>
                      <a:pt x="115" y="39"/>
                      <a:pt x="112" y="38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9" y="36"/>
                      <a:pt x="111" y="39"/>
                      <a:pt x="107" y="38"/>
                    </a:cubicBezTo>
                    <a:cubicBezTo>
                      <a:pt x="108" y="37"/>
                      <a:pt x="110" y="37"/>
                      <a:pt x="109" y="37"/>
                    </a:cubicBezTo>
                    <a:cubicBezTo>
                      <a:pt x="107" y="36"/>
                      <a:pt x="107" y="38"/>
                      <a:pt x="105" y="38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1" y="36"/>
                      <a:pt x="96" y="37"/>
                      <a:pt x="91" y="37"/>
                    </a:cubicBezTo>
                    <a:cubicBezTo>
                      <a:pt x="92" y="36"/>
                      <a:pt x="92" y="36"/>
                      <a:pt x="91" y="36"/>
                    </a:cubicBezTo>
                    <a:cubicBezTo>
                      <a:pt x="85" y="36"/>
                      <a:pt x="79" y="34"/>
                      <a:pt x="73" y="33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33"/>
                      <a:pt x="70" y="33"/>
                      <a:pt x="71" y="33"/>
                    </a:cubicBezTo>
                    <a:cubicBezTo>
                      <a:pt x="69" y="32"/>
                      <a:pt x="71" y="33"/>
                      <a:pt x="69" y="34"/>
                    </a:cubicBezTo>
                    <a:cubicBezTo>
                      <a:pt x="68" y="34"/>
                      <a:pt x="68" y="33"/>
                      <a:pt x="69" y="33"/>
                    </a:cubicBezTo>
                    <a:cubicBezTo>
                      <a:pt x="65" y="33"/>
                      <a:pt x="57" y="33"/>
                      <a:pt x="53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1" y="30"/>
                      <a:pt x="50" y="33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1" y="29"/>
                      <a:pt x="34" y="29"/>
                      <a:pt x="29" y="26"/>
                    </a:cubicBezTo>
                    <a:cubicBezTo>
                      <a:pt x="27" y="28"/>
                      <a:pt x="22" y="24"/>
                      <a:pt x="21" y="26"/>
                    </a:cubicBezTo>
                    <a:cubicBezTo>
                      <a:pt x="18" y="24"/>
                      <a:pt x="19" y="24"/>
                      <a:pt x="14" y="22"/>
                    </a:cubicBezTo>
                    <a:cubicBezTo>
                      <a:pt x="12" y="21"/>
                      <a:pt x="11" y="23"/>
                      <a:pt x="9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35"/>
                      <a:pt x="5" y="26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6" y="31"/>
                      <a:pt x="7" y="32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9" y="31"/>
                      <a:pt x="12" y="34"/>
                      <a:pt x="12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7" y="36"/>
                      <a:pt x="16" y="36"/>
                    </a:cubicBezTo>
                    <a:cubicBezTo>
                      <a:pt x="20" y="37"/>
                      <a:pt x="16" y="38"/>
                      <a:pt x="19" y="38"/>
                    </a:cubicBezTo>
                    <a:cubicBezTo>
                      <a:pt x="19" y="38"/>
                      <a:pt x="20" y="37"/>
                      <a:pt x="20" y="37"/>
                    </a:cubicBezTo>
                    <a:cubicBezTo>
                      <a:pt x="21" y="39"/>
                      <a:pt x="25" y="40"/>
                      <a:pt x="27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31" y="43"/>
                      <a:pt x="36" y="44"/>
                      <a:pt x="41" y="46"/>
                    </a:cubicBezTo>
                    <a:cubicBezTo>
                      <a:pt x="39" y="45"/>
                      <a:pt x="40" y="44"/>
                      <a:pt x="42" y="44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3" y="46"/>
                      <a:pt x="41" y="45"/>
                      <a:pt x="43" y="45"/>
                    </a:cubicBezTo>
                    <a:cubicBezTo>
                      <a:pt x="45" y="46"/>
                      <a:pt x="44" y="47"/>
                      <a:pt x="43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4" y="47"/>
                      <a:pt x="44" y="48"/>
                    </a:cubicBezTo>
                    <a:cubicBezTo>
                      <a:pt x="45" y="47"/>
                      <a:pt x="48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5" y="52"/>
                      <a:pt x="57" y="52"/>
                      <a:pt x="61" y="54"/>
                    </a:cubicBezTo>
                    <a:cubicBezTo>
                      <a:pt x="62" y="53"/>
                      <a:pt x="63" y="53"/>
                      <a:pt x="65" y="53"/>
                    </a:cubicBezTo>
                    <a:cubicBezTo>
                      <a:pt x="68" y="54"/>
                      <a:pt x="71" y="56"/>
                      <a:pt x="75" y="57"/>
                    </a:cubicBezTo>
                    <a:cubicBezTo>
                      <a:pt x="77" y="58"/>
                      <a:pt x="76" y="57"/>
                      <a:pt x="77" y="57"/>
                    </a:cubicBezTo>
                    <a:cubicBezTo>
                      <a:pt x="77" y="58"/>
                      <a:pt x="81" y="59"/>
                      <a:pt x="78" y="59"/>
                    </a:cubicBezTo>
                    <a:cubicBezTo>
                      <a:pt x="83" y="60"/>
                      <a:pt x="84" y="60"/>
                      <a:pt x="90" y="61"/>
                    </a:cubicBezTo>
                    <a:cubicBezTo>
                      <a:pt x="90" y="61"/>
                      <a:pt x="89" y="60"/>
                      <a:pt x="89" y="60"/>
                    </a:cubicBezTo>
                    <a:cubicBezTo>
                      <a:pt x="90" y="60"/>
                      <a:pt x="92" y="61"/>
                      <a:pt x="91" y="62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8" y="62"/>
                      <a:pt x="105" y="69"/>
                      <a:pt x="110" y="69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8" y="70"/>
                      <a:pt x="114" y="70"/>
                      <a:pt x="116" y="71"/>
                    </a:cubicBezTo>
                    <a:cubicBezTo>
                      <a:pt x="122" y="71"/>
                      <a:pt x="124" y="74"/>
                      <a:pt x="129" y="74"/>
                    </a:cubicBezTo>
                    <a:cubicBezTo>
                      <a:pt x="132" y="78"/>
                      <a:pt x="142" y="77"/>
                      <a:pt x="147" y="80"/>
                    </a:cubicBezTo>
                    <a:cubicBezTo>
                      <a:pt x="147" y="80"/>
                      <a:pt x="147" y="80"/>
                      <a:pt x="147" y="80"/>
                    </a:cubicBezTo>
                    <a:cubicBezTo>
                      <a:pt x="148" y="79"/>
                      <a:pt x="148" y="81"/>
                      <a:pt x="149" y="81"/>
                    </a:cubicBezTo>
                    <a:cubicBezTo>
                      <a:pt x="149" y="80"/>
                      <a:pt x="148" y="80"/>
                      <a:pt x="149" y="80"/>
                    </a:cubicBezTo>
                    <a:cubicBezTo>
                      <a:pt x="160" y="82"/>
                      <a:pt x="171" y="87"/>
                      <a:pt x="182" y="90"/>
                    </a:cubicBezTo>
                    <a:cubicBezTo>
                      <a:pt x="186" y="91"/>
                      <a:pt x="185" y="87"/>
                      <a:pt x="190" y="90"/>
                    </a:cubicBezTo>
                    <a:cubicBezTo>
                      <a:pt x="188" y="91"/>
                      <a:pt x="188" y="91"/>
                      <a:pt x="188" y="91"/>
                    </a:cubicBezTo>
                    <a:cubicBezTo>
                      <a:pt x="196" y="91"/>
                      <a:pt x="205" y="94"/>
                      <a:pt x="213" y="95"/>
                    </a:cubicBezTo>
                    <a:cubicBezTo>
                      <a:pt x="213" y="95"/>
                      <a:pt x="212" y="95"/>
                      <a:pt x="212" y="95"/>
                    </a:cubicBezTo>
                    <a:cubicBezTo>
                      <a:pt x="213" y="96"/>
                      <a:pt x="218" y="96"/>
                      <a:pt x="218" y="96"/>
                    </a:cubicBezTo>
                    <a:cubicBezTo>
                      <a:pt x="219" y="96"/>
                      <a:pt x="218" y="96"/>
                      <a:pt x="219" y="97"/>
                    </a:cubicBezTo>
                    <a:cubicBezTo>
                      <a:pt x="221" y="98"/>
                      <a:pt x="224" y="96"/>
                      <a:pt x="224" y="98"/>
                    </a:cubicBezTo>
                    <a:cubicBezTo>
                      <a:pt x="224" y="98"/>
                      <a:pt x="224" y="98"/>
                      <a:pt x="223" y="98"/>
                    </a:cubicBezTo>
                    <a:cubicBezTo>
                      <a:pt x="225" y="97"/>
                      <a:pt x="229" y="99"/>
                      <a:pt x="228" y="98"/>
                    </a:cubicBezTo>
                    <a:cubicBezTo>
                      <a:pt x="231" y="99"/>
                      <a:pt x="234" y="98"/>
                      <a:pt x="236" y="99"/>
                    </a:cubicBezTo>
                    <a:cubicBezTo>
                      <a:pt x="238" y="98"/>
                      <a:pt x="241" y="100"/>
                      <a:pt x="242" y="99"/>
                    </a:cubicBezTo>
                    <a:cubicBezTo>
                      <a:pt x="242" y="100"/>
                      <a:pt x="247" y="101"/>
                      <a:pt x="249" y="100"/>
                    </a:cubicBezTo>
                    <a:cubicBezTo>
                      <a:pt x="249" y="101"/>
                      <a:pt x="251" y="101"/>
                      <a:pt x="250" y="102"/>
                    </a:cubicBezTo>
                    <a:cubicBezTo>
                      <a:pt x="252" y="102"/>
                      <a:pt x="254" y="102"/>
                      <a:pt x="254" y="101"/>
                    </a:cubicBezTo>
                    <a:cubicBezTo>
                      <a:pt x="258" y="103"/>
                      <a:pt x="263" y="100"/>
                      <a:pt x="265" y="103"/>
                    </a:cubicBezTo>
                    <a:cubicBezTo>
                      <a:pt x="272" y="102"/>
                      <a:pt x="278" y="102"/>
                      <a:pt x="284" y="101"/>
                    </a:cubicBezTo>
                    <a:cubicBezTo>
                      <a:pt x="284" y="103"/>
                      <a:pt x="277" y="102"/>
                      <a:pt x="277" y="104"/>
                    </a:cubicBezTo>
                    <a:cubicBezTo>
                      <a:pt x="283" y="103"/>
                      <a:pt x="286" y="101"/>
                      <a:pt x="292" y="101"/>
                    </a:cubicBezTo>
                    <a:cubicBezTo>
                      <a:pt x="294" y="101"/>
                      <a:pt x="291" y="102"/>
                      <a:pt x="291" y="103"/>
                    </a:cubicBezTo>
                    <a:cubicBezTo>
                      <a:pt x="297" y="101"/>
                      <a:pt x="302" y="102"/>
                      <a:pt x="307" y="99"/>
                    </a:cubicBezTo>
                    <a:cubicBezTo>
                      <a:pt x="307" y="100"/>
                      <a:pt x="307" y="100"/>
                      <a:pt x="306" y="100"/>
                    </a:cubicBezTo>
                    <a:cubicBezTo>
                      <a:pt x="307" y="100"/>
                      <a:pt x="309" y="100"/>
                      <a:pt x="308" y="99"/>
                    </a:cubicBezTo>
                    <a:cubicBezTo>
                      <a:pt x="308" y="100"/>
                      <a:pt x="308" y="100"/>
                      <a:pt x="308" y="100"/>
                    </a:cubicBezTo>
                    <a:cubicBezTo>
                      <a:pt x="306" y="99"/>
                      <a:pt x="311" y="96"/>
                      <a:pt x="311" y="95"/>
                    </a:cubicBezTo>
                    <a:cubicBezTo>
                      <a:pt x="310" y="98"/>
                      <a:pt x="316" y="94"/>
                      <a:pt x="314" y="98"/>
                    </a:cubicBezTo>
                    <a:cubicBezTo>
                      <a:pt x="315" y="97"/>
                      <a:pt x="316" y="97"/>
                      <a:pt x="315" y="96"/>
                    </a:cubicBezTo>
                    <a:cubicBezTo>
                      <a:pt x="316" y="96"/>
                      <a:pt x="317" y="96"/>
                      <a:pt x="316" y="97"/>
                    </a:cubicBezTo>
                    <a:cubicBezTo>
                      <a:pt x="319" y="95"/>
                      <a:pt x="318" y="95"/>
                      <a:pt x="321" y="93"/>
                    </a:cubicBezTo>
                    <a:cubicBezTo>
                      <a:pt x="321" y="94"/>
                      <a:pt x="320" y="94"/>
                      <a:pt x="320" y="95"/>
                    </a:cubicBezTo>
                    <a:cubicBezTo>
                      <a:pt x="321" y="93"/>
                      <a:pt x="323" y="91"/>
                      <a:pt x="325" y="90"/>
                    </a:cubicBezTo>
                    <a:cubicBezTo>
                      <a:pt x="325" y="90"/>
                      <a:pt x="325" y="90"/>
                      <a:pt x="325" y="90"/>
                    </a:cubicBezTo>
                    <a:cubicBezTo>
                      <a:pt x="329" y="86"/>
                      <a:pt x="329" y="81"/>
                      <a:pt x="328" y="76"/>
                    </a:cubicBezTo>
                    <a:cubicBezTo>
                      <a:pt x="330" y="77"/>
                      <a:pt x="329" y="74"/>
                      <a:pt x="330" y="73"/>
                    </a:cubicBezTo>
                    <a:cubicBezTo>
                      <a:pt x="329" y="70"/>
                      <a:pt x="329" y="70"/>
                      <a:pt x="329" y="70"/>
                    </a:cubicBezTo>
                    <a:cubicBezTo>
                      <a:pt x="328" y="72"/>
                      <a:pt x="328" y="72"/>
                      <a:pt x="328" y="72"/>
                    </a:cubicBezTo>
                    <a:cubicBezTo>
                      <a:pt x="328" y="69"/>
                      <a:pt x="325" y="67"/>
                      <a:pt x="324" y="65"/>
                    </a:cubicBezTo>
                    <a:cubicBezTo>
                      <a:pt x="326" y="67"/>
                      <a:pt x="326" y="67"/>
                      <a:pt x="326" y="67"/>
                    </a:cubicBezTo>
                    <a:cubicBezTo>
                      <a:pt x="325" y="65"/>
                      <a:pt x="324" y="64"/>
                      <a:pt x="322" y="63"/>
                    </a:cubicBezTo>
                    <a:cubicBezTo>
                      <a:pt x="324" y="65"/>
                      <a:pt x="324" y="65"/>
                      <a:pt x="324" y="65"/>
                    </a:cubicBezTo>
                    <a:cubicBezTo>
                      <a:pt x="322" y="64"/>
                      <a:pt x="323" y="67"/>
                      <a:pt x="321" y="64"/>
                    </a:cubicBezTo>
                    <a:cubicBezTo>
                      <a:pt x="321" y="64"/>
                      <a:pt x="319" y="62"/>
                      <a:pt x="318" y="61"/>
                    </a:cubicBezTo>
                    <a:cubicBezTo>
                      <a:pt x="318" y="61"/>
                      <a:pt x="318" y="61"/>
                      <a:pt x="318" y="61"/>
                    </a:cubicBezTo>
                    <a:cubicBezTo>
                      <a:pt x="317" y="61"/>
                      <a:pt x="316" y="60"/>
                      <a:pt x="314" y="59"/>
                    </a:cubicBezTo>
                    <a:cubicBezTo>
                      <a:pt x="314" y="59"/>
                      <a:pt x="315" y="58"/>
                      <a:pt x="315" y="58"/>
                    </a:cubicBezTo>
                    <a:cubicBezTo>
                      <a:pt x="314" y="58"/>
                      <a:pt x="310" y="55"/>
                      <a:pt x="308" y="56"/>
                    </a:cubicBezTo>
                    <a:cubicBezTo>
                      <a:pt x="308" y="56"/>
                      <a:pt x="309" y="55"/>
                      <a:pt x="309" y="55"/>
                    </a:cubicBezTo>
                    <a:cubicBezTo>
                      <a:pt x="307" y="55"/>
                      <a:pt x="307" y="55"/>
                      <a:pt x="307" y="55"/>
                    </a:cubicBezTo>
                    <a:cubicBezTo>
                      <a:pt x="306" y="55"/>
                      <a:pt x="306" y="54"/>
                      <a:pt x="307" y="54"/>
                    </a:cubicBezTo>
                    <a:cubicBezTo>
                      <a:pt x="304" y="53"/>
                      <a:pt x="307" y="56"/>
                      <a:pt x="304" y="54"/>
                    </a:cubicBezTo>
                    <a:cubicBezTo>
                      <a:pt x="304" y="54"/>
                      <a:pt x="304" y="54"/>
                      <a:pt x="305" y="54"/>
                    </a:cubicBezTo>
                    <a:cubicBezTo>
                      <a:pt x="301" y="52"/>
                      <a:pt x="297" y="52"/>
                      <a:pt x="293" y="51"/>
                    </a:cubicBezTo>
                    <a:cubicBezTo>
                      <a:pt x="293" y="49"/>
                      <a:pt x="297" y="51"/>
                      <a:pt x="296" y="49"/>
                    </a:cubicBezTo>
                    <a:cubicBezTo>
                      <a:pt x="291" y="48"/>
                      <a:pt x="285" y="48"/>
                      <a:pt x="280" y="47"/>
                    </a:cubicBezTo>
                    <a:cubicBezTo>
                      <a:pt x="281" y="47"/>
                      <a:pt x="281" y="47"/>
                      <a:pt x="281" y="47"/>
                    </a:cubicBezTo>
                    <a:cubicBezTo>
                      <a:pt x="279" y="49"/>
                      <a:pt x="277" y="46"/>
                      <a:pt x="274" y="46"/>
                    </a:cubicBezTo>
                    <a:cubicBezTo>
                      <a:pt x="275" y="46"/>
                      <a:pt x="275" y="45"/>
                      <a:pt x="275" y="45"/>
                    </a:cubicBezTo>
                    <a:cubicBezTo>
                      <a:pt x="272" y="44"/>
                      <a:pt x="268" y="44"/>
                      <a:pt x="263" y="44"/>
                    </a:cubicBezTo>
                    <a:cubicBezTo>
                      <a:pt x="263" y="44"/>
                      <a:pt x="263" y="44"/>
                      <a:pt x="263" y="44"/>
                    </a:cubicBezTo>
                    <a:cubicBezTo>
                      <a:pt x="261" y="43"/>
                      <a:pt x="258" y="42"/>
                      <a:pt x="256" y="42"/>
                    </a:cubicBezTo>
                    <a:cubicBezTo>
                      <a:pt x="255" y="42"/>
                      <a:pt x="254" y="42"/>
                      <a:pt x="254" y="43"/>
                    </a:cubicBezTo>
                    <a:cubicBezTo>
                      <a:pt x="248" y="38"/>
                      <a:pt x="241" y="42"/>
                      <a:pt x="236" y="38"/>
                    </a:cubicBezTo>
                    <a:cubicBezTo>
                      <a:pt x="237" y="38"/>
                      <a:pt x="238" y="38"/>
                      <a:pt x="237" y="38"/>
                    </a:cubicBezTo>
                    <a:cubicBezTo>
                      <a:pt x="232" y="37"/>
                      <a:pt x="232" y="37"/>
                      <a:pt x="232" y="37"/>
                    </a:cubicBezTo>
                    <a:cubicBezTo>
                      <a:pt x="232" y="38"/>
                      <a:pt x="232" y="38"/>
                      <a:pt x="233" y="39"/>
                    </a:cubicBezTo>
                    <a:cubicBezTo>
                      <a:pt x="233" y="39"/>
                      <a:pt x="231" y="39"/>
                      <a:pt x="230" y="39"/>
                    </a:cubicBezTo>
                    <a:cubicBezTo>
                      <a:pt x="232" y="39"/>
                      <a:pt x="230" y="38"/>
                      <a:pt x="229" y="37"/>
                    </a:cubicBezTo>
                    <a:cubicBezTo>
                      <a:pt x="229" y="37"/>
                      <a:pt x="229" y="37"/>
                      <a:pt x="229" y="38"/>
                    </a:cubicBezTo>
                    <a:cubicBezTo>
                      <a:pt x="227" y="36"/>
                      <a:pt x="228" y="40"/>
                      <a:pt x="225" y="37"/>
                    </a:cubicBezTo>
                    <a:cubicBezTo>
                      <a:pt x="225" y="37"/>
                      <a:pt x="225" y="37"/>
                      <a:pt x="225" y="37"/>
                    </a:cubicBezTo>
                    <a:cubicBezTo>
                      <a:pt x="224" y="37"/>
                      <a:pt x="222" y="37"/>
                      <a:pt x="221" y="37"/>
                    </a:cubicBezTo>
                    <a:cubicBezTo>
                      <a:pt x="221" y="36"/>
                      <a:pt x="222" y="37"/>
                      <a:pt x="223" y="36"/>
                    </a:cubicBezTo>
                    <a:cubicBezTo>
                      <a:pt x="221" y="35"/>
                      <a:pt x="218" y="37"/>
                      <a:pt x="217" y="35"/>
                    </a:cubicBezTo>
                    <a:cubicBezTo>
                      <a:pt x="220" y="35"/>
                      <a:pt x="220" y="35"/>
                      <a:pt x="220" y="35"/>
                    </a:cubicBezTo>
                    <a:cubicBezTo>
                      <a:pt x="218" y="34"/>
                      <a:pt x="218" y="34"/>
                      <a:pt x="216" y="33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213" y="32"/>
                      <a:pt x="213" y="32"/>
                      <a:pt x="213" y="32"/>
                    </a:cubicBezTo>
                    <a:cubicBezTo>
                      <a:pt x="214" y="32"/>
                      <a:pt x="214" y="32"/>
                      <a:pt x="214" y="32"/>
                    </a:cubicBezTo>
                    <a:cubicBezTo>
                      <a:pt x="211" y="34"/>
                      <a:pt x="209" y="31"/>
                      <a:pt x="205" y="32"/>
                    </a:cubicBezTo>
                    <a:cubicBezTo>
                      <a:pt x="209" y="31"/>
                      <a:pt x="206" y="31"/>
                      <a:pt x="207" y="30"/>
                    </a:cubicBezTo>
                    <a:cubicBezTo>
                      <a:pt x="206" y="29"/>
                      <a:pt x="205" y="28"/>
                      <a:pt x="205" y="28"/>
                    </a:cubicBezTo>
                    <a:cubicBezTo>
                      <a:pt x="203" y="28"/>
                      <a:pt x="203" y="26"/>
                      <a:pt x="201" y="27"/>
                    </a:cubicBezTo>
                    <a:cubicBezTo>
                      <a:pt x="201" y="26"/>
                      <a:pt x="199" y="26"/>
                      <a:pt x="200" y="25"/>
                    </a:cubicBezTo>
                    <a:cubicBezTo>
                      <a:pt x="198" y="25"/>
                      <a:pt x="200" y="26"/>
                      <a:pt x="200" y="26"/>
                    </a:cubicBezTo>
                    <a:cubicBezTo>
                      <a:pt x="196" y="26"/>
                      <a:pt x="194" y="22"/>
                      <a:pt x="189" y="20"/>
                    </a:cubicBezTo>
                    <a:cubicBezTo>
                      <a:pt x="186" y="18"/>
                      <a:pt x="184" y="18"/>
                      <a:pt x="181" y="16"/>
                    </a:cubicBezTo>
                    <a:cubicBezTo>
                      <a:pt x="181" y="14"/>
                      <a:pt x="183" y="16"/>
                      <a:pt x="183" y="16"/>
                    </a:cubicBezTo>
                    <a:cubicBezTo>
                      <a:pt x="183" y="14"/>
                      <a:pt x="182" y="13"/>
                      <a:pt x="180" y="11"/>
                    </a:cubicBezTo>
                    <a:cubicBezTo>
                      <a:pt x="181" y="11"/>
                      <a:pt x="181" y="11"/>
                      <a:pt x="181" y="10"/>
                    </a:cubicBezTo>
                    <a:cubicBezTo>
                      <a:pt x="181" y="9"/>
                      <a:pt x="180" y="10"/>
                      <a:pt x="179" y="8"/>
                    </a:cubicBezTo>
                    <a:cubicBezTo>
                      <a:pt x="180" y="8"/>
                      <a:pt x="181" y="8"/>
                      <a:pt x="181" y="9"/>
                    </a:cubicBezTo>
                    <a:cubicBezTo>
                      <a:pt x="180" y="7"/>
                      <a:pt x="179" y="6"/>
                      <a:pt x="179" y="4"/>
                    </a:cubicBezTo>
                    <a:cubicBezTo>
                      <a:pt x="179" y="3"/>
                      <a:pt x="180" y="5"/>
                      <a:pt x="181" y="5"/>
                    </a:cubicBezTo>
                    <a:cubicBezTo>
                      <a:pt x="180" y="3"/>
                      <a:pt x="179" y="0"/>
                      <a:pt x="178" y="0"/>
                    </a:cubicBezTo>
                    <a:cubicBezTo>
                      <a:pt x="178" y="1"/>
                      <a:pt x="178" y="1"/>
                      <a:pt x="178" y="1"/>
                    </a:cubicBezTo>
                    <a:cubicBezTo>
                      <a:pt x="178" y="0"/>
                      <a:pt x="179" y="1"/>
                      <a:pt x="179" y="1"/>
                    </a:cubicBezTo>
                    <a:cubicBezTo>
                      <a:pt x="180" y="3"/>
                      <a:pt x="179" y="4"/>
                      <a:pt x="179" y="4"/>
                    </a:cubicBezTo>
                    <a:cubicBezTo>
                      <a:pt x="178" y="3"/>
                      <a:pt x="178" y="3"/>
                      <a:pt x="178" y="3"/>
                    </a:cubicBezTo>
                    <a:cubicBezTo>
                      <a:pt x="176" y="4"/>
                      <a:pt x="179" y="8"/>
                      <a:pt x="180" y="10"/>
                    </a:cubicBezTo>
                    <a:cubicBezTo>
                      <a:pt x="178" y="10"/>
                      <a:pt x="178" y="10"/>
                      <a:pt x="178" y="10"/>
                    </a:cubicBezTo>
                    <a:cubicBezTo>
                      <a:pt x="179" y="10"/>
                      <a:pt x="180" y="11"/>
                      <a:pt x="181" y="12"/>
                    </a:cubicBezTo>
                    <a:cubicBezTo>
                      <a:pt x="180" y="12"/>
                      <a:pt x="180" y="13"/>
                      <a:pt x="179" y="12"/>
                    </a:cubicBezTo>
                    <a:cubicBezTo>
                      <a:pt x="179" y="14"/>
                      <a:pt x="180" y="13"/>
                      <a:pt x="180" y="15"/>
                    </a:cubicBezTo>
                    <a:cubicBezTo>
                      <a:pt x="180" y="16"/>
                      <a:pt x="180" y="16"/>
                      <a:pt x="180" y="16"/>
                    </a:cubicBezTo>
                    <a:cubicBezTo>
                      <a:pt x="182" y="17"/>
                      <a:pt x="182" y="17"/>
                      <a:pt x="182" y="17"/>
                    </a:cubicBezTo>
                    <a:cubicBezTo>
                      <a:pt x="181" y="17"/>
                      <a:pt x="181" y="18"/>
                      <a:pt x="180" y="17"/>
                    </a:cubicBezTo>
                    <a:cubicBezTo>
                      <a:pt x="182" y="20"/>
                      <a:pt x="185" y="20"/>
                      <a:pt x="185" y="22"/>
                    </a:cubicBezTo>
                    <a:cubicBezTo>
                      <a:pt x="185" y="22"/>
                      <a:pt x="185" y="22"/>
                      <a:pt x="185" y="22"/>
                    </a:cubicBezTo>
                    <a:cubicBezTo>
                      <a:pt x="189" y="25"/>
                      <a:pt x="186" y="21"/>
                      <a:pt x="190" y="23"/>
                    </a:cubicBezTo>
                    <a:cubicBezTo>
                      <a:pt x="190" y="27"/>
                      <a:pt x="190" y="27"/>
                      <a:pt x="190" y="27"/>
                    </a:cubicBezTo>
                    <a:cubicBezTo>
                      <a:pt x="191" y="26"/>
                      <a:pt x="191" y="26"/>
                      <a:pt x="191" y="26"/>
                    </a:cubicBezTo>
                    <a:cubicBezTo>
                      <a:pt x="192" y="26"/>
                      <a:pt x="192" y="27"/>
                      <a:pt x="192" y="27"/>
                    </a:cubicBezTo>
                    <a:cubicBezTo>
                      <a:pt x="194" y="27"/>
                      <a:pt x="192" y="26"/>
                      <a:pt x="193" y="26"/>
                    </a:cubicBezTo>
                    <a:cubicBezTo>
                      <a:pt x="195" y="29"/>
                      <a:pt x="199" y="29"/>
                      <a:pt x="199" y="31"/>
                    </a:cubicBezTo>
                    <a:cubicBezTo>
                      <a:pt x="200" y="31"/>
                      <a:pt x="197" y="29"/>
                      <a:pt x="200" y="30"/>
                    </a:cubicBezTo>
                    <a:cubicBezTo>
                      <a:pt x="200" y="32"/>
                      <a:pt x="203" y="31"/>
                      <a:pt x="204" y="33"/>
                    </a:cubicBezTo>
                    <a:cubicBezTo>
                      <a:pt x="203" y="33"/>
                      <a:pt x="202" y="32"/>
                      <a:pt x="203" y="34"/>
                    </a:cubicBezTo>
                    <a:cubicBezTo>
                      <a:pt x="205" y="33"/>
                      <a:pt x="207" y="36"/>
                      <a:pt x="209" y="36"/>
                    </a:cubicBezTo>
                    <a:cubicBezTo>
                      <a:pt x="210" y="35"/>
                      <a:pt x="213" y="37"/>
                      <a:pt x="217" y="37"/>
                    </a:cubicBezTo>
                    <a:cubicBezTo>
                      <a:pt x="216" y="38"/>
                      <a:pt x="222" y="39"/>
                      <a:pt x="225" y="41"/>
                    </a:cubicBezTo>
                    <a:cubicBezTo>
                      <a:pt x="225" y="41"/>
                      <a:pt x="225" y="41"/>
                      <a:pt x="225" y="41"/>
                    </a:cubicBezTo>
                    <a:cubicBezTo>
                      <a:pt x="225" y="40"/>
                      <a:pt x="228" y="41"/>
                      <a:pt x="231" y="41"/>
                    </a:cubicBezTo>
                    <a:cubicBezTo>
                      <a:pt x="230" y="42"/>
                      <a:pt x="230" y="42"/>
                      <a:pt x="229" y="42"/>
                    </a:cubicBezTo>
                    <a:cubicBezTo>
                      <a:pt x="231" y="42"/>
                      <a:pt x="231" y="42"/>
                      <a:pt x="231" y="42"/>
                    </a:cubicBezTo>
                    <a:cubicBezTo>
                      <a:pt x="231" y="42"/>
                      <a:pt x="232" y="42"/>
                      <a:pt x="233" y="42"/>
                    </a:cubicBezTo>
                    <a:cubicBezTo>
                      <a:pt x="232" y="43"/>
                      <a:pt x="232" y="43"/>
                      <a:pt x="232" y="43"/>
                    </a:cubicBezTo>
                    <a:cubicBezTo>
                      <a:pt x="235" y="44"/>
                      <a:pt x="238" y="43"/>
                      <a:pt x="241" y="44"/>
                    </a:cubicBezTo>
                    <a:cubicBezTo>
                      <a:pt x="242" y="43"/>
                      <a:pt x="239" y="41"/>
                      <a:pt x="243" y="41"/>
                    </a:cubicBezTo>
                    <a:cubicBezTo>
                      <a:pt x="243" y="42"/>
                      <a:pt x="243" y="43"/>
                      <a:pt x="242" y="43"/>
                    </a:cubicBezTo>
                    <a:cubicBezTo>
                      <a:pt x="242" y="43"/>
                      <a:pt x="243" y="42"/>
                      <a:pt x="244" y="43"/>
                    </a:cubicBezTo>
                    <a:cubicBezTo>
                      <a:pt x="242" y="43"/>
                      <a:pt x="242" y="43"/>
                      <a:pt x="242" y="43"/>
                    </a:cubicBezTo>
                    <a:cubicBezTo>
                      <a:pt x="244" y="44"/>
                      <a:pt x="243" y="43"/>
                      <a:pt x="244" y="43"/>
                    </a:cubicBezTo>
                    <a:cubicBezTo>
                      <a:pt x="244" y="44"/>
                      <a:pt x="245" y="44"/>
                      <a:pt x="245" y="44"/>
                    </a:cubicBezTo>
                    <a:cubicBezTo>
                      <a:pt x="244" y="44"/>
                      <a:pt x="244" y="44"/>
                      <a:pt x="243" y="44"/>
                    </a:cubicBezTo>
                    <a:cubicBezTo>
                      <a:pt x="245" y="45"/>
                      <a:pt x="246" y="45"/>
                      <a:pt x="247" y="46"/>
                    </a:cubicBezTo>
                    <a:cubicBezTo>
                      <a:pt x="247" y="46"/>
                      <a:pt x="247" y="45"/>
                      <a:pt x="248" y="45"/>
                    </a:cubicBezTo>
                    <a:cubicBezTo>
                      <a:pt x="251" y="46"/>
                      <a:pt x="249" y="46"/>
                      <a:pt x="250" y="47"/>
                    </a:cubicBezTo>
                    <a:cubicBezTo>
                      <a:pt x="251" y="47"/>
                      <a:pt x="253" y="47"/>
                      <a:pt x="253" y="46"/>
                    </a:cubicBezTo>
                    <a:cubicBezTo>
                      <a:pt x="254" y="46"/>
                      <a:pt x="254" y="47"/>
                      <a:pt x="254" y="47"/>
                    </a:cubicBezTo>
                    <a:cubicBezTo>
                      <a:pt x="255" y="47"/>
                      <a:pt x="260" y="48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64" y="46"/>
                      <a:pt x="268" y="49"/>
                      <a:pt x="273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6" y="50"/>
                      <a:pt x="279" y="51"/>
                      <a:pt x="281" y="50"/>
                    </a:cubicBezTo>
                    <a:cubicBezTo>
                      <a:pt x="282" y="51"/>
                      <a:pt x="283" y="52"/>
                      <a:pt x="282" y="52"/>
                    </a:cubicBezTo>
                    <a:cubicBezTo>
                      <a:pt x="284" y="52"/>
                      <a:pt x="285" y="52"/>
                      <a:pt x="287" y="53"/>
                    </a:cubicBezTo>
                    <a:cubicBezTo>
                      <a:pt x="285" y="53"/>
                      <a:pt x="288" y="54"/>
                      <a:pt x="285" y="53"/>
                    </a:cubicBezTo>
                    <a:cubicBezTo>
                      <a:pt x="288" y="54"/>
                      <a:pt x="288" y="55"/>
                      <a:pt x="291" y="54"/>
                    </a:cubicBezTo>
                    <a:cubicBezTo>
                      <a:pt x="290" y="55"/>
                      <a:pt x="293" y="56"/>
                      <a:pt x="294" y="56"/>
                    </a:cubicBezTo>
                    <a:cubicBezTo>
                      <a:pt x="293" y="55"/>
                      <a:pt x="293" y="55"/>
                      <a:pt x="293" y="55"/>
                    </a:cubicBezTo>
                    <a:cubicBezTo>
                      <a:pt x="294" y="55"/>
                      <a:pt x="295" y="56"/>
                      <a:pt x="296" y="56"/>
                    </a:cubicBezTo>
                    <a:cubicBezTo>
                      <a:pt x="295" y="57"/>
                      <a:pt x="295" y="57"/>
                      <a:pt x="295" y="57"/>
                    </a:cubicBezTo>
                    <a:cubicBezTo>
                      <a:pt x="300" y="60"/>
                      <a:pt x="305" y="58"/>
                      <a:pt x="308" y="62"/>
                    </a:cubicBezTo>
                    <a:cubicBezTo>
                      <a:pt x="310" y="62"/>
                      <a:pt x="306" y="60"/>
                      <a:pt x="307" y="60"/>
                    </a:cubicBezTo>
                    <a:cubicBezTo>
                      <a:pt x="310" y="61"/>
                      <a:pt x="311" y="64"/>
                      <a:pt x="312" y="64"/>
                    </a:cubicBezTo>
                    <a:cubicBezTo>
                      <a:pt x="314" y="66"/>
                      <a:pt x="315" y="64"/>
                      <a:pt x="318" y="66"/>
                    </a:cubicBezTo>
                    <a:cubicBezTo>
                      <a:pt x="317" y="66"/>
                      <a:pt x="318" y="64"/>
                      <a:pt x="320" y="66"/>
                    </a:cubicBezTo>
                    <a:cubicBezTo>
                      <a:pt x="322" y="68"/>
                      <a:pt x="321" y="69"/>
                      <a:pt x="319" y="68"/>
                    </a:cubicBezTo>
                    <a:cubicBezTo>
                      <a:pt x="319" y="68"/>
                      <a:pt x="319" y="68"/>
                      <a:pt x="319" y="68"/>
                    </a:cubicBezTo>
                    <a:cubicBezTo>
                      <a:pt x="318" y="67"/>
                      <a:pt x="318" y="67"/>
                      <a:pt x="318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9" y="69"/>
                      <a:pt x="321" y="71"/>
                      <a:pt x="320" y="71"/>
                    </a:cubicBezTo>
                    <a:cubicBezTo>
                      <a:pt x="321" y="72"/>
                      <a:pt x="321" y="71"/>
                      <a:pt x="320" y="70"/>
                    </a:cubicBezTo>
                    <a:cubicBezTo>
                      <a:pt x="321" y="72"/>
                      <a:pt x="322" y="73"/>
                      <a:pt x="322" y="76"/>
                    </a:cubicBezTo>
                    <a:cubicBezTo>
                      <a:pt x="323" y="76"/>
                      <a:pt x="323" y="75"/>
                      <a:pt x="323" y="76"/>
                    </a:cubicBezTo>
                    <a:cubicBezTo>
                      <a:pt x="323" y="80"/>
                      <a:pt x="324" y="77"/>
                      <a:pt x="324" y="80"/>
                    </a:cubicBezTo>
                    <a:cubicBezTo>
                      <a:pt x="323" y="82"/>
                      <a:pt x="323" y="80"/>
                      <a:pt x="323" y="83"/>
                    </a:cubicBezTo>
                    <a:cubicBezTo>
                      <a:pt x="323" y="82"/>
                      <a:pt x="321" y="83"/>
                      <a:pt x="321" y="82"/>
                    </a:cubicBezTo>
                    <a:cubicBezTo>
                      <a:pt x="322" y="82"/>
                      <a:pt x="319" y="84"/>
                      <a:pt x="318" y="85"/>
                    </a:cubicBezTo>
                    <a:cubicBezTo>
                      <a:pt x="318" y="84"/>
                      <a:pt x="318" y="84"/>
                      <a:pt x="318" y="84"/>
                    </a:cubicBezTo>
                    <a:cubicBezTo>
                      <a:pt x="318" y="84"/>
                      <a:pt x="317" y="85"/>
                      <a:pt x="317" y="85"/>
                    </a:cubicBezTo>
                    <a:cubicBezTo>
                      <a:pt x="318" y="85"/>
                      <a:pt x="318" y="85"/>
                      <a:pt x="318" y="85"/>
                    </a:cubicBezTo>
                    <a:cubicBezTo>
                      <a:pt x="318" y="86"/>
                      <a:pt x="317" y="86"/>
                      <a:pt x="317" y="86"/>
                    </a:cubicBezTo>
                    <a:cubicBezTo>
                      <a:pt x="316" y="87"/>
                      <a:pt x="318" y="86"/>
                      <a:pt x="317" y="88"/>
                    </a:cubicBezTo>
                    <a:cubicBezTo>
                      <a:pt x="316" y="89"/>
                      <a:pt x="315" y="90"/>
                      <a:pt x="314" y="89"/>
                    </a:cubicBezTo>
                    <a:cubicBezTo>
                      <a:pt x="317" y="88"/>
                      <a:pt x="313" y="88"/>
                      <a:pt x="315" y="87"/>
                    </a:cubicBezTo>
                    <a:cubicBezTo>
                      <a:pt x="315" y="87"/>
                      <a:pt x="314" y="88"/>
                      <a:pt x="313" y="88"/>
                    </a:cubicBezTo>
                    <a:cubicBezTo>
                      <a:pt x="313" y="88"/>
                      <a:pt x="313" y="88"/>
                      <a:pt x="314" y="87"/>
                    </a:cubicBezTo>
                    <a:cubicBezTo>
                      <a:pt x="310" y="88"/>
                      <a:pt x="313" y="89"/>
                      <a:pt x="310" y="91"/>
                    </a:cubicBezTo>
                    <a:cubicBezTo>
                      <a:pt x="310" y="90"/>
                      <a:pt x="308" y="90"/>
                      <a:pt x="308" y="90"/>
                    </a:cubicBezTo>
                    <a:cubicBezTo>
                      <a:pt x="309" y="89"/>
                      <a:pt x="309" y="91"/>
                      <a:pt x="308" y="92"/>
                    </a:cubicBezTo>
                    <a:cubicBezTo>
                      <a:pt x="305" y="92"/>
                      <a:pt x="305" y="93"/>
                      <a:pt x="304" y="93"/>
                    </a:cubicBezTo>
                    <a:cubicBezTo>
                      <a:pt x="305" y="93"/>
                      <a:pt x="305" y="93"/>
                      <a:pt x="305" y="93"/>
                    </a:cubicBezTo>
                    <a:cubicBezTo>
                      <a:pt x="305" y="94"/>
                      <a:pt x="304" y="94"/>
                      <a:pt x="302" y="94"/>
                    </a:cubicBezTo>
                    <a:cubicBezTo>
                      <a:pt x="302" y="94"/>
                      <a:pt x="304" y="94"/>
                      <a:pt x="303" y="94"/>
                    </a:cubicBezTo>
                    <a:cubicBezTo>
                      <a:pt x="301" y="95"/>
                      <a:pt x="299" y="93"/>
                      <a:pt x="296" y="94"/>
                    </a:cubicBezTo>
                    <a:cubicBezTo>
                      <a:pt x="295" y="94"/>
                      <a:pt x="296" y="93"/>
                      <a:pt x="295" y="93"/>
                    </a:cubicBezTo>
                    <a:cubicBezTo>
                      <a:pt x="292" y="94"/>
                      <a:pt x="292" y="92"/>
                      <a:pt x="289" y="93"/>
                    </a:cubicBezTo>
                    <a:cubicBezTo>
                      <a:pt x="289" y="94"/>
                      <a:pt x="290" y="94"/>
                      <a:pt x="287" y="95"/>
                    </a:cubicBezTo>
                    <a:cubicBezTo>
                      <a:pt x="293" y="94"/>
                      <a:pt x="293" y="94"/>
                      <a:pt x="293" y="94"/>
                    </a:cubicBezTo>
                    <a:cubicBezTo>
                      <a:pt x="289" y="95"/>
                      <a:pt x="289" y="95"/>
                      <a:pt x="289" y="95"/>
                    </a:cubicBezTo>
                    <a:cubicBezTo>
                      <a:pt x="291" y="95"/>
                      <a:pt x="293" y="94"/>
                      <a:pt x="294" y="95"/>
                    </a:cubicBezTo>
                    <a:cubicBezTo>
                      <a:pt x="292" y="95"/>
                      <a:pt x="292" y="95"/>
                      <a:pt x="293" y="96"/>
                    </a:cubicBezTo>
                    <a:cubicBezTo>
                      <a:pt x="291" y="95"/>
                      <a:pt x="289" y="97"/>
                      <a:pt x="286" y="96"/>
                    </a:cubicBezTo>
                    <a:cubicBezTo>
                      <a:pt x="286" y="94"/>
                      <a:pt x="286" y="94"/>
                      <a:pt x="286" y="94"/>
                    </a:cubicBezTo>
                    <a:cubicBezTo>
                      <a:pt x="282" y="93"/>
                      <a:pt x="280" y="95"/>
                      <a:pt x="275" y="94"/>
                    </a:cubicBezTo>
                    <a:cubicBezTo>
                      <a:pt x="276" y="95"/>
                      <a:pt x="276" y="95"/>
                      <a:pt x="276" y="95"/>
                    </a:cubicBezTo>
                    <a:cubicBezTo>
                      <a:pt x="276" y="96"/>
                      <a:pt x="273" y="95"/>
                      <a:pt x="272" y="95"/>
                    </a:cubicBezTo>
                    <a:cubicBezTo>
                      <a:pt x="272" y="94"/>
                      <a:pt x="271" y="94"/>
                      <a:pt x="270" y="93"/>
                    </a:cubicBezTo>
                    <a:cubicBezTo>
                      <a:pt x="270" y="94"/>
                      <a:pt x="267" y="93"/>
                      <a:pt x="266" y="95"/>
                    </a:cubicBezTo>
                    <a:cubicBezTo>
                      <a:pt x="264" y="94"/>
                      <a:pt x="264" y="94"/>
                      <a:pt x="264" y="94"/>
                    </a:cubicBezTo>
                    <a:cubicBezTo>
                      <a:pt x="260" y="93"/>
                      <a:pt x="259" y="95"/>
                      <a:pt x="256" y="95"/>
                    </a:cubicBezTo>
                    <a:cubicBezTo>
                      <a:pt x="257" y="94"/>
                      <a:pt x="255" y="93"/>
                      <a:pt x="258" y="93"/>
                    </a:cubicBezTo>
                    <a:cubicBezTo>
                      <a:pt x="256" y="93"/>
                      <a:pt x="255" y="93"/>
                      <a:pt x="255" y="93"/>
                    </a:cubicBezTo>
                    <a:cubicBezTo>
                      <a:pt x="255" y="93"/>
                      <a:pt x="252" y="94"/>
                      <a:pt x="251" y="93"/>
                    </a:cubicBezTo>
                    <a:cubicBezTo>
                      <a:pt x="250" y="93"/>
                      <a:pt x="250" y="94"/>
                      <a:pt x="248" y="94"/>
                    </a:cubicBezTo>
                    <a:cubicBezTo>
                      <a:pt x="248" y="94"/>
                      <a:pt x="248" y="93"/>
                      <a:pt x="248" y="93"/>
                    </a:cubicBezTo>
                    <a:cubicBezTo>
                      <a:pt x="248" y="94"/>
                      <a:pt x="246" y="94"/>
                      <a:pt x="247" y="95"/>
                    </a:cubicBezTo>
                    <a:cubicBezTo>
                      <a:pt x="244" y="92"/>
                      <a:pt x="236" y="93"/>
                      <a:pt x="233" y="91"/>
                    </a:cubicBezTo>
                    <a:cubicBezTo>
                      <a:pt x="230" y="90"/>
                      <a:pt x="227" y="90"/>
                      <a:pt x="225" y="90"/>
                    </a:cubicBezTo>
                    <a:cubicBezTo>
                      <a:pt x="225" y="89"/>
                      <a:pt x="225" y="89"/>
                      <a:pt x="225" y="89"/>
                    </a:cubicBezTo>
                    <a:cubicBezTo>
                      <a:pt x="222" y="88"/>
                      <a:pt x="223" y="91"/>
                      <a:pt x="219" y="90"/>
                    </a:cubicBezTo>
                    <a:cubicBezTo>
                      <a:pt x="217" y="88"/>
                      <a:pt x="221" y="90"/>
                      <a:pt x="220" y="89"/>
                    </a:cubicBezTo>
                    <a:cubicBezTo>
                      <a:pt x="220" y="86"/>
                      <a:pt x="215" y="88"/>
                      <a:pt x="213" y="86"/>
                    </a:cubicBezTo>
                    <a:cubicBezTo>
                      <a:pt x="213" y="86"/>
                      <a:pt x="213" y="86"/>
                      <a:pt x="213" y="86"/>
                    </a:cubicBezTo>
                    <a:cubicBezTo>
                      <a:pt x="212" y="85"/>
                      <a:pt x="208" y="86"/>
                      <a:pt x="205" y="85"/>
                    </a:cubicBezTo>
                    <a:cubicBezTo>
                      <a:pt x="205" y="85"/>
                      <a:pt x="205" y="85"/>
                      <a:pt x="205" y="85"/>
                    </a:cubicBezTo>
                    <a:cubicBezTo>
                      <a:pt x="203" y="86"/>
                      <a:pt x="198" y="85"/>
                      <a:pt x="195" y="85"/>
                    </a:cubicBezTo>
                    <a:cubicBezTo>
                      <a:pt x="196" y="84"/>
                      <a:pt x="197" y="85"/>
                      <a:pt x="196" y="84"/>
                    </a:cubicBezTo>
                    <a:cubicBezTo>
                      <a:pt x="195" y="83"/>
                      <a:pt x="196" y="85"/>
                      <a:pt x="193" y="85"/>
                    </a:cubicBezTo>
                    <a:cubicBezTo>
                      <a:pt x="193" y="84"/>
                      <a:pt x="191" y="83"/>
                      <a:pt x="191" y="82"/>
                    </a:cubicBezTo>
                    <a:cubicBezTo>
                      <a:pt x="193" y="83"/>
                      <a:pt x="193" y="83"/>
                      <a:pt x="193" y="83"/>
                    </a:cubicBezTo>
                    <a:cubicBezTo>
                      <a:pt x="192" y="81"/>
                      <a:pt x="190" y="82"/>
                      <a:pt x="189" y="81"/>
                    </a:cubicBezTo>
                    <a:cubicBezTo>
                      <a:pt x="189" y="81"/>
                      <a:pt x="189" y="81"/>
                      <a:pt x="189" y="81"/>
                    </a:cubicBezTo>
                    <a:cubicBezTo>
                      <a:pt x="185" y="80"/>
                      <a:pt x="184" y="82"/>
                      <a:pt x="180" y="81"/>
                    </a:cubicBezTo>
                    <a:cubicBezTo>
                      <a:pt x="180" y="81"/>
                      <a:pt x="180" y="81"/>
                      <a:pt x="180" y="81"/>
                    </a:cubicBezTo>
                    <a:cubicBezTo>
                      <a:pt x="178" y="82"/>
                      <a:pt x="179" y="80"/>
                      <a:pt x="176" y="80"/>
                    </a:cubicBezTo>
                    <a:cubicBezTo>
                      <a:pt x="176" y="79"/>
                      <a:pt x="176" y="79"/>
                      <a:pt x="176" y="79"/>
                    </a:cubicBezTo>
                    <a:cubicBezTo>
                      <a:pt x="174" y="79"/>
                      <a:pt x="170" y="79"/>
                      <a:pt x="167" y="78"/>
                    </a:cubicBezTo>
                    <a:cubicBezTo>
                      <a:pt x="169" y="78"/>
                      <a:pt x="172" y="78"/>
                      <a:pt x="174" y="78"/>
                    </a:cubicBezTo>
                    <a:cubicBezTo>
                      <a:pt x="173" y="77"/>
                      <a:pt x="169" y="76"/>
                      <a:pt x="168" y="77"/>
                    </a:cubicBezTo>
                    <a:cubicBezTo>
                      <a:pt x="169" y="77"/>
                      <a:pt x="170" y="77"/>
                      <a:pt x="170" y="77"/>
                    </a:cubicBezTo>
                    <a:cubicBezTo>
                      <a:pt x="168" y="78"/>
                      <a:pt x="165" y="78"/>
                      <a:pt x="162" y="77"/>
                    </a:cubicBezTo>
                    <a:cubicBezTo>
                      <a:pt x="164" y="74"/>
                      <a:pt x="154" y="74"/>
                      <a:pt x="153" y="71"/>
                    </a:cubicBezTo>
                    <a:cubicBezTo>
                      <a:pt x="147" y="71"/>
                      <a:pt x="142" y="68"/>
                      <a:pt x="136" y="66"/>
                    </a:cubicBezTo>
                    <a:cubicBezTo>
                      <a:pt x="137" y="69"/>
                      <a:pt x="134" y="66"/>
                      <a:pt x="134" y="68"/>
                    </a:cubicBezTo>
                    <a:cubicBezTo>
                      <a:pt x="132" y="68"/>
                      <a:pt x="131" y="68"/>
                      <a:pt x="131" y="68"/>
                    </a:cubicBezTo>
                    <a:cubicBezTo>
                      <a:pt x="127" y="65"/>
                      <a:pt x="127" y="65"/>
                      <a:pt x="127" y="65"/>
                    </a:cubicBezTo>
                    <a:cubicBezTo>
                      <a:pt x="126" y="64"/>
                      <a:pt x="129" y="65"/>
                      <a:pt x="129" y="64"/>
                    </a:cubicBezTo>
                    <a:cubicBezTo>
                      <a:pt x="126" y="63"/>
                      <a:pt x="128" y="63"/>
                      <a:pt x="126" y="62"/>
                    </a:cubicBezTo>
                    <a:cubicBezTo>
                      <a:pt x="126" y="63"/>
                      <a:pt x="124" y="63"/>
                      <a:pt x="123" y="62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0" y="63"/>
                      <a:pt x="122" y="60"/>
                      <a:pt x="117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6" y="60"/>
                      <a:pt x="110" y="57"/>
                      <a:pt x="107" y="59"/>
                    </a:cubicBezTo>
                    <a:cubicBezTo>
                      <a:pt x="107" y="58"/>
                      <a:pt x="106" y="57"/>
                      <a:pt x="107" y="58"/>
                    </a:cubicBezTo>
                    <a:cubicBezTo>
                      <a:pt x="102" y="56"/>
                      <a:pt x="95" y="56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90" y="53"/>
                      <a:pt x="89" y="53"/>
                      <a:pt x="88" y="52"/>
                    </a:cubicBezTo>
                    <a:cubicBezTo>
                      <a:pt x="88" y="52"/>
                      <a:pt x="89" y="52"/>
                      <a:pt x="88" y="52"/>
                    </a:cubicBezTo>
                    <a:cubicBezTo>
                      <a:pt x="88" y="52"/>
                      <a:pt x="85" y="52"/>
                      <a:pt x="84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0" y="48"/>
                      <a:pt x="76" y="50"/>
                      <a:pt x="72" y="48"/>
                    </a:cubicBezTo>
                    <a:cubicBezTo>
                      <a:pt x="72" y="47"/>
                      <a:pt x="68" y="45"/>
                      <a:pt x="66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0" y="41"/>
                      <a:pt x="56" y="41"/>
                      <a:pt x="50" y="40"/>
                    </a:cubicBezTo>
                    <a:cubicBezTo>
                      <a:pt x="47" y="37"/>
                      <a:pt x="38" y="35"/>
                      <a:pt x="33" y="32"/>
                    </a:cubicBezTo>
                    <a:cubicBezTo>
                      <a:pt x="33" y="32"/>
                      <a:pt x="32" y="33"/>
                      <a:pt x="31" y="33"/>
                    </a:cubicBezTo>
                    <a:cubicBezTo>
                      <a:pt x="30" y="32"/>
                      <a:pt x="27" y="32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9"/>
                      <a:pt x="25" y="29"/>
                      <a:pt x="23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19" y="27"/>
                      <a:pt x="16" y="26"/>
                      <a:pt x="13" y="24"/>
                    </a:cubicBezTo>
                    <a:cubicBezTo>
                      <a:pt x="11" y="24"/>
                      <a:pt x="10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1"/>
                      <a:pt x="2" y="36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10" y="31"/>
                      <a:pt x="11" y="32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6" y="34"/>
                      <a:pt x="18" y="34"/>
                      <a:pt x="23" y="35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5" y="36"/>
                      <a:pt x="26" y="33"/>
                      <a:pt x="29" y="34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4" y="36"/>
                      <a:pt x="39" y="39"/>
                      <a:pt x="44" y="38"/>
                    </a:cubicBezTo>
                    <a:cubicBezTo>
                      <a:pt x="44" y="39"/>
                      <a:pt x="43" y="39"/>
                      <a:pt x="43" y="39"/>
                    </a:cubicBezTo>
                    <a:cubicBezTo>
                      <a:pt x="45" y="39"/>
                      <a:pt x="51" y="42"/>
                      <a:pt x="51" y="39"/>
                    </a:cubicBezTo>
                    <a:cubicBezTo>
                      <a:pt x="51" y="41"/>
                      <a:pt x="56" y="40"/>
                      <a:pt x="59" y="40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0" y="40"/>
                      <a:pt x="61" y="39"/>
                      <a:pt x="64" y="39"/>
                    </a:cubicBezTo>
                    <a:cubicBezTo>
                      <a:pt x="64" y="40"/>
                      <a:pt x="64" y="40"/>
                      <a:pt x="63" y="40"/>
                    </a:cubicBezTo>
                    <a:cubicBezTo>
                      <a:pt x="66" y="41"/>
                      <a:pt x="65" y="39"/>
                      <a:pt x="68" y="40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70" y="41"/>
                      <a:pt x="69" y="41"/>
                      <a:pt x="71" y="40"/>
                    </a:cubicBezTo>
                    <a:cubicBezTo>
                      <a:pt x="72" y="40"/>
                      <a:pt x="76" y="41"/>
                      <a:pt x="76" y="42"/>
                    </a:cubicBezTo>
                    <a:cubicBezTo>
                      <a:pt x="76" y="41"/>
                      <a:pt x="78" y="41"/>
                      <a:pt x="79" y="41"/>
                    </a:cubicBezTo>
                    <a:cubicBezTo>
                      <a:pt x="79" y="42"/>
                      <a:pt x="79" y="42"/>
                      <a:pt x="78" y="42"/>
                    </a:cubicBezTo>
                    <a:cubicBezTo>
                      <a:pt x="83" y="43"/>
                      <a:pt x="85" y="41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5" y="43"/>
                      <a:pt x="82" y="43"/>
                      <a:pt x="82" y="43"/>
                    </a:cubicBezTo>
                    <a:cubicBezTo>
                      <a:pt x="82" y="44"/>
                      <a:pt x="85" y="44"/>
                      <a:pt x="83" y="45"/>
                    </a:cubicBezTo>
                    <a:cubicBezTo>
                      <a:pt x="85" y="45"/>
                      <a:pt x="89" y="43"/>
                      <a:pt x="91" y="44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3" y="45"/>
                      <a:pt x="93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6" y="46"/>
                      <a:pt x="98" y="46"/>
                      <a:pt x="100" y="46"/>
                    </a:cubicBezTo>
                    <a:cubicBezTo>
                      <a:pt x="100" y="45"/>
                      <a:pt x="101" y="45"/>
                      <a:pt x="100" y="44"/>
                    </a:cubicBezTo>
                    <a:cubicBezTo>
                      <a:pt x="100" y="44"/>
                      <a:pt x="100" y="44"/>
                      <a:pt x="99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7" y="44"/>
                      <a:pt x="96" y="44"/>
                      <a:pt x="95" y="44"/>
                    </a:cubicBezTo>
                    <a:cubicBezTo>
                      <a:pt x="96" y="43"/>
                      <a:pt x="97" y="43"/>
                      <a:pt x="99" y="44"/>
                    </a:cubicBezTo>
                    <a:cubicBezTo>
                      <a:pt x="99" y="43"/>
                      <a:pt x="100" y="42"/>
                      <a:pt x="101" y="42"/>
                    </a:cubicBezTo>
                    <a:cubicBezTo>
                      <a:pt x="102" y="44"/>
                      <a:pt x="106" y="45"/>
                      <a:pt x="106" y="46"/>
                    </a:cubicBezTo>
                    <a:cubicBezTo>
                      <a:pt x="110" y="45"/>
                      <a:pt x="116" y="46"/>
                      <a:pt x="119" y="44"/>
                    </a:cubicBezTo>
                    <a:cubicBezTo>
                      <a:pt x="120" y="44"/>
                      <a:pt x="120" y="45"/>
                      <a:pt x="120" y="45"/>
                    </a:cubicBezTo>
                    <a:cubicBezTo>
                      <a:pt x="120" y="45"/>
                      <a:pt x="119" y="45"/>
                      <a:pt x="119" y="45"/>
                    </a:cubicBezTo>
                    <a:cubicBezTo>
                      <a:pt x="121" y="45"/>
                      <a:pt x="126" y="45"/>
                      <a:pt x="126" y="44"/>
                    </a:cubicBezTo>
                    <a:cubicBezTo>
                      <a:pt x="129" y="45"/>
                      <a:pt x="124" y="45"/>
                      <a:pt x="129" y="45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36" y="48"/>
                      <a:pt x="141" y="42"/>
                      <a:pt x="150" y="45"/>
                    </a:cubicBezTo>
                    <a:cubicBezTo>
                      <a:pt x="149" y="45"/>
                      <a:pt x="149" y="45"/>
                      <a:pt x="149" y="44"/>
                    </a:cubicBezTo>
                    <a:cubicBezTo>
                      <a:pt x="159" y="46"/>
                      <a:pt x="170" y="43"/>
                      <a:pt x="180" y="44"/>
                    </a:cubicBezTo>
                    <a:cubicBezTo>
                      <a:pt x="183" y="45"/>
                      <a:pt x="183" y="44"/>
                      <a:pt x="185" y="43"/>
                    </a:cubicBezTo>
                    <a:cubicBezTo>
                      <a:pt x="185" y="44"/>
                      <a:pt x="185" y="44"/>
                      <a:pt x="185" y="44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92" y="41"/>
                      <a:pt x="196" y="45"/>
                      <a:pt x="201" y="42"/>
                    </a:cubicBezTo>
                    <a:cubicBezTo>
                      <a:pt x="200" y="42"/>
                      <a:pt x="200" y="42"/>
                      <a:pt x="200" y="42"/>
                    </a:cubicBezTo>
                    <a:cubicBezTo>
                      <a:pt x="202" y="42"/>
                      <a:pt x="206" y="40"/>
                      <a:pt x="206" y="41"/>
                    </a:cubicBezTo>
                    <a:cubicBezTo>
                      <a:pt x="206" y="41"/>
                      <a:pt x="206" y="40"/>
                      <a:pt x="207" y="41"/>
                    </a:cubicBezTo>
                    <a:cubicBezTo>
                      <a:pt x="207" y="41"/>
                      <a:pt x="207" y="41"/>
                      <a:pt x="207" y="41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5" y="40"/>
                      <a:pt x="212" y="42"/>
                      <a:pt x="217" y="42"/>
                    </a:cubicBezTo>
                    <a:cubicBezTo>
                      <a:pt x="219" y="41"/>
                      <a:pt x="222" y="39"/>
                      <a:pt x="221" y="39"/>
                    </a:cubicBezTo>
                    <a:cubicBezTo>
                      <a:pt x="221" y="39"/>
                      <a:pt x="219" y="39"/>
                      <a:pt x="219" y="38"/>
                    </a:cubicBezTo>
                    <a:cubicBezTo>
                      <a:pt x="221" y="38"/>
                      <a:pt x="221" y="38"/>
                      <a:pt x="221" y="38"/>
                    </a:cubicBezTo>
                    <a:cubicBezTo>
                      <a:pt x="221" y="36"/>
                      <a:pt x="222" y="34"/>
                      <a:pt x="217" y="33"/>
                    </a:cubicBezTo>
                    <a:cubicBezTo>
                      <a:pt x="215" y="34"/>
                      <a:pt x="215" y="34"/>
                      <a:pt x="215" y="34"/>
                    </a:cubicBezTo>
                    <a:cubicBezTo>
                      <a:pt x="214" y="34"/>
                      <a:pt x="214" y="34"/>
                      <a:pt x="214" y="34"/>
                    </a:cubicBezTo>
                    <a:cubicBezTo>
                      <a:pt x="216" y="33"/>
                      <a:pt x="216" y="33"/>
                      <a:pt x="216" y="33"/>
                    </a:cubicBezTo>
                    <a:cubicBezTo>
                      <a:pt x="214" y="33"/>
                      <a:pt x="214" y="34"/>
                      <a:pt x="213" y="34"/>
                    </a:cubicBezTo>
                    <a:cubicBezTo>
                      <a:pt x="212" y="34"/>
                      <a:pt x="212" y="33"/>
                      <a:pt x="211" y="33"/>
                    </a:cubicBezTo>
                    <a:cubicBezTo>
                      <a:pt x="209" y="35"/>
                      <a:pt x="209" y="35"/>
                      <a:pt x="209" y="35"/>
                    </a:cubicBezTo>
                    <a:cubicBezTo>
                      <a:pt x="208" y="35"/>
                      <a:pt x="210" y="34"/>
                      <a:pt x="208" y="34"/>
                    </a:cubicBezTo>
                    <a:cubicBezTo>
                      <a:pt x="206" y="35"/>
                      <a:pt x="209" y="35"/>
                      <a:pt x="207" y="36"/>
                    </a:cubicBezTo>
                    <a:cubicBezTo>
                      <a:pt x="205" y="35"/>
                      <a:pt x="206" y="35"/>
                      <a:pt x="204" y="35"/>
                    </a:cubicBezTo>
                    <a:cubicBezTo>
                      <a:pt x="204" y="35"/>
                      <a:pt x="204" y="35"/>
                      <a:pt x="205" y="34"/>
                    </a:cubicBezTo>
                    <a:cubicBezTo>
                      <a:pt x="203" y="35"/>
                      <a:pt x="201" y="35"/>
                      <a:pt x="200" y="36"/>
                    </a:cubicBezTo>
                    <a:cubicBezTo>
                      <a:pt x="199" y="35"/>
                      <a:pt x="195" y="37"/>
                      <a:pt x="195" y="35"/>
                    </a:cubicBezTo>
                    <a:cubicBezTo>
                      <a:pt x="195" y="36"/>
                      <a:pt x="193" y="37"/>
                      <a:pt x="191" y="37"/>
                    </a:cubicBezTo>
                    <a:cubicBezTo>
                      <a:pt x="193" y="35"/>
                      <a:pt x="186" y="37"/>
                      <a:pt x="186" y="35"/>
                    </a:cubicBezTo>
                    <a:cubicBezTo>
                      <a:pt x="185" y="37"/>
                      <a:pt x="180" y="36"/>
                      <a:pt x="176" y="37"/>
                    </a:cubicBezTo>
                    <a:cubicBezTo>
                      <a:pt x="177" y="37"/>
                      <a:pt x="177" y="37"/>
                      <a:pt x="177" y="37"/>
                    </a:cubicBezTo>
                    <a:cubicBezTo>
                      <a:pt x="175" y="37"/>
                      <a:pt x="175" y="36"/>
                      <a:pt x="173" y="36"/>
                    </a:cubicBezTo>
                    <a:cubicBezTo>
                      <a:pt x="173" y="38"/>
                      <a:pt x="170" y="38"/>
                      <a:pt x="169" y="39"/>
                    </a:cubicBezTo>
                    <a:cubicBezTo>
                      <a:pt x="166" y="38"/>
                      <a:pt x="170" y="37"/>
                      <a:pt x="169" y="36"/>
                    </a:cubicBezTo>
                    <a:cubicBezTo>
                      <a:pt x="170" y="37"/>
                      <a:pt x="165" y="37"/>
                      <a:pt x="166" y="38"/>
                    </a:cubicBezTo>
                    <a:cubicBezTo>
                      <a:pt x="164" y="37"/>
                      <a:pt x="165" y="38"/>
                      <a:pt x="164" y="37"/>
                    </a:cubicBezTo>
                    <a:cubicBezTo>
                      <a:pt x="163" y="39"/>
                      <a:pt x="162" y="37"/>
                      <a:pt x="161" y="38"/>
                    </a:cubicBezTo>
                    <a:cubicBezTo>
                      <a:pt x="158" y="37"/>
                      <a:pt x="160" y="37"/>
                      <a:pt x="157" y="37"/>
                    </a:cubicBezTo>
                    <a:cubicBezTo>
                      <a:pt x="156" y="37"/>
                      <a:pt x="158" y="36"/>
                      <a:pt x="158" y="36"/>
                    </a:cubicBezTo>
                    <a:close/>
                    <a:moveTo>
                      <a:pt x="91" y="37"/>
                    </a:moveTo>
                    <a:cubicBezTo>
                      <a:pt x="91" y="37"/>
                      <a:pt x="91" y="37"/>
                      <a:pt x="91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2" y="37"/>
                      <a:pt x="92" y="37"/>
                      <a:pt x="91" y="37"/>
                    </a:cubicBezTo>
                    <a:close/>
                    <a:moveTo>
                      <a:pt x="86" y="37"/>
                    </a:moveTo>
                    <a:cubicBezTo>
                      <a:pt x="88" y="37"/>
                      <a:pt x="88" y="37"/>
                      <a:pt x="88" y="37"/>
                    </a:cubicBezTo>
                    <a:cubicBezTo>
                      <a:pt x="88" y="37"/>
                      <a:pt x="88" y="38"/>
                      <a:pt x="87" y="38"/>
                    </a:cubicBezTo>
                    <a:cubicBezTo>
                      <a:pt x="88" y="37"/>
                      <a:pt x="86" y="37"/>
                      <a:pt x="86" y="37"/>
                    </a:cubicBezTo>
                    <a:close/>
                    <a:moveTo>
                      <a:pt x="97" y="45"/>
                    </a:moveTo>
                    <a:cubicBezTo>
                      <a:pt x="96" y="46"/>
                      <a:pt x="96" y="45"/>
                      <a:pt x="96" y="45"/>
                    </a:cubicBezTo>
                    <a:cubicBezTo>
                      <a:pt x="97" y="45"/>
                      <a:pt x="97" y="45"/>
                      <a:pt x="97" y="45"/>
                    </a:cubicBezTo>
                    <a:cubicBezTo>
                      <a:pt x="97" y="45"/>
                      <a:pt x="97" y="45"/>
                      <a:pt x="97" y="45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" name="Freeform 1224"/>
              <p:cNvSpPr>
                <a:spLocks/>
              </p:cNvSpPr>
              <p:nvPr/>
            </p:nvSpPr>
            <p:spPr bwMode="auto">
              <a:xfrm>
                <a:off x="2935" y="31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" name="Rectangle 1225"/>
              <p:cNvSpPr>
                <a:spLocks noChangeArrowheads="1"/>
              </p:cNvSpPr>
              <p:nvPr/>
            </p:nvSpPr>
            <p:spPr bwMode="auto">
              <a:xfrm>
                <a:off x="3297" y="31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0" name="Freeform 1226"/>
              <p:cNvSpPr>
                <a:spLocks/>
              </p:cNvSpPr>
              <p:nvPr/>
            </p:nvSpPr>
            <p:spPr bwMode="auto">
              <a:xfrm>
                <a:off x="2735" y="3061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1" name="Freeform 1227"/>
              <p:cNvSpPr>
                <a:spLocks/>
              </p:cNvSpPr>
              <p:nvPr/>
            </p:nvSpPr>
            <p:spPr bwMode="auto">
              <a:xfrm>
                <a:off x="323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2" name="Freeform 1228"/>
              <p:cNvSpPr>
                <a:spLocks/>
              </p:cNvSpPr>
              <p:nvPr/>
            </p:nvSpPr>
            <p:spPr bwMode="auto">
              <a:xfrm>
                <a:off x="3198" y="3085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3" name="Rectangle 1229"/>
              <p:cNvSpPr>
                <a:spLocks noChangeArrowheads="1"/>
              </p:cNvSpPr>
              <p:nvPr/>
            </p:nvSpPr>
            <p:spPr bwMode="auto">
              <a:xfrm>
                <a:off x="3180" y="307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4" name="Freeform 1230"/>
              <p:cNvSpPr>
                <a:spLocks/>
              </p:cNvSpPr>
              <p:nvPr/>
            </p:nvSpPr>
            <p:spPr bwMode="auto">
              <a:xfrm>
                <a:off x="3401" y="3238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5" name="Freeform 1231"/>
              <p:cNvSpPr>
                <a:spLocks/>
              </p:cNvSpPr>
              <p:nvPr/>
            </p:nvSpPr>
            <p:spPr bwMode="auto">
              <a:xfrm>
                <a:off x="3430" y="315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6" name="Rectangle 1232"/>
              <p:cNvSpPr>
                <a:spLocks noChangeArrowheads="1"/>
              </p:cNvSpPr>
              <p:nvPr/>
            </p:nvSpPr>
            <p:spPr bwMode="auto">
              <a:xfrm>
                <a:off x="3277" y="32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7" name="Freeform 1233"/>
              <p:cNvSpPr>
                <a:spLocks/>
              </p:cNvSpPr>
              <p:nvPr/>
            </p:nvSpPr>
            <p:spPr bwMode="auto">
              <a:xfrm>
                <a:off x="3434" y="3153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8" name="Freeform 1234"/>
              <p:cNvSpPr>
                <a:spLocks/>
              </p:cNvSpPr>
              <p:nvPr/>
            </p:nvSpPr>
            <p:spPr bwMode="auto">
              <a:xfrm>
                <a:off x="3119" y="3016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9" name="Freeform 1235"/>
              <p:cNvSpPr>
                <a:spLocks/>
              </p:cNvSpPr>
              <p:nvPr/>
            </p:nvSpPr>
            <p:spPr bwMode="auto">
              <a:xfrm>
                <a:off x="3119" y="3013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0" name="Freeform 1236"/>
              <p:cNvSpPr>
                <a:spLocks/>
              </p:cNvSpPr>
              <p:nvPr/>
            </p:nvSpPr>
            <p:spPr bwMode="auto">
              <a:xfrm>
                <a:off x="3119" y="301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1" name="Freeform 1237"/>
              <p:cNvSpPr>
                <a:spLocks/>
              </p:cNvSpPr>
              <p:nvPr/>
            </p:nvSpPr>
            <p:spPr bwMode="auto">
              <a:xfrm>
                <a:off x="3126" y="304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2" name="Freeform 1238"/>
              <p:cNvSpPr>
                <a:spLocks/>
              </p:cNvSpPr>
              <p:nvPr/>
            </p:nvSpPr>
            <p:spPr bwMode="auto">
              <a:xfrm>
                <a:off x="3128" y="3043"/>
                <a:ext cx="5" cy="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3" name="Freeform 1239"/>
              <p:cNvSpPr>
                <a:spLocks/>
              </p:cNvSpPr>
              <p:nvPr/>
            </p:nvSpPr>
            <p:spPr bwMode="auto">
              <a:xfrm>
                <a:off x="3146" y="3076"/>
                <a:ext cx="9" cy="9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4" y="4"/>
                      <a:pt x="0" y="0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4" name="Freeform 1240"/>
              <p:cNvSpPr>
                <a:spLocks/>
              </p:cNvSpPr>
              <p:nvPr/>
            </p:nvSpPr>
            <p:spPr bwMode="auto">
              <a:xfrm>
                <a:off x="3173" y="3092"/>
                <a:ext cx="7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3" y="1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5" name="Freeform 1241"/>
              <p:cNvSpPr>
                <a:spLocks/>
              </p:cNvSpPr>
              <p:nvPr/>
            </p:nvSpPr>
            <p:spPr bwMode="auto">
              <a:xfrm>
                <a:off x="3349" y="3133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6" name="Freeform 1242"/>
              <p:cNvSpPr>
                <a:spLocks/>
              </p:cNvSpPr>
              <p:nvPr/>
            </p:nvSpPr>
            <p:spPr bwMode="auto">
              <a:xfrm>
                <a:off x="3383" y="3126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7" name="Freeform 1243"/>
              <p:cNvSpPr>
                <a:spLocks/>
              </p:cNvSpPr>
              <p:nvPr/>
            </p:nvSpPr>
            <p:spPr bwMode="auto">
              <a:xfrm>
                <a:off x="3398" y="3151"/>
                <a:ext cx="5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>
                    <a:moveTo>
                      <a:pt x="3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8" name="Freeform 1244"/>
              <p:cNvSpPr>
                <a:spLocks/>
              </p:cNvSpPr>
              <p:nvPr/>
            </p:nvSpPr>
            <p:spPr bwMode="auto">
              <a:xfrm>
                <a:off x="3245" y="321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9" name="Freeform 1245"/>
              <p:cNvSpPr>
                <a:spLocks/>
              </p:cNvSpPr>
              <p:nvPr/>
            </p:nvSpPr>
            <p:spPr bwMode="auto">
              <a:xfrm>
                <a:off x="3115" y="3189"/>
                <a:ext cx="7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1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0" name="Freeform 1246"/>
              <p:cNvSpPr>
                <a:spLocks/>
              </p:cNvSpPr>
              <p:nvPr/>
            </p:nvSpPr>
            <p:spPr bwMode="auto">
              <a:xfrm>
                <a:off x="2757" y="3072"/>
                <a:ext cx="5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1" name="Freeform 1247"/>
              <p:cNvSpPr>
                <a:spLocks/>
              </p:cNvSpPr>
              <p:nvPr/>
            </p:nvSpPr>
            <p:spPr bwMode="auto">
              <a:xfrm>
                <a:off x="3209" y="2905"/>
                <a:ext cx="3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2" name="Freeform 1248"/>
              <p:cNvSpPr>
                <a:spLocks/>
              </p:cNvSpPr>
              <p:nvPr/>
            </p:nvSpPr>
            <p:spPr bwMode="auto">
              <a:xfrm>
                <a:off x="3212" y="2905"/>
                <a:ext cx="4" cy="7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3" name="Freeform 1249"/>
              <p:cNvSpPr>
                <a:spLocks/>
              </p:cNvSpPr>
              <p:nvPr/>
            </p:nvSpPr>
            <p:spPr bwMode="auto">
              <a:xfrm>
                <a:off x="3277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4" name="Freeform 1250"/>
              <p:cNvSpPr>
                <a:spLocks/>
              </p:cNvSpPr>
              <p:nvPr/>
            </p:nvSpPr>
            <p:spPr bwMode="auto">
              <a:xfrm>
                <a:off x="3317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5" name="Freeform 1251"/>
              <p:cNvSpPr>
                <a:spLocks/>
              </p:cNvSpPr>
              <p:nvPr/>
            </p:nvSpPr>
            <p:spPr bwMode="auto">
              <a:xfrm>
                <a:off x="3324" y="29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6" name="Freeform 1252"/>
              <p:cNvSpPr>
                <a:spLocks/>
              </p:cNvSpPr>
              <p:nvPr/>
            </p:nvSpPr>
            <p:spPr bwMode="auto">
              <a:xfrm>
                <a:off x="3277" y="2932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7" name="Rectangle 1253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8" name="Freeform 1254"/>
              <p:cNvSpPr>
                <a:spLocks/>
              </p:cNvSpPr>
              <p:nvPr/>
            </p:nvSpPr>
            <p:spPr bwMode="auto">
              <a:xfrm>
                <a:off x="3259" y="293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9" name="Freeform 1255"/>
              <p:cNvSpPr>
                <a:spLocks/>
              </p:cNvSpPr>
              <p:nvPr/>
            </p:nvSpPr>
            <p:spPr bwMode="auto">
              <a:xfrm>
                <a:off x="3245" y="292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0" name="Freeform 1256"/>
              <p:cNvSpPr>
                <a:spLocks/>
              </p:cNvSpPr>
              <p:nvPr/>
            </p:nvSpPr>
            <p:spPr bwMode="auto">
              <a:xfrm>
                <a:off x="3225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1" name="Freeform 1257"/>
              <p:cNvSpPr>
                <a:spLocks/>
              </p:cNvSpPr>
              <p:nvPr/>
            </p:nvSpPr>
            <p:spPr bwMode="auto">
              <a:xfrm>
                <a:off x="32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2" name="Freeform 1258"/>
              <p:cNvSpPr>
                <a:spLocks/>
              </p:cNvSpPr>
              <p:nvPr/>
            </p:nvSpPr>
            <p:spPr bwMode="auto">
              <a:xfrm>
                <a:off x="346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3" name="Freeform 1259"/>
              <p:cNvSpPr>
                <a:spLocks/>
              </p:cNvSpPr>
              <p:nvPr/>
            </p:nvSpPr>
            <p:spPr bwMode="auto">
              <a:xfrm>
                <a:off x="3446" y="3200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4" name="Freeform 1260"/>
              <p:cNvSpPr>
                <a:spLocks/>
              </p:cNvSpPr>
              <p:nvPr/>
            </p:nvSpPr>
            <p:spPr bwMode="auto">
              <a:xfrm>
                <a:off x="3335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5" name="Freeform 1261"/>
              <p:cNvSpPr>
                <a:spLocks/>
              </p:cNvSpPr>
              <p:nvPr/>
            </p:nvSpPr>
            <p:spPr bwMode="auto">
              <a:xfrm>
                <a:off x="3441" y="2995"/>
                <a:ext cx="5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0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6" name="Freeform 1262"/>
              <p:cNvSpPr>
                <a:spLocks/>
              </p:cNvSpPr>
              <p:nvPr/>
            </p:nvSpPr>
            <p:spPr bwMode="auto">
              <a:xfrm>
                <a:off x="3225" y="29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" name="Rectangle 1263"/>
              <p:cNvSpPr>
                <a:spLocks noChangeArrowheads="1"/>
              </p:cNvSpPr>
              <p:nvPr/>
            </p:nvSpPr>
            <p:spPr bwMode="auto">
              <a:xfrm>
                <a:off x="3446" y="299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8" name="Freeform 1264"/>
              <p:cNvSpPr>
                <a:spLocks/>
              </p:cNvSpPr>
              <p:nvPr/>
            </p:nvSpPr>
            <p:spPr bwMode="auto">
              <a:xfrm>
                <a:off x="3365" y="2962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9" name="Freeform 1265"/>
              <p:cNvSpPr>
                <a:spLocks/>
              </p:cNvSpPr>
              <p:nvPr/>
            </p:nvSpPr>
            <p:spPr bwMode="auto">
              <a:xfrm>
                <a:off x="3344" y="29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" name="Freeform 1266"/>
              <p:cNvSpPr>
                <a:spLocks/>
              </p:cNvSpPr>
              <p:nvPr/>
            </p:nvSpPr>
            <p:spPr bwMode="auto">
              <a:xfrm>
                <a:off x="3376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" name="Rectangle 1267"/>
              <p:cNvSpPr>
                <a:spLocks noChangeArrowheads="1"/>
              </p:cNvSpPr>
              <p:nvPr/>
            </p:nvSpPr>
            <p:spPr bwMode="auto">
              <a:xfrm>
                <a:off x="3387" y="2966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" name="Freeform 1268"/>
              <p:cNvSpPr>
                <a:spLocks/>
              </p:cNvSpPr>
              <p:nvPr/>
            </p:nvSpPr>
            <p:spPr bwMode="auto">
              <a:xfrm>
                <a:off x="3466" y="3153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" name="Rectangle 1269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" name="Freeform 1270"/>
              <p:cNvSpPr>
                <a:spLocks/>
              </p:cNvSpPr>
              <p:nvPr/>
            </p:nvSpPr>
            <p:spPr bwMode="auto">
              <a:xfrm>
                <a:off x="3383" y="294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" name="Freeform 1271"/>
              <p:cNvSpPr>
                <a:spLocks/>
              </p:cNvSpPr>
              <p:nvPr/>
            </p:nvSpPr>
            <p:spPr bwMode="auto">
              <a:xfrm>
                <a:off x="3479" y="3065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" name="Freeform 1272"/>
              <p:cNvSpPr>
                <a:spLocks/>
              </p:cNvSpPr>
              <p:nvPr/>
            </p:nvSpPr>
            <p:spPr bwMode="auto">
              <a:xfrm>
                <a:off x="3389" y="2948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" name="Freeform 1273"/>
              <p:cNvSpPr>
                <a:spLocks/>
              </p:cNvSpPr>
              <p:nvPr/>
            </p:nvSpPr>
            <p:spPr bwMode="auto">
              <a:xfrm>
                <a:off x="346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" name="Freeform 1274"/>
              <p:cNvSpPr>
                <a:spLocks noEditPoints="1"/>
              </p:cNvSpPr>
              <p:nvPr/>
            </p:nvSpPr>
            <p:spPr bwMode="auto">
              <a:xfrm>
                <a:off x="3216" y="2908"/>
                <a:ext cx="270" cy="297"/>
              </a:xfrm>
              <a:custGeom>
                <a:avLst/>
                <a:gdLst/>
                <a:ahLst/>
                <a:cxnLst>
                  <a:cxn ang="0">
                    <a:pos x="111" y="109"/>
                  </a:cxn>
                  <a:cxn ang="0">
                    <a:pos x="112" y="107"/>
                  </a:cxn>
                  <a:cxn ang="0">
                    <a:pos x="113" y="102"/>
                  </a:cxn>
                  <a:cxn ang="0">
                    <a:pos x="116" y="91"/>
                  </a:cxn>
                  <a:cxn ang="0">
                    <a:pos x="115" y="83"/>
                  </a:cxn>
                  <a:cxn ang="0">
                    <a:pos x="116" y="71"/>
                  </a:cxn>
                  <a:cxn ang="0">
                    <a:pos x="118" y="66"/>
                  </a:cxn>
                  <a:cxn ang="0">
                    <a:pos x="116" y="59"/>
                  </a:cxn>
                  <a:cxn ang="0">
                    <a:pos x="116" y="52"/>
                  </a:cxn>
                  <a:cxn ang="0">
                    <a:pos x="114" y="44"/>
                  </a:cxn>
                  <a:cxn ang="0">
                    <a:pos x="102" y="30"/>
                  </a:cxn>
                  <a:cxn ang="0">
                    <a:pos x="84" y="21"/>
                  </a:cxn>
                  <a:cxn ang="0">
                    <a:pos x="76" y="19"/>
                  </a:cxn>
                  <a:cxn ang="0">
                    <a:pos x="62" y="15"/>
                  </a:cxn>
                  <a:cxn ang="0">
                    <a:pos x="57" y="12"/>
                  </a:cxn>
                  <a:cxn ang="0">
                    <a:pos x="49" y="13"/>
                  </a:cxn>
                  <a:cxn ang="0">
                    <a:pos x="47" y="12"/>
                  </a:cxn>
                  <a:cxn ang="0">
                    <a:pos x="42" y="10"/>
                  </a:cxn>
                  <a:cxn ang="0">
                    <a:pos x="34" y="9"/>
                  </a:cxn>
                  <a:cxn ang="0">
                    <a:pos x="27" y="8"/>
                  </a:cxn>
                  <a:cxn ang="0">
                    <a:pos x="19" y="6"/>
                  </a:cxn>
                  <a:cxn ang="0">
                    <a:pos x="16" y="4"/>
                  </a:cxn>
                  <a:cxn ang="0">
                    <a:pos x="11" y="3"/>
                  </a:cxn>
                  <a:cxn ang="0">
                    <a:pos x="4" y="1"/>
                  </a:cxn>
                  <a:cxn ang="0">
                    <a:pos x="1" y="1"/>
                  </a:cxn>
                  <a:cxn ang="0">
                    <a:pos x="4" y="5"/>
                  </a:cxn>
                  <a:cxn ang="0">
                    <a:pos x="8" y="7"/>
                  </a:cxn>
                  <a:cxn ang="0">
                    <a:pos x="12" y="8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5" y="11"/>
                  </a:cxn>
                  <a:cxn ang="0">
                    <a:pos x="31" y="12"/>
                  </a:cxn>
                  <a:cxn ang="0">
                    <a:pos x="37" y="15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51" y="22"/>
                  </a:cxn>
                  <a:cxn ang="0">
                    <a:pos x="53" y="21"/>
                  </a:cxn>
                  <a:cxn ang="0">
                    <a:pos x="58" y="19"/>
                  </a:cxn>
                  <a:cxn ang="0">
                    <a:pos x="61" y="21"/>
                  </a:cxn>
                  <a:cxn ang="0">
                    <a:pos x="66" y="23"/>
                  </a:cxn>
                  <a:cxn ang="0">
                    <a:pos x="71" y="25"/>
                  </a:cxn>
                  <a:cxn ang="0">
                    <a:pos x="80" y="26"/>
                  </a:cxn>
                  <a:cxn ang="0">
                    <a:pos x="86" y="30"/>
                  </a:cxn>
                  <a:cxn ang="0">
                    <a:pos x="90" y="31"/>
                  </a:cxn>
                  <a:cxn ang="0">
                    <a:pos x="95" y="33"/>
                  </a:cxn>
                  <a:cxn ang="0">
                    <a:pos x="100" y="43"/>
                  </a:cxn>
                  <a:cxn ang="0">
                    <a:pos x="107" y="48"/>
                  </a:cxn>
                  <a:cxn ang="0">
                    <a:pos x="107" y="55"/>
                  </a:cxn>
                  <a:cxn ang="0">
                    <a:pos x="108" y="66"/>
                  </a:cxn>
                  <a:cxn ang="0">
                    <a:pos x="109" y="77"/>
                  </a:cxn>
                  <a:cxn ang="0">
                    <a:pos x="109" y="87"/>
                  </a:cxn>
                  <a:cxn ang="0">
                    <a:pos x="107" y="91"/>
                  </a:cxn>
                  <a:cxn ang="0">
                    <a:pos x="105" y="94"/>
                  </a:cxn>
                  <a:cxn ang="0">
                    <a:pos x="106" y="96"/>
                  </a:cxn>
                  <a:cxn ang="0">
                    <a:pos x="105" y="102"/>
                  </a:cxn>
                  <a:cxn ang="0">
                    <a:pos x="103" y="120"/>
                  </a:cxn>
                  <a:cxn ang="0">
                    <a:pos x="101" y="126"/>
                  </a:cxn>
                  <a:cxn ang="0">
                    <a:pos x="107" y="130"/>
                  </a:cxn>
                  <a:cxn ang="0">
                    <a:pos x="106" y="128"/>
                  </a:cxn>
                  <a:cxn ang="0">
                    <a:pos x="109" y="119"/>
                  </a:cxn>
                  <a:cxn ang="0">
                    <a:pos x="110" y="115"/>
                  </a:cxn>
                  <a:cxn ang="0">
                    <a:pos x="113" y="94"/>
                  </a:cxn>
                  <a:cxn ang="0">
                    <a:pos x="105" y="96"/>
                  </a:cxn>
                </a:cxnLst>
                <a:rect l="0" t="0" r="r" b="b"/>
                <a:pathLst>
                  <a:path w="120" h="132">
                    <a:moveTo>
                      <a:pt x="113" y="115"/>
                    </a:moveTo>
                    <a:cubicBezTo>
                      <a:pt x="113" y="114"/>
                      <a:pt x="111" y="114"/>
                      <a:pt x="110" y="114"/>
                    </a:cubicBezTo>
                    <a:cubicBezTo>
                      <a:pt x="110" y="113"/>
                      <a:pt x="112" y="114"/>
                      <a:pt x="112" y="113"/>
                    </a:cubicBezTo>
                    <a:cubicBezTo>
                      <a:pt x="112" y="113"/>
                      <a:pt x="111" y="112"/>
                      <a:pt x="111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111"/>
                      <a:pt x="112" y="110"/>
                      <a:pt x="111" y="109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0" y="109"/>
                      <a:pt x="110" y="109"/>
                      <a:pt x="109" y="108"/>
                    </a:cubicBezTo>
                    <a:cubicBezTo>
                      <a:pt x="109" y="108"/>
                      <a:pt x="108" y="108"/>
                      <a:pt x="109" y="108"/>
                    </a:cubicBezTo>
                    <a:cubicBezTo>
                      <a:pt x="109" y="108"/>
                      <a:pt x="110" y="108"/>
                      <a:pt x="110" y="108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11" y="108"/>
                      <a:pt x="110" y="108"/>
                      <a:pt x="111" y="108"/>
                    </a:cubicBezTo>
                    <a:cubicBezTo>
                      <a:pt x="111" y="108"/>
                      <a:pt x="110" y="107"/>
                      <a:pt x="110" y="106"/>
                    </a:cubicBezTo>
                    <a:cubicBezTo>
                      <a:pt x="111" y="106"/>
                      <a:pt x="110" y="108"/>
                      <a:pt x="112" y="107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13" y="107"/>
                      <a:pt x="111" y="108"/>
                      <a:pt x="113" y="108"/>
                    </a:cubicBezTo>
                    <a:cubicBezTo>
                      <a:pt x="114" y="107"/>
                      <a:pt x="113" y="107"/>
                      <a:pt x="113" y="106"/>
                    </a:cubicBezTo>
                    <a:cubicBezTo>
                      <a:pt x="113" y="105"/>
                      <a:pt x="112" y="105"/>
                      <a:pt x="111" y="105"/>
                    </a:cubicBezTo>
                    <a:cubicBezTo>
                      <a:pt x="110" y="103"/>
                      <a:pt x="115" y="104"/>
                      <a:pt x="113" y="103"/>
                    </a:cubicBezTo>
                    <a:cubicBezTo>
                      <a:pt x="113" y="102"/>
                      <a:pt x="111" y="102"/>
                      <a:pt x="112" y="101"/>
                    </a:cubicBezTo>
                    <a:cubicBezTo>
                      <a:pt x="113" y="102"/>
                      <a:pt x="113" y="102"/>
                      <a:pt x="113" y="102"/>
                    </a:cubicBezTo>
                    <a:cubicBezTo>
                      <a:pt x="114" y="101"/>
                      <a:pt x="111" y="101"/>
                      <a:pt x="113" y="100"/>
                    </a:cubicBezTo>
                    <a:cubicBezTo>
                      <a:pt x="113" y="100"/>
                      <a:pt x="113" y="101"/>
                      <a:pt x="113" y="101"/>
                    </a:cubicBezTo>
                    <a:cubicBezTo>
                      <a:pt x="114" y="100"/>
                      <a:pt x="112" y="100"/>
                      <a:pt x="113" y="99"/>
                    </a:cubicBezTo>
                    <a:cubicBezTo>
                      <a:pt x="114" y="100"/>
                      <a:pt x="114" y="100"/>
                      <a:pt x="114" y="100"/>
                    </a:cubicBezTo>
                    <a:cubicBezTo>
                      <a:pt x="114" y="98"/>
                      <a:pt x="113" y="97"/>
                      <a:pt x="113" y="95"/>
                    </a:cubicBezTo>
                    <a:cubicBezTo>
                      <a:pt x="113" y="96"/>
                      <a:pt x="114" y="96"/>
                      <a:pt x="114" y="96"/>
                    </a:cubicBezTo>
                    <a:cubicBezTo>
                      <a:pt x="114" y="94"/>
                      <a:pt x="115" y="92"/>
                      <a:pt x="116" y="91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5" y="90"/>
                      <a:pt x="116" y="90"/>
                      <a:pt x="116" y="90"/>
                    </a:cubicBezTo>
                    <a:cubicBezTo>
                      <a:pt x="116" y="89"/>
                      <a:pt x="115" y="90"/>
                      <a:pt x="115" y="89"/>
                    </a:cubicBezTo>
                    <a:cubicBezTo>
                      <a:pt x="115" y="89"/>
                      <a:pt x="115" y="89"/>
                      <a:pt x="116" y="89"/>
                    </a:cubicBezTo>
                    <a:cubicBezTo>
                      <a:pt x="115" y="88"/>
                      <a:pt x="114" y="86"/>
                      <a:pt x="115" y="85"/>
                    </a:cubicBezTo>
                    <a:cubicBezTo>
                      <a:pt x="116" y="85"/>
                      <a:pt x="116" y="85"/>
                      <a:pt x="116" y="85"/>
                    </a:cubicBezTo>
                    <a:cubicBezTo>
                      <a:pt x="116" y="84"/>
                      <a:pt x="114" y="84"/>
                      <a:pt x="115" y="83"/>
                    </a:cubicBezTo>
                    <a:cubicBezTo>
                      <a:pt x="115" y="83"/>
                      <a:pt x="115" y="83"/>
                      <a:pt x="115" y="83"/>
                    </a:cubicBezTo>
                    <a:cubicBezTo>
                      <a:pt x="116" y="81"/>
                      <a:pt x="115" y="79"/>
                      <a:pt x="117" y="78"/>
                    </a:cubicBezTo>
                    <a:cubicBezTo>
                      <a:pt x="115" y="77"/>
                      <a:pt x="118" y="76"/>
                      <a:pt x="115" y="75"/>
                    </a:cubicBezTo>
                    <a:cubicBezTo>
                      <a:pt x="117" y="74"/>
                      <a:pt x="117" y="75"/>
                      <a:pt x="118" y="73"/>
                    </a:cubicBezTo>
                    <a:cubicBezTo>
                      <a:pt x="118" y="73"/>
                      <a:pt x="117" y="72"/>
                      <a:pt x="116" y="72"/>
                    </a:cubicBezTo>
                    <a:cubicBezTo>
                      <a:pt x="118" y="72"/>
                      <a:pt x="118" y="72"/>
                      <a:pt x="118" y="72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8" y="71"/>
                      <a:pt x="118" y="71"/>
                      <a:pt x="118" y="71"/>
                    </a:cubicBezTo>
                    <a:cubicBezTo>
                      <a:pt x="118" y="70"/>
                      <a:pt x="118" y="70"/>
                      <a:pt x="118" y="70"/>
                    </a:cubicBezTo>
                    <a:cubicBezTo>
                      <a:pt x="118" y="71"/>
                      <a:pt x="117" y="71"/>
                      <a:pt x="117" y="71"/>
                    </a:cubicBezTo>
                    <a:cubicBezTo>
                      <a:pt x="116" y="70"/>
                      <a:pt x="118" y="69"/>
                      <a:pt x="118" y="69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8" y="67"/>
                      <a:pt x="118" y="67"/>
                      <a:pt x="118" y="68"/>
                    </a:cubicBezTo>
                    <a:cubicBezTo>
                      <a:pt x="117" y="66"/>
                      <a:pt x="120" y="67"/>
                      <a:pt x="118" y="66"/>
                    </a:cubicBezTo>
                    <a:cubicBezTo>
                      <a:pt x="118" y="67"/>
                      <a:pt x="118" y="66"/>
                      <a:pt x="117" y="66"/>
                    </a:cubicBezTo>
                    <a:cubicBezTo>
                      <a:pt x="118" y="66"/>
                      <a:pt x="118" y="65"/>
                      <a:pt x="118" y="64"/>
                    </a:cubicBezTo>
                    <a:cubicBezTo>
                      <a:pt x="119" y="64"/>
                      <a:pt x="119" y="64"/>
                      <a:pt x="119" y="64"/>
                    </a:cubicBezTo>
                    <a:cubicBezTo>
                      <a:pt x="119" y="63"/>
                      <a:pt x="118" y="61"/>
                      <a:pt x="118" y="60"/>
                    </a:cubicBezTo>
                    <a:cubicBezTo>
                      <a:pt x="118" y="60"/>
                      <a:pt x="117" y="60"/>
                      <a:pt x="116" y="60"/>
                    </a:cubicBezTo>
                    <a:cubicBezTo>
                      <a:pt x="118" y="59"/>
                      <a:pt x="118" y="59"/>
                      <a:pt x="118" y="59"/>
                    </a:cubicBezTo>
                    <a:cubicBezTo>
                      <a:pt x="117" y="59"/>
                      <a:pt x="117" y="60"/>
                      <a:pt x="116" y="59"/>
                    </a:cubicBezTo>
                    <a:cubicBezTo>
                      <a:pt x="116" y="59"/>
                      <a:pt x="118" y="59"/>
                      <a:pt x="118" y="59"/>
                    </a:cubicBezTo>
                    <a:cubicBezTo>
                      <a:pt x="118" y="58"/>
                      <a:pt x="118" y="58"/>
                      <a:pt x="118" y="58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18" y="58"/>
                      <a:pt x="120" y="57"/>
                      <a:pt x="119" y="57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19" y="55"/>
                      <a:pt x="118" y="54"/>
                      <a:pt x="118" y="53"/>
                    </a:cubicBezTo>
                    <a:cubicBezTo>
                      <a:pt x="117" y="53"/>
                      <a:pt x="117" y="52"/>
                      <a:pt x="116" y="52"/>
                    </a:cubicBezTo>
                    <a:cubicBezTo>
                      <a:pt x="116" y="52"/>
                      <a:pt x="116" y="48"/>
                      <a:pt x="116" y="49"/>
                    </a:cubicBezTo>
                    <a:cubicBezTo>
                      <a:pt x="116" y="48"/>
                      <a:pt x="115" y="49"/>
                      <a:pt x="115" y="49"/>
                    </a:cubicBezTo>
                    <a:cubicBezTo>
                      <a:pt x="116" y="49"/>
                      <a:pt x="115" y="47"/>
                      <a:pt x="116" y="48"/>
                    </a:cubicBezTo>
                    <a:cubicBezTo>
                      <a:pt x="115" y="46"/>
                      <a:pt x="115" y="46"/>
                      <a:pt x="114" y="44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1" y="43"/>
                      <a:pt x="113" y="38"/>
                      <a:pt x="111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8" y="37"/>
                      <a:pt x="110" y="37"/>
                      <a:pt x="110" y="36"/>
                    </a:cubicBezTo>
                    <a:cubicBezTo>
                      <a:pt x="107" y="36"/>
                      <a:pt x="108" y="34"/>
                      <a:pt x="106" y="34"/>
                    </a:cubicBezTo>
                    <a:cubicBezTo>
                      <a:pt x="107" y="31"/>
                      <a:pt x="102" y="32"/>
                      <a:pt x="102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1" y="30"/>
                      <a:pt x="102" y="29"/>
                      <a:pt x="101" y="29"/>
                    </a:cubicBezTo>
                    <a:cubicBezTo>
                      <a:pt x="101" y="29"/>
                      <a:pt x="101" y="30"/>
                      <a:pt x="101" y="30"/>
                    </a:cubicBezTo>
                    <a:cubicBezTo>
                      <a:pt x="98" y="29"/>
                      <a:pt x="96" y="25"/>
                      <a:pt x="93" y="23"/>
                    </a:cubicBezTo>
                    <a:cubicBezTo>
                      <a:pt x="92" y="23"/>
                      <a:pt x="91" y="26"/>
                      <a:pt x="90" y="24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8" y="24"/>
                      <a:pt x="86" y="21"/>
                      <a:pt x="84" y="21"/>
                    </a:cubicBezTo>
                    <a:cubicBezTo>
                      <a:pt x="84" y="21"/>
                      <a:pt x="84" y="21"/>
                      <a:pt x="84" y="21"/>
                    </a:cubicBezTo>
                    <a:cubicBezTo>
                      <a:pt x="84" y="20"/>
                      <a:pt x="83" y="20"/>
                      <a:pt x="82" y="21"/>
                    </a:cubicBezTo>
                    <a:cubicBezTo>
                      <a:pt x="82" y="21"/>
                      <a:pt x="82" y="20"/>
                      <a:pt x="82" y="20"/>
                    </a:cubicBezTo>
                    <a:cubicBezTo>
                      <a:pt x="82" y="19"/>
                      <a:pt x="81" y="20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9"/>
                      <a:pt x="80" y="18"/>
                      <a:pt x="80" y="20"/>
                    </a:cubicBezTo>
                    <a:cubicBezTo>
                      <a:pt x="79" y="19"/>
                      <a:pt x="78" y="19"/>
                      <a:pt x="78" y="19"/>
                    </a:cubicBezTo>
                    <a:cubicBezTo>
                      <a:pt x="77" y="20"/>
                      <a:pt x="76" y="17"/>
                      <a:pt x="76" y="19"/>
                    </a:cubicBezTo>
                    <a:cubicBezTo>
                      <a:pt x="76" y="17"/>
                      <a:pt x="75" y="17"/>
                      <a:pt x="74" y="18"/>
                    </a:cubicBezTo>
                    <a:cubicBezTo>
                      <a:pt x="74" y="17"/>
                      <a:pt x="74" y="17"/>
                      <a:pt x="74" y="16"/>
                    </a:cubicBezTo>
                    <a:cubicBezTo>
                      <a:pt x="73" y="16"/>
                      <a:pt x="73" y="16"/>
                      <a:pt x="73" y="17"/>
                    </a:cubicBezTo>
                    <a:cubicBezTo>
                      <a:pt x="72" y="15"/>
                      <a:pt x="70" y="18"/>
                      <a:pt x="70" y="15"/>
                    </a:cubicBezTo>
                    <a:cubicBezTo>
                      <a:pt x="68" y="16"/>
                      <a:pt x="66" y="16"/>
                      <a:pt x="64" y="16"/>
                    </a:cubicBezTo>
                    <a:cubicBezTo>
                      <a:pt x="65" y="14"/>
                      <a:pt x="66" y="16"/>
                      <a:pt x="67" y="14"/>
                    </a:cubicBezTo>
                    <a:cubicBezTo>
                      <a:pt x="65" y="15"/>
                      <a:pt x="64" y="16"/>
                      <a:pt x="62" y="15"/>
                    </a:cubicBezTo>
                    <a:cubicBezTo>
                      <a:pt x="62" y="15"/>
                      <a:pt x="63" y="14"/>
                      <a:pt x="63" y="14"/>
                    </a:cubicBezTo>
                    <a:cubicBezTo>
                      <a:pt x="61" y="14"/>
                      <a:pt x="60" y="13"/>
                      <a:pt x="58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5"/>
                      <a:pt x="57" y="15"/>
                      <a:pt x="56" y="16"/>
                    </a:cubicBezTo>
                    <a:cubicBezTo>
                      <a:pt x="57" y="14"/>
                      <a:pt x="55" y="15"/>
                      <a:pt x="57" y="12"/>
                    </a:cubicBezTo>
                    <a:cubicBezTo>
                      <a:pt x="56" y="12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2"/>
                    </a:cubicBezTo>
                    <a:cubicBezTo>
                      <a:pt x="55" y="12"/>
                      <a:pt x="55" y="13"/>
                      <a:pt x="54" y="13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4" y="13"/>
                      <a:pt x="54" y="13"/>
                      <a:pt x="53" y="13"/>
                    </a:cubicBezTo>
                    <a:cubicBezTo>
                      <a:pt x="53" y="13"/>
                      <a:pt x="53" y="12"/>
                      <a:pt x="53" y="12"/>
                    </a:cubicBezTo>
                    <a:cubicBezTo>
                      <a:pt x="52" y="12"/>
                      <a:pt x="51" y="14"/>
                      <a:pt x="49" y="13"/>
                    </a:cubicBezTo>
                    <a:cubicBezTo>
                      <a:pt x="50" y="11"/>
                      <a:pt x="49" y="12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8" y="11"/>
                      <a:pt x="47" y="12"/>
                      <a:pt x="47" y="12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2"/>
                      <a:pt x="46" y="14"/>
                      <a:pt x="45" y="13"/>
                    </a:cubicBezTo>
                    <a:cubicBezTo>
                      <a:pt x="46" y="13"/>
                      <a:pt x="45" y="13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4" y="13"/>
                      <a:pt x="43" y="12"/>
                    </a:cubicBezTo>
                    <a:cubicBezTo>
                      <a:pt x="43" y="12"/>
                      <a:pt x="44" y="11"/>
                      <a:pt x="44" y="10"/>
                    </a:cubicBezTo>
                    <a:cubicBezTo>
                      <a:pt x="43" y="12"/>
                      <a:pt x="42" y="10"/>
                      <a:pt x="42" y="12"/>
                    </a:cubicBezTo>
                    <a:cubicBezTo>
                      <a:pt x="42" y="11"/>
                      <a:pt x="42" y="10"/>
                      <a:pt x="42" y="10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0"/>
                    </a:cubicBezTo>
                    <a:cubicBezTo>
                      <a:pt x="41" y="10"/>
                      <a:pt x="41" y="12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0" y="10"/>
                      <a:pt x="38" y="11"/>
                      <a:pt x="37" y="10"/>
                    </a:cubicBezTo>
                    <a:cubicBezTo>
                      <a:pt x="38" y="8"/>
                      <a:pt x="38" y="10"/>
                      <a:pt x="38" y="8"/>
                    </a:cubicBezTo>
                    <a:cubicBezTo>
                      <a:pt x="37" y="8"/>
                      <a:pt x="35" y="10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11"/>
                      <a:pt x="33" y="8"/>
                      <a:pt x="32" y="9"/>
                    </a:cubicBezTo>
                    <a:cubicBezTo>
                      <a:pt x="32" y="8"/>
                      <a:pt x="33" y="7"/>
                      <a:pt x="33" y="8"/>
                    </a:cubicBezTo>
                    <a:cubicBezTo>
                      <a:pt x="32" y="7"/>
                      <a:pt x="31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7"/>
                      <a:pt x="28" y="7"/>
                      <a:pt x="27" y="7"/>
                    </a:cubicBezTo>
                    <a:cubicBezTo>
                      <a:pt x="27" y="7"/>
                      <a:pt x="27" y="7"/>
                      <a:pt x="27" y="8"/>
                    </a:cubicBezTo>
                    <a:cubicBezTo>
                      <a:pt x="25" y="4"/>
                      <a:pt x="23" y="8"/>
                      <a:pt x="22" y="5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1" y="6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19" y="8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7" y="7"/>
                      <a:pt x="17" y="7"/>
                    </a:cubicBezTo>
                    <a:cubicBezTo>
                      <a:pt x="17" y="6"/>
                      <a:pt x="18" y="6"/>
                      <a:pt x="18" y="5"/>
                    </a:cubicBezTo>
                    <a:cubicBezTo>
                      <a:pt x="17" y="5"/>
                      <a:pt x="16" y="7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6"/>
                      <a:pt x="14" y="4"/>
                      <a:pt x="12" y="5"/>
                    </a:cubicBezTo>
                    <a:cubicBezTo>
                      <a:pt x="14" y="4"/>
                      <a:pt x="13" y="5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3"/>
                      <a:pt x="12" y="1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1" y="2"/>
                      <a:pt x="11" y="2"/>
                      <a:pt x="11" y="3"/>
                    </a:cubicBezTo>
                    <a:cubicBezTo>
                      <a:pt x="10" y="4"/>
                      <a:pt x="9" y="0"/>
                      <a:pt x="8" y="2"/>
                    </a:cubicBezTo>
                    <a:cubicBezTo>
                      <a:pt x="6" y="2"/>
                      <a:pt x="6" y="4"/>
                      <a:pt x="5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3" y="4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6"/>
                      <a:pt x="4" y="5"/>
                    </a:cubicBezTo>
                    <a:cubicBezTo>
                      <a:pt x="5" y="7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6" y="5"/>
                      <a:pt x="8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8" y="6"/>
                    </a:cubicBezTo>
                    <a:cubicBezTo>
                      <a:pt x="9" y="6"/>
                      <a:pt x="8" y="6"/>
                      <a:pt x="9" y="5"/>
                    </a:cubicBezTo>
                    <a:cubicBezTo>
                      <a:pt x="9" y="6"/>
                      <a:pt x="11" y="5"/>
                      <a:pt x="10" y="7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8"/>
                      <a:pt x="12" y="5"/>
                      <a:pt x="12" y="7"/>
                    </a:cubicBezTo>
                    <a:cubicBezTo>
                      <a:pt x="12" y="8"/>
                      <a:pt x="11" y="7"/>
                      <a:pt x="12" y="8"/>
                    </a:cubicBezTo>
                    <a:cubicBezTo>
                      <a:pt x="12" y="6"/>
                      <a:pt x="13" y="9"/>
                      <a:pt x="13" y="8"/>
                    </a:cubicBezTo>
                    <a:cubicBezTo>
                      <a:pt x="14" y="7"/>
                      <a:pt x="15" y="8"/>
                      <a:pt x="16" y="8"/>
                    </a:cubicBezTo>
                    <a:cubicBezTo>
                      <a:pt x="15" y="8"/>
                      <a:pt x="17" y="9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20" y="10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1" y="10"/>
                      <a:pt x="22" y="11"/>
                    </a:cubicBezTo>
                    <a:cubicBezTo>
                      <a:pt x="23" y="10"/>
                      <a:pt x="22" y="8"/>
                      <a:pt x="23" y="7"/>
                    </a:cubicBezTo>
                    <a:cubicBezTo>
                      <a:pt x="23" y="8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1"/>
                      <a:pt x="23" y="10"/>
                      <a:pt x="23" y="10"/>
                    </a:cubicBezTo>
                    <a:cubicBezTo>
                      <a:pt x="23" y="11"/>
                      <a:pt x="24" y="11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1"/>
                      <a:pt x="24" y="12"/>
                      <a:pt x="25" y="12"/>
                    </a:cubicBezTo>
                    <a:cubicBezTo>
                      <a:pt x="25" y="12"/>
                      <a:pt x="25" y="12"/>
                      <a:pt x="25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7" y="12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9" y="10"/>
                      <a:pt x="30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2" y="12"/>
                      <a:pt x="33" y="13"/>
                      <a:pt x="33" y="12"/>
                    </a:cubicBezTo>
                    <a:cubicBezTo>
                      <a:pt x="34" y="12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5" y="13"/>
                    </a:cubicBezTo>
                    <a:cubicBezTo>
                      <a:pt x="34" y="14"/>
                      <a:pt x="35" y="14"/>
                      <a:pt x="34" y="14"/>
                    </a:cubicBezTo>
                    <a:cubicBezTo>
                      <a:pt x="35" y="14"/>
                      <a:pt x="35" y="15"/>
                      <a:pt x="36" y="14"/>
                    </a:cubicBezTo>
                    <a:cubicBezTo>
                      <a:pt x="36" y="15"/>
                      <a:pt x="36" y="15"/>
                      <a:pt x="37" y="1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8"/>
                      <a:pt x="40" y="14"/>
                      <a:pt x="41" y="17"/>
                    </a:cubicBezTo>
                    <a:cubicBezTo>
                      <a:pt x="42" y="16"/>
                      <a:pt x="40" y="16"/>
                      <a:pt x="41" y="15"/>
                    </a:cubicBezTo>
                    <a:cubicBezTo>
                      <a:pt x="42" y="15"/>
                      <a:pt x="42" y="18"/>
                      <a:pt x="42" y="18"/>
                    </a:cubicBezTo>
                    <a:cubicBezTo>
                      <a:pt x="43" y="19"/>
                      <a:pt x="43" y="16"/>
                      <a:pt x="44" y="17"/>
                    </a:cubicBezTo>
                    <a:cubicBezTo>
                      <a:pt x="44" y="16"/>
                      <a:pt x="44" y="15"/>
                      <a:pt x="45" y="15"/>
                    </a:cubicBezTo>
                    <a:cubicBezTo>
                      <a:pt x="46" y="15"/>
                      <a:pt x="46" y="17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4" y="17"/>
                      <a:pt x="44" y="18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8"/>
                      <a:pt x="46" y="18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7" y="18"/>
                      <a:pt x="48" y="19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9"/>
                      <a:pt x="49" y="17"/>
                      <a:pt x="50" y="17"/>
                    </a:cubicBezTo>
                    <a:cubicBezTo>
                      <a:pt x="50" y="18"/>
                      <a:pt x="49" y="19"/>
                      <a:pt x="50" y="18"/>
                    </a:cubicBezTo>
                    <a:cubicBezTo>
                      <a:pt x="50" y="19"/>
                      <a:pt x="50" y="20"/>
                      <a:pt x="49" y="20"/>
                    </a:cubicBezTo>
                    <a:cubicBezTo>
                      <a:pt x="51" y="19"/>
                      <a:pt x="51" y="21"/>
                      <a:pt x="51" y="21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0"/>
                      <a:pt x="53" y="19"/>
                    </a:cubicBezTo>
                    <a:cubicBezTo>
                      <a:pt x="53" y="19"/>
                      <a:pt x="54" y="19"/>
                      <a:pt x="54" y="20"/>
                    </a:cubicBezTo>
                    <a:cubicBezTo>
                      <a:pt x="53" y="19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4" y="23"/>
                      <a:pt x="54" y="20"/>
                      <a:pt x="55" y="21"/>
                    </a:cubicBezTo>
                    <a:cubicBezTo>
                      <a:pt x="55" y="21"/>
                      <a:pt x="55" y="22"/>
                      <a:pt x="55" y="22"/>
                    </a:cubicBezTo>
                    <a:cubicBezTo>
                      <a:pt x="55" y="22"/>
                      <a:pt x="55" y="21"/>
                      <a:pt x="56" y="20"/>
                    </a:cubicBezTo>
                    <a:cubicBezTo>
                      <a:pt x="56" y="21"/>
                      <a:pt x="56" y="20"/>
                      <a:pt x="57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7" y="19"/>
                      <a:pt x="57" y="20"/>
                      <a:pt x="58" y="19"/>
                    </a:cubicBezTo>
                    <a:cubicBezTo>
                      <a:pt x="58" y="20"/>
                      <a:pt x="57" y="20"/>
                      <a:pt x="57" y="20"/>
                    </a:cubicBezTo>
                    <a:cubicBezTo>
                      <a:pt x="58" y="19"/>
                      <a:pt x="58" y="22"/>
                      <a:pt x="59" y="21"/>
                    </a:cubicBezTo>
                    <a:cubicBezTo>
                      <a:pt x="59" y="22"/>
                      <a:pt x="59" y="22"/>
                      <a:pt x="59" y="23"/>
                    </a:cubicBezTo>
                    <a:cubicBezTo>
                      <a:pt x="60" y="22"/>
                      <a:pt x="59" y="24"/>
                      <a:pt x="61" y="23"/>
                    </a:cubicBezTo>
                    <a:cubicBezTo>
                      <a:pt x="61" y="22"/>
                      <a:pt x="60" y="23"/>
                      <a:pt x="61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1" y="21"/>
                      <a:pt x="60" y="21"/>
                      <a:pt x="60" y="21"/>
                    </a:cubicBezTo>
                    <a:cubicBezTo>
                      <a:pt x="60" y="21"/>
                      <a:pt x="60" y="21"/>
                      <a:pt x="60" y="20"/>
                    </a:cubicBezTo>
                    <a:cubicBezTo>
                      <a:pt x="61" y="21"/>
                      <a:pt x="62" y="19"/>
                      <a:pt x="62" y="21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2" y="24"/>
                      <a:pt x="64" y="22"/>
                      <a:pt x="65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2"/>
                      <a:pt x="65" y="23"/>
                      <a:pt x="66" y="23"/>
                    </a:cubicBezTo>
                    <a:cubicBezTo>
                      <a:pt x="66" y="23"/>
                      <a:pt x="66" y="24"/>
                      <a:pt x="66" y="24"/>
                    </a:cubicBezTo>
                    <a:cubicBezTo>
                      <a:pt x="66" y="24"/>
                      <a:pt x="67" y="25"/>
                      <a:pt x="67" y="23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5"/>
                      <a:pt x="69" y="23"/>
                      <a:pt x="70" y="23"/>
                    </a:cubicBezTo>
                    <a:cubicBezTo>
                      <a:pt x="70" y="24"/>
                      <a:pt x="70" y="25"/>
                      <a:pt x="69" y="25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5"/>
                      <a:pt x="71" y="24"/>
                      <a:pt x="71" y="25"/>
                    </a:cubicBezTo>
                    <a:cubicBezTo>
                      <a:pt x="72" y="25"/>
                      <a:pt x="72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4"/>
                      <a:pt x="73" y="24"/>
                      <a:pt x="73" y="23"/>
                    </a:cubicBezTo>
                    <a:cubicBezTo>
                      <a:pt x="73" y="26"/>
                      <a:pt x="76" y="24"/>
                      <a:pt x="76" y="26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8"/>
                      <a:pt x="80" y="25"/>
                      <a:pt x="80" y="26"/>
                    </a:cubicBezTo>
                    <a:cubicBezTo>
                      <a:pt x="80" y="28"/>
                      <a:pt x="79" y="27"/>
                      <a:pt x="80" y="27"/>
                    </a:cubicBezTo>
                    <a:cubicBezTo>
                      <a:pt x="79" y="30"/>
                      <a:pt x="81" y="27"/>
                      <a:pt x="81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30"/>
                      <a:pt x="83" y="29"/>
                      <a:pt x="83" y="29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4" y="29"/>
                      <a:pt x="86" y="29"/>
                      <a:pt x="87" y="29"/>
                    </a:cubicBezTo>
                    <a:cubicBezTo>
                      <a:pt x="86" y="30"/>
                      <a:pt x="86" y="29"/>
                      <a:pt x="86" y="30"/>
                    </a:cubicBezTo>
                    <a:cubicBezTo>
                      <a:pt x="86" y="30"/>
                      <a:pt x="86" y="29"/>
                      <a:pt x="87" y="29"/>
                    </a:cubicBezTo>
                    <a:cubicBezTo>
                      <a:pt x="87" y="29"/>
                      <a:pt x="87" y="30"/>
                      <a:pt x="87" y="31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6" y="32"/>
                      <a:pt x="87" y="31"/>
                      <a:pt x="87" y="31"/>
                    </a:cubicBezTo>
                    <a:cubicBezTo>
                      <a:pt x="87" y="32"/>
                      <a:pt x="87" y="32"/>
                      <a:pt x="87" y="32"/>
                    </a:cubicBezTo>
                    <a:cubicBezTo>
                      <a:pt x="88" y="32"/>
                      <a:pt x="89" y="31"/>
                      <a:pt x="90" y="31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1" y="30"/>
                      <a:pt x="90" y="32"/>
                      <a:pt x="91" y="31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33"/>
                      <a:pt x="93" y="32"/>
                      <a:pt x="94" y="32"/>
                    </a:cubicBezTo>
                    <a:cubicBezTo>
                      <a:pt x="93" y="33"/>
                      <a:pt x="92" y="33"/>
                      <a:pt x="91" y="34"/>
                    </a:cubicBezTo>
                    <a:cubicBezTo>
                      <a:pt x="91" y="34"/>
                      <a:pt x="92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3" y="33"/>
                      <a:pt x="94" y="33"/>
                      <a:pt x="95" y="33"/>
                    </a:cubicBezTo>
                    <a:cubicBezTo>
                      <a:pt x="93" y="36"/>
                      <a:pt x="96" y="35"/>
                      <a:pt x="96" y="37"/>
                    </a:cubicBezTo>
                    <a:cubicBezTo>
                      <a:pt x="97" y="37"/>
                      <a:pt x="98" y="39"/>
                      <a:pt x="99" y="40"/>
                    </a:cubicBezTo>
                    <a:cubicBezTo>
                      <a:pt x="100" y="38"/>
                      <a:pt x="100" y="40"/>
                      <a:pt x="101" y="38"/>
                    </a:cubicBezTo>
                    <a:cubicBezTo>
                      <a:pt x="102" y="38"/>
                      <a:pt x="102" y="39"/>
                      <a:pt x="102" y="39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2"/>
                      <a:pt x="100" y="42"/>
                      <a:pt x="100" y="43"/>
                    </a:cubicBezTo>
                    <a:cubicBezTo>
                      <a:pt x="101" y="42"/>
                      <a:pt x="101" y="42"/>
                      <a:pt x="101" y="43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3" y="42"/>
                      <a:pt x="101" y="44"/>
                      <a:pt x="102" y="44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2" y="44"/>
                      <a:pt x="103" y="45"/>
                      <a:pt x="105" y="45"/>
                    </a:cubicBezTo>
                    <a:cubicBezTo>
                      <a:pt x="105" y="45"/>
                      <a:pt x="104" y="45"/>
                      <a:pt x="104" y="45"/>
                    </a:cubicBezTo>
                    <a:cubicBezTo>
                      <a:pt x="104" y="46"/>
                      <a:pt x="107" y="47"/>
                      <a:pt x="107" y="48"/>
                    </a:cubicBezTo>
                    <a:cubicBezTo>
                      <a:pt x="106" y="48"/>
                      <a:pt x="106" y="48"/>
                      <a:pt x="106" y="48"/>
                    </a:cubicBezTo>
                    <a:cubicBezTo>
                      <a:pt x="106" y="48"/>
                      <a:pt x="107" y="48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49"/>
                      <a:pt x="107" y="49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51"/>
                      <a:pt x="108" y="50"/>
                      <a:pt x="109" y="52"/>
                    </a:cubicBezTo>
                    <a:cubicBezTo>
                      <a:pt x="108" y="53"/>
                      <a:pt x="107" y="54"/>
                      <a:pt x="107" y="55"/>
                    </a:cubicBezTo>
                    <a:cubicBezTo>
                      <a:pt x="107" y="55"/>
                      <a:pt x="107" y="55"/>
                      <a:pt x="107" y="55"/>
                    </a:cubicBezTo>
                    <a:cubicBezTo>
                      <a:pt x="107" y="56"/>
                      <a:pt x="109" y="57"/>
                      <a:pt x="110" y="58"/>
                    </a:cubicBezTo>
                    <a:cubicBezTo>
                      <a:pt x="108" y="59"/>
                      <a:pt x="109" y="62"/>
                      <a:pt x="108" y="63"/>
                    </a:cubicBezTo>
                    <a:cubicBezTo>
                      <a:pt x="108" y="63"/>
                      <a:pt x="109" y="63"/>
                      <a:pt x="109" y="64"/>
                    </a:cubicBezTo>
                    <a:cubicBezTo>
                      <a:pt x="109" y="64"/>
                      <a:pt x="110" y="65"/>
                      <a:pt x="109" y="65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07" y="65"/>
                      <a:pt x="108" y="66"/>
                      <a:pt x="108" y="66"/>
                    </a:cubicBezTo>
                    <a:cubicBezTo>
                      <a:pt x="110" y="66"/>
                      <a:pt x="110" y="66"/>
                      <a:pt x="110" y="66"/>
                    </a:cubicBezTo>
                    <a:cubicBezTo>
                      <a:pt x="107" y="68"/>
                      <a:pt x="111" y="71"/>
                      <a:pt x="108" y="71"/>
                    </a:cubicBezTo>
                    <a:cubicBezTo>
                      <a:pt x="108" y="72"/>
                      <a:pt x="108" y="72"/>
                      <a:pt x="109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7" y="74"/>
                      <a:pt x="107" y="74"/>
                      <a:pt x="107" y="76"/>
                    </a:cubicBezTo>
                    <a:cubicBezTo>
                      <a:pt x="106" y="75"/>
                      <a:pt x="106" y="75"/>
                      <a:pt x="106" y="75"/>
                    </a:cubicBezTo>
                    <a:cubicBezTo>
                      <a:pt x="106" y="76"/>
                      <a:pt x="109" y="77"/>
                      <a:pt x="109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9"/>
                      <a:pt x="106" y="80"/>
                      <a:pt x="107" y="81"/>
                    </a:cubicBezTo>
                    <a:cubicBezTo>
                      <a:pt x="107" y="81"/>
                      <a:pt x="107" y="81"/>
                      <a:pt x="107" y="81"/>
                    </a:cubicBezTo>
                    <a:cubicBezTo>
                      <a:pt x="106" y="82"/>
                      <a:pt x="105" y="83"/>
                      <a:pt x="107" y="83"/>
                    </a:cubicBezTo>
                    <a:cubicBezTo>
                      <a:pt x="106" y="83"/>
                      <a:pt x="107" y="85"/>
                      <a:pt x="108" y="86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6"/>
                      <a:pt x="108" y="86"/>
                      <a:pt x="109" y="87"/>
                    </a:cubicBezTo>
                    <a:cubicBezTo>
                      <a:pt x="108" y="87"/>
                      <a:pt x="108" y="87"/>
                      <a:pt x="108" y="87"/>
                    </a:cubicBezTo>
                    <a:cubicBezTo>
                      <a:pt x="107" y="87"/>
                      <a:pt x="109" y="88"/>
                      <a:pt x="108" y="88"/>
                    </a:cubicBezTo>
                    <a:cubicBezTo>
                      <a:pt x="108" y="88"/>
                      <a:pt x="108" y="88"/>
                      <a:pt x="108" y="88"/>
                    </a:cubicBezTo>
                    <a:cubicBezTo>
                      <a:pt x="107" y="89"/>
                      <a:pt x="108" y="89"/>
                      <a:pt x="109" y="89"/>
                    </a:cubicBezTo>
                    <a:cubicBezTo>
                      <a:pt x="109" y="90"/>
                      <a:pt x="108" y="90"/>
                      <a:pt x="107" y="90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7" y="91"/>
                      <a:pt x="107" y="91"/>
                    </a:cubicBezTo>
                    <a:cubicBezTo>
                      <a:pt x="106" y="92"/>
                      <a:pt x="108" y="93"/>
                      <a:pt x="107" y="94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3"/>
                      <a:pt x="107" y="92"/>
                      <a:pt x="107" y="92"/>
                    </a:cubicBezTo>
                    <a:cubicBezTo>
                      <a:pt x="106" y="92"/>
                      <a:pt x="106" y="93"/>
                      <a:pt x="104" y="92"/>
                    </a:cubicBezTo>
                    <a:cubicBezTo>
                      <a:pt x="105" y="93"/>
                      <a:pt x="106" y="94"/>
                      <a:pt x="106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4" y="95"/>
                      <a:pt x="104" y="96"/>
                      <a:pt x="104" y="97"/>
                    </a:cubicBezTo>
                    <a:cubicBezTo>
                      <a:pt x="105" y="97"/>
                      <a:pt x="105" y="97"/>
                      <a:pt x="106" y="97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7" y="96"/>
                      <a:pt x="107" y="96"/>
                      <a:pt x="106" y="97"/>
                    </a:cubicBezTo>
                    <a:cubicBezTo>
                      <a:pt x="107" y="97"/>
                      <a:pt x="108" y="97"/>
                      <a:pt x="108" y="97"/>
                    </a:cubicBezTo>
                    <a:cubicBezTo>
                      <a:pt x="107" y="98"/>
                      <a:pt x="106" y="98"/>
                      <a:pt x="105" y="98"/>
                    </a:cubicBezTo>
                    <a:cubicBezTo>
                      <a:pt x="105" y="100"/>
                      <a:pt x="104" y="101"/>
                      <a:pt x="106" y="102"/>
                    </a:cubicBezTo>
                    <a:cubicBezTo>
                      <a:pt x="107" y="103"/>
                      <a:pt x="106" y="103"/>
                      <a:pt x="105" y="103"/>
                    </a:cubicBezTo>
                    <a:cubicBezTo>
                      <a:pt x="105" y="102"/>
                      <a:pt x="105" y="102"/>
                      <a:pt x="105" y="102"/>
                    </a:cubicBezTo>
                    <a:cubicBezTo>
                      <a:pt x="105" y="103"/>
                      <a:pt x="105" y="104"/>
                      <a:pt x="106" y="104"/>
                    </a:cubicBezTo>
                    <a:cubicBezTo>
                      <a:pt x="106" y="105"/>
                      <a:pt x="105" y="104"/>
                      <a:pt x="105" y="105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2" y="106"/>
                      <a:pt x="108" y="109"/>
                      <a:pt x="104" y="111"/>
                    </a:cubicBezTo>
                    <a:cubicBezTo>
                      <a:pt x="105" y="111"/>
                      <a:pt x="105" y="111"/>
                      <a:pt x="105" y="111"/>
                    </a:cubicBezTo>
                    <a:cubicBezTo>
                      <a:pt x="103" y="113"/>
                      <a:pt x="105" y="116"/>
                      <a:pt x="102" y="119"/>
                    </a:cubicBezTo>
                    <a:cubicBezTo>
                      <a:pt x="102" y="119"/>
                      <a:pt x="103" y="120"/>
                      <a:pt x="103" y="120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4" y="123"/>
                      <a:pt x="100" y="123"/>
                      <a:pt x="101" y="125"/>
                    </a:cubicBezTo>
                    <a:cubicBezTo>
                      <a:pt x="102" y="125"/>
                      <a:pt x="102" y="125"/>
                      <a:pt x="102" y="125"/>
                    </a:cubicBezTo>
                    <a:cubicBezTo>
                      <a:pt x="102" y="125"/>
                      <a:pt x="102" y="126"/>
                      <a:pt x="101" y="126"/>
                    </a:cubicBezTo>
                    <a:cubicBezTo>
                      <a:pt x="102" y="126"/>
                      <a:pt x="102" y="126"/>
                      <a:pt x="102" y="127"/>
                    </a:cubicBezTo>
                    <a:cubicBezTo>
                      <a:pt x="101" y="126"/>
                      <a:pt x="101" y="126"/>
                      <a:pt x="101" y="126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101" y="129"/>
                      <a:pt x="100" y="127"/>
                      <a:pt x="99" y="129"/>
                    </a:cubicBezTo>
                    <a:cubicBezTo>
                      <a:pt x="99" y="129"/>
                      <a:pt x="101" y="131"/>
                      <a:pt x="101" y="130"/>
                    </a:cubicBezTo>
                    <a:cubicBezTo>
                      <a:pt x="101" y="130"/>
                      <a:pt x="102" y="130"/>
                      <a:pt x="102" y="130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4" y="131"/>
                      <a:pt x="106" y="132"/>
                      <a:pt x="107" y="131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108" y="130"/>
                      <a:pt x="108" y="130"/>
                      <a:pt x="108" y="130"/>
                    </a:cubicBezTo>
                    <a:cubicBezTo>
                      <a:pt x="107" y="131"/>
                      <a:pt x="107" y="131"/>
                      <a:pt x="107" y="131"/>
                    </a:cubicBezTo>
                    <a:cubicBezTo>
                      <a:pt x="108" y="130"/>
                      <a:pt x="108" y="130"/>
                      <a:pt x="107" y="130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7" y="128"/>
                      <a:pt x="107" y="128"/>
                      <a:pt x="107" y="128"/>
                    </a:cubicBezTo>
                    <a:cubicBezTo>
                      <a:pt x="107" y="128"/>
                      <a:pt x="108" y="129"/>
                      <a:pt x="109" y="128"/>
                    </a:cubicBezTo>
                    <a:cubicBezTo>
                      <a:pt x="108" y="128"/>
                      <a:pt x="107" y="128"/>
                      <a:pt x="106" y="128"/>
                    </a:cubicBezTo>
                    <a:cubicBezTo>
                      <a:pt x="107" y="127"/>
                      <a:pt x="108" y="128"/>
                      <a:pt x="107" y="127"/>
                    </a:cubicBezTo>
                    <a:cubicBezTo>
                      <a:pt x="108" y="127"/>
                      <a:pt x="108" y="127"/>
                      <a:pt x="108" y="128"/>
                    </a:cubicBezTo>
                    <a:cubicBezTo>
                      <a:pt x="108" y="127"/>
                      <a:pt x="108" y="126"/>
                      <a:pt x="107" y="126"/>
                    </a:cubicBezTo>
                    <a:cubicBezTo>
                      <a:pt x="109" y="126"/>
                      <a:pt x="108" y="124"/>
                      <a:pt x="109" y="125"/>
                    </a:cubicBezTo>
                    <a:cubicBezTo>
                      <a:pt x="109" y="125"/>
                      <a:pt x="108" y="124"/>
                      <a:pt x="108" y="123"/>
                    </a:cubicBezTo>
                    <a:cubicBezTo>
                      <a:pt x="110" y="125"/>
                      <a:pt x="108" y="122"/>
                      <a:pt x="111" y="123"/>
                    </a:cubicBezTo>
                    <a:cubicBezTo>
                      <a:pt x="109" y="122"/>
                      <a:pt x="110" y="121"/>
                      <a:pt x="109" y="119"/>
                    </a:cubicBezTo>
                    <a:cubicBezTo>
                      <a:pt x="110" y="119"/>
                      <a:pt x="110" y="120"/>
                      <a:pt x="110" y="120"/>
                    </a:cubicBezTo>
                    <a:cubicBezTo>
                      <a:pt x="110" y="119"/>
                      <a:pt x="111" y="119"/>
                      <a:pt x="111" y="119"/>
                    </a:cubicBezTo>
                    <a:cubicBezTo>
                      <a:pt x="109" y="119"/>
                      <a:pt x="109" y="118"/>
                      <a:pt x="108" y="117"/>
                    </a:cubicBezTo>
                    <a:cubicBezTo>
                      <a:pt x="110" y="117"/>
                      <a:pt x="110" y="118"/>
                      <a:pt x="112" y="118"/>
                    </a:cubicBezTo>
                    <a:cubicBezTo>
                      <a:pt x="110" y="118"/>
                      <a:pt x="111" y="116"/>
                      <a:pt x="109" y="116"/>
                    </a:cubicBezTo>
                    <a:cubicBezTo>
                      <a:pt x="111" y="116"/>
                      <a:pt x="110" y="116"/>
                      <a:pt x="111" y="116"/>
                    </a:cubicBezTo>
                    <a:cubicBezTo>
                      <a:pt x="109" y="116"/>
                      <a:pt x="111" y="116"/>
                      <a:pt x="110" y="115"/>
                    </a:cubicBezTo>
                    <a:cubicBezTo>
                      <a:pt x="111" y="114"/>
                      <a:pt x="112" y="115"/>
                      <a:pt x="111" y="114"/>
                    </a:cubicBezTo>
                    <a:cubicBezTo>
                      <a:pt x="112" y="114"/>
                      <a:pt x="113" y="115"/>
                      <a:pt x="113" y="115"/>
                    </a:cubicBezTo>
                    <a:close/>
                    <a:moveTo>
                      <a:pt x="113" y="95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3" y="96"/>
                      <a:pt x="113" y="96"/>
                      <a:pt x="113" y="96"/>
                    </a:cubicBezTo>
                    <a:lnTo>
                      <a:pt x="113" y="95"/>
                    </a:lnTo>
                    <a:close/>
                    <a:moveTo>
                      <a:pt x="113" y="94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2" y="95"/>
                      <a:pt x="112" y="94"/>
                      <a:pt x="112" y="94"/>
                    </a:cubicBezTo>
                    <a:cubicBezTo>
                      <a:pt x="112" y="94"/>
                      <a:pt x="113" y="94"/>
                      <a:pt x="113" y="94"/>
                    </a:cubicBezTo>
                    <a:close/>
                    <a:moveTo>
                      <a:pt x="105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" name="Freeform 1275"/>
              <p:cNvSpPr>
                <a:spLocks/>
              </p:cNvSpPr>
              <p:nvPr/>
            </p:nvSpPr>
            <p:spPr bwMode="auto">
              <a:xfrm>
                <a:off x="3455" y="312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" name="Rectangle 1276"/>
              <p:cNvSpPr>
                <a:spLocks noChangeArrowheads="1"/>
              </p:cNvSpPr>
              <p:nvPr/>
            </p:nvSpPr>
            <p:spPr bwMode="auto">
              <a:xfrm>
                <a:off x="3277" y="29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" name="Rectangle 1277"/>
              <p:cNvSpPr>
                <a:spLocks noChangeArrowheads="1"/>
              </p:cNvSpPr>
              <p:nvPr/>
            </p:nvSpPr>
            <p:spPr bwMode="auto">
              <a:xfrm>
                <a:off x="3482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" name="Freeform 1278"/>
              <p:cNvSpPr>
                <a:spLocks/>
              </p:cNvSpPr>
              <p:nvPr/>
            </p:nvSpPr>
            <p:spPr bwMode="auto">
              <a:xfrm>
                <a:off x="3261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" name="Freeform 1279"/>
              <p:cNvSpPr>
                <a:spLocks/>
              </p:cNvSpPr>
              <p:nvPr/>
            </p:nvSpPr>
            <p:spPr bwMode="auto">
              <a:xfrm>
                <a:off x="3252" y="29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" name="Rectangle 1280"/>
              <p:cNvSpPr>
                <a:spLocks noChangeArrowheads="1"/>
              </p:cNvSpPr>
              <p:nvPr/>
            </p:nvSpPr>
            <p:spPr bwMode="auto">
              <a:xfrm>
                <a:off x="3245" y="291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" name="Freeform 1281"/>
              <p:cNvSpPr>
                <a:spLocks/>
              </p:cNvSpPr>
              <p:nvPr/>
            </p:nvSpPr>
            <p:spPr bwMode="auto">
              <a:xfrm>
                <a:off x="3349" y="29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" name="Freeform 1282"/>
              <p:cNvSpPr>
                <a:spLocks/>
              </p:cNvSpPr>
              <p:nvPr/>
            </p:nvSpPr>
            <p:spPr bwMode="auto">
              <a:xfrm>
                <a:off x="3317" y="2932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" name="Freeform 1283"/>
              <p:cNvSpPr>
                <a:spLocks/>
              </p:cNvSpPr>
              <p:nvPr/>
            </p:nvSpPr>
            <p:spPr bwMode="auto">
              <a:xfrm>
                <a:off x="3383" y="2944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" name="Freeform 1284"/>
              <p:cNvSpPr>
                <a:spLocks/>
              </p:cNvSpPr>
              <p:nvPr/>
            </p:nvSpPr>
            <p:spPr bwMode="auto">
              <a:xfrm>
                <a:off x="3317" y="2932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9" name="Rectangle 1285"/>
              <p:cNvSpPr>
                <a:spLocks noChangeArrowheads="1"/>
              </p:cNvSpPr>
              <p:nvPr/>
            </p:nvSpPr>
            <p:spPr bwMode="auto">
              <a:xfrm>
                <a:off x="3218" y="2905"/>
                <a:ext cx="1" cy="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" name="Freeform 1286"/>
              <p:cNvSpPr>
                <a:spLocks/>
              </p:cNvSpPr>
              <p:nvPr/>
            </p:nvSpPr>
            <p:spPr bwMode="auto">
              <a:xfrm>
                <a:off x="3218" y="2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" name="Freeform 1287"/>
              <p:cNvSpPr>
                <a:spLocks/>
              </p:cNvSpPr>
              <p:nvPr/>
            </p:nvSpPr>
            <p:spPr bwMode="auto">
              <a:xfrm>
                <a:off x="3218" y="2905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" name="Freeform 1288"/>
              <p:cNvSpPr>
                <a:spLocks/>
              </p:cNvSpPr>
              <p:nvPr/>
            </p:nvSpPr>
            <p:spPr bwMode="auto">
              <a:xfrm>
                <a:off x="3227" y="29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" name="Freeform 1289"/>
              <p:cNvSpPr>
                <a:spLocks/>
              </p:cNvSpPr>
              <p:nvPr/>
            </p:nvSpPr>
            <p:spPr bwMode="auto">
              <a:xfrm>
                <a:off x="3227" y="2908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" name="Freeform 1290"/>
              <p:cNvSpPr>
                <a:spLocks/>
              </p:cNvSpPr>
              <p:nvPr/>
            </p:nvSpPr>
            <p:spPr bwMode="auto">
              <a:xfrm>
                <a:off x="3234" y="2921"/>
                <a:ext cx="5" cy="7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" name="Freeform 1291"/>
              <p:cNvSpPr>
                <a:spLocks/>
              </p:cNvSpPr>
              <p:nvPr/>
            </p:nvSpPr>
            <p:spPr bwMode="auto">
              <a:xfrm>
                <a:off x="3243" y="292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" name="Freeform 1292"/>
              <p:cNvSpPr>
                <a:spLocks/>
              </p:cNvSpPr>
              <p:nvPr/>
            </p:nvSpPr>
            <p:spPr bwMode="auto">
              <a:xfrm>
                <a:off x="3290" y="2939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" name="Freeform 1293"/>
              <p:cNvSpPr>
                <a:spLocks/>
              </p:cNvSpPr>
              <p:nvPr/>
            </p:nvSpPr>
            <p:spPr bwMode="auto">
              <a:xfrm>
                <a:off x="3302" y="2928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" name="Rectangle 1294"/>
              <p:cNvSpPr>
                <a:spLocks noChangeArrowheads="1"/>
              </p:cNvSpPr>
              <p:nvPr/>
            </p:nvSpPr>
            <p:spPr bwMode="auto">
              <a:xfrm>
                <a:off x="3306" y="294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" name="Freeform 1295"/>
              <p:cNvSpPr>
                <a:spLocks/>
              </p:cNvSpPr>
              <p:nvPr/>
            </p:nvSpPr>
            <p:spPr bwMode="auto">
              <a:xfrm>
                <a:off x="3383" y="2966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" name="Freeform 1296"/>
              <p:cNvSpPr>
                <a:spLocks/>
              </p:cNvSpPr>
              <p:nvPr/>
            </p:nvSpPr>
            <p:spPr bwMode="auto">
              <a:xfrm>
                <a:off x="3416" y="2980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" name="Rectangle 1297"/>
              <p:cNvSpPr>
                <a:spLocks noChangeArrowheads="1"/>
              </p:cNvSpPr>
              <p:nvPr/>
            </p:nvSpPr>
            <p:spPr bwMode="auto">
              <a:xfrm>
                <a:off x="3459" y="30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" name="Freeform 1298"/>
              <p:cNvSpPr>
                <a:spLocks/>
              </p:cNvSpPr>
              <p:nvPr/>
            </p:nvSpPr>
            <p:spPr bwMode="auto">
              <a:xfrm>
                <a:off x="3394" y="3121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" name="Freeform 1299"/>
              <p:cNvSpPr>
                <a:spLocks/>
              </p:cNvSpPr>
              <p:nvPr/>
            </p:nvSpPr>
            <p:spPr bwMode="auto">
              <a:xfrm>
                <a:off x="3396" y="3119"/>
                <a:ext cx="5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2" y="2"/>
                      <a:pt x="2" y="2"/>
                      <a:pt x="1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" name="Freeform 1300"/>
              <p:cNvSpPr>
                <a:spLocks/>
              </p:cNvSpPr>
              <p:nvPr/>
            </p:nvSpPr>
            <p:spPr bwMode="auto">
              <a:xfrm>
                <a:off x="3412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" name="Freeform 1301"/>
              <p:cNvSpPr>
                <a:spLocks/>
              </p:cNvSpPr>
              <p:nvPr/>
            </p:nvSpPr>
            <p:spPr bwMode="auto">
              <a:xfrm>
                <a:off x="3416" y="309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" name="Freeform 1302"/>
              <p:cNvSpPr>
                <a:spLocks/>
              </p:cNvSpPr>
              <p:nvPr/>
            </p:nvSpPr>
            <p:spPr bwMode="auto">
              <a:xfrm>
                <a:off x="3421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" name="Freeform 1303"/>
              <p:cNvSpPr>
                <a:spLocks/>
              </p:cNvSpPr>
              <p:nvPr/>
            </p:nvSpPr>
            <p:spPr bwMode="auto">
              <a:xfrm>
                <a:off x="3412" y="310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8" name="Freeform 1304"/>
              <p:cNvSpPr>
                <a:spLocks/>
              </p:cNvSpPr>
              <p:nvPr/>
            </p:nvSpPr>
            <p:spPr bwMode="auto">
              <a:xfrm>
                <a:off x="3396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" name="Rectangle 1305"/>
              <p:cNvSpPr>
                <a:spLocks noChangeArrowheads="1"/>
              </p:cNvSpPr>
              <p:nvPr/>
            </p:nvSpPr>
            <p:spPr bwMode="auto">
              <a:xfrm>
                <a:off x="3414" y="311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" name="Freeform 1306"/>
              <p:cNvSpPr>
                <a:spLocks/>
              </p:cNvSpPr>
              <p:nvPr/>
            </p:nvSpPr>
            <p:spPr bwMode="auto">
              <a:xfrm>
                <a:off x="3410" y="311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" name="Freeform 1307"/>
              <p:cNvSpPr>
                <a:spLocks/>
              </p:cNvSpPr>
              <p:nvPr/>
            </p:nvSpPr>
            <p:spPr bwMode="auto">
              <a:xfrm>
                <a:off x="3405" y="31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2" name="Freeform 1308"/>
              <p:cNvSpPr>
                <a:spLocks/>
              </p:cNvSpPr>
              <p:nvPr/>
            </p:nvSpPr>
            <p:spPr bwMode="auto">
              <a:xfrm>
                <a:off x="3414" y="310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3" name="Freeform 1309"/>
              <p:cNvSpPr>
                <a:spLocks/>
              </p:cNvSpPr>
              <p:nvPr/>
            </p:nvSpPr>
            <p:spPr bwMode="auto">
              <a:xfrm>
                <a:off x="3410" y="29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" name="Rectangle 1310"/>
              <p:cNvSpPr>
                <a:spLocks noChangeArrowheads="1"/>
              </p:cNvSpPr>
              <p:nvPr/>
            </p:nvSpPr>
            <p:spPr bwMode="auto">
              <a:xfrm>
                <a:off x="3421" y="2980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5" name="Freeform 1311"/>
              <p:cNvSpPr>
                <a:spLocks/>
              </p:cNvSpPr>
              <p:nvPr/>
            </p:nvSpPr>
            <p:spPr bwMode="auto">
              <a:xfrm>
                <a:off x="3425" y="30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6" name="Freeform 1312"/>
              <p:cNvSpPr>
                <a:spLocks/>
              </p:cNvSpPr>
              <p:nvPr/>
            </p:nvSpPr>
            <p:spPr bwMode="auto">
              <a:xfrm>
                <a:off x="3423" y="3049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Freeform 1313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8" name="Rectangle 1314"/>
              <p:cNvSpPr>
                <a:spLocks noChangeArrowheads="1"/>
              </p:cNvSpPr>
              <p:nvPr/>
            </p:nvSpPr>
            <p:spPr bwMode="auto">
              <a:xfrm>
                <a:off x="3423" y="304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" name="Freeform 1315"/>
              <p:cNvSpPr>
                <a:spLocks/>
              </p:cNvSpPr>
              <p:nvPr/>
            </p:nvSpPr>
            <p:spPr bwMode="auto">
              <a:xfrm>
                <a:off x="3423" y="307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0" name="Freeform 1316"/>
              <p:cNvSpPr>
                <a:spLocks/>
              </p:cNvSpPr>
              <p:nvPr/>
            </p:nvSpPr>
            <p:spPr bwMode="auto">
              <a:xfrm>
                <a:off x="3421" y="30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" name="Freeform 1317"/>
              <p:cNvSpPr>
                <a:spLocks/>
              </p:cNvSpPr>
              <p:nvPr/>
            </p:nvSpPr>
            <p:spPr bwMode="auto">
              <a:xfrm>
                <a:off x="3423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318"/>
              <p:cNvSpPr>
                <a:spLocks noChangeArrowheads="1"/>
              </p:cNvSpPr>
              <p:nvPr/>
            </p:nvSpPr>
            <p:spPr bwMode="auto">
              <a:xfrm>
                <a:off x="342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" name="Freeform 1319"/>
              <p:cNvSpPr>
                <a:spLocks/>
              </p:cNvSpPr>
              <p:nvPr/>
            </p:nvSpPr>
            <p:spPr bwMode="auto">
              <a:xfrm>
                <a:off x="3410" y="299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" name="Rectangle 1320"/>
              <p:cNvSpPr>
                <a:spLocks noChangeArrowheads="1"/>
              </p:cNvSpPr>
              <p:nvPr/>
            </p:nvSpPr>
            <p:spPr bwMode="auto">
              <a:xfrm>
                <a:off x="3396" y="311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" name="Freeform 1321"/>
              <p:cNvSpPr>
                <a:spLocks/>
              </p:cNvSpPr>
              <p:nvPr/>
            </p:nvSpPr>
            <p:spPr bwMode="auto">
              <a:xfrm>
                <a:off x="3403" y="30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" name="Freeform 1322"/>
              <p:cNvSpPr>
                <a:spLocks/>
              </p:cNvSpPr>
              <p:nvPr/>
            </p:nvSpPr>
            <p:spPr bwMode="auto">
              <a:xfrm>
                <a:off x="3410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Rectangle 1323"/>
              <p:cNvSpPr>
                <a:spLocks noChangeArrowheads="1"/>
              </p:cNvSpPr>
              <p:nvPr/>
            </p:nvSpPr>
            <p:spPr bwMode="auto">
              <a:xfrm>
                <a:off x="3403" y="306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" name="Freeform 1324"/>
              <p:cNvSpPr>
                <a:spLocks/>
              </p:cNvSpPr>
              <p:nvPr/>
            </p:nvSpPr>
            <p:spPr bwMode="auto">
              <a:xfrm>
                <a:off x="3412" y="29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" name="Freeform 1325"/>
              <p:cNvSpPr>
                <a:spLocks noEditPoints="1"/>
              </p:cNvSpPr>
              <p:nvPr/>
            </p:nvSpPr>
            <p:spPr bwMode="auto">
              <a:xfrm>
                <a:off x="3396" y="2980"/>
                <a:ext cx="38" cy="144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8"/>
                  </a:cxn>
                  <a:cxn ang="0">
                    <a:pos x="6" y="10"/>
                  </a:cxn>
                  <a:cxn ang="0">
                    <a:pos x="5" y="13"/>
                  </a:cxn>
                  <a:cxn ang="0">
                    <a:pos x="8" y="15"/>
                  </a:cxn>
                  <a:cxn ang="0">
                    <a:pos x="7" y="19"/>
                  </a:cxn>
                  <a:cxn ang="0">
                    <a:pos x="5" y="20"/>
                  </a:cxn>
                  <a:cxn ang="0">
                    <a:pos x="7" y="22"/>
                  </a:cxn>
                  <a:cxn ang="0">
                    <a:pos x="7" y="24"/>
                  </a:cxn>
                  <a:cxn ang="0">
                    <a:pos x="6" y="27"/>
                  </a:cxn>
                  <a:cxn ang="0">
                    <a:pos x="4" y="32"/>
                  </a:cxn>
                  <a:cxn ang="0">
                    <a:pos x="4" y="37"/>
                  </a:cxn>
                  <a:cxn ang="0">
                    <a:pos x="5" y="40"/>
                  </a:cxn>
                  <a:cxn ang="0">
                    <a:pos x="4" y="44"/>
                  </a:cxn>
                  <a:cxn ang="0">
                    <a:pos x="3" y="46"/>
                  </a:cxn>
                  <a:cxn ang="0">
                    <a:pos x="5" y="48"/>
                  </a:cxn>
                  <a:cxn ang="0">
                    <a:pos x="5" y="49"/>
                  </a:cxn>
                  <a:cxn ang="0">
                    <a:pos x="4" y="50"/>
                  </a:cxn>
                  <a:cxn ang="0">
                    <a:pos x="4" y="53"/>
                  </a:cxn>
                  <a:cxn ang="0">
                    <a:pos x="4" y="55"/>
                  </a:cxn>
                  <a:cxn ang="0">
                    <a:pos x="3" y="57"/>
                  </a:cxn>
                  <a:cxn ang="0">
                    <a:pos x="2" y="58"/>
                  </a:cxn>
                  <a:cxn ang="0">
                    <a:pos x="1" y="59"/>
                  </a:cxn>
                  <a:cxn ang="0">
                    <a:pos x="1" y="62"/>
                  </a:cxn>
                  <a:cxn ang="0">
                    <a:pos x="1" y="63"/>
                  </a:cxn>
                  <a:cxn ang="0">
                    <a:pos x="4" y="63"/>
                  </a:cxn>
                  <a:cxn ang="0">
                    <a:pos x="5" y="62"/>
                  </a:cxn>
                  <a:cxn ang="0">
                    <a:pos x="6" y="61"/>
                  </a:cxn>
                  <a:cxn ang="0">
                    <a:pos x="8" y="59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8" y="55"/>
                  </a:cxn>
                  <a:cxn ang="0">
                    <a:pos x="10" y="53"/>
                  </a:cxn>
                  <a:cxn ang="0">
                    <a:pos x="10" y="51"/>
                  </a:cxn>
                  <a:cxn ang="0">
                    <a:pos x="10" y="50"/>
                  </a:cxn>
                  <a:cxn ang="0">
                    <a:pos x="13" y="49"/>
                  </a:cxn>
                  <a:cxn ang="0">
                    <a:pos x="13" y="48"/>
                  </a:cxn>
                  <a:cxn ang="0">
                    <a:pos x="10" y="46"/>
                  </a:cxn>
                  <a:cxn ang="0">
                    <a:pos x="11" y="45"/>
                  </a:cxn>
                  <a:cxn ang="0">
                    <a:pos x="11" y="43"/>
                  </a:cxn>
                  <a:cxn ang="0">
                    <a:pos x="12" y="42"/>
                  </a:cxn>
                  <a:cxn ang="0">
                    <a:pos x="10" y="39"/>
                  </a:cxn>
                  <a:cxn ang="0">
                    <a:pos x="12" y="37"/>
                  </a:cxn>
                  <a:cxn ang="0">
                    <a:pos x="11" y="35"/>
                  </a:cxn>
                  <a:cxn ang="0">
                    <a:pos x="11" y="34"/>
                  </a:cxn>
                  <a:cxn ang="0">
                    <a:pos x="16" y="31"/>
                  </a:cxn>
                  <a:cxn ang="0">
                    <a:pos x="14" y="27"/>
                  </a:cxn>
                  <a:cxn ang="0">
                    <a:pos x="16" y="25"/>
                  </a:cxn>
                  <a:cxn ang="0">
                    <a:pos x="16" y="21"/>
                  </a:cxn>
                  <a:cxn ang="0">
                    <a:pos x="14" y="17"/>
                  </a:cxn>
                  <a:cxn ang="0">
                    <a:pos x="13" y="14"/>
                  </a:cxn>
                  <a:cxn ang="0">
                    <a:pos x="14" y="13"/>
                  </a:cxn>
                  <a:cxn ang="0">
                    <a:pos x="15" y="12"/>
                  </a:cxn>
                  <a:cxn ang="0">
                    <a:pos x="14" y="11"/>
                  </a:cxn>
                  <a:cxn ang="0">
                    <a:pos x="15" y="9"/>
                  </a:cxn>
                  <a:cxn ang="0">
                    <a:pos x="13" y="3"/>
                  </a:cxn>
                  <a:cxn ang="0">
                    <a:pos x="14" y="1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8" y="12"/>
                  </a:cxn>
                  <a:cxn ang="0">
                    <a:pos x="16" y="11"/>
                  </a:cxn>
                </a:cxnLst>
                <a:rect l="0" t="0" r="r" b="b"/>
                <a:pathLst>
                  <a:path w="17" h="64">
                    <a:moveTo>
                      <a:pt x="5" y="6"/>
                    </a:moveTo>
                    <a:cubicBezTo>
                      <a:pt x="5" y="6"/>
                      <a:pt x="6" y="6"/>
                      <a:pt x="7" y="6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6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8"/>
                      <a:pt x="9" y="8"/>
                    </a:cubicBezTo>
                    <a:cubicBezTo>
                      <a:pt x="9" y="8"/>
                      <a:pt x="9" y="8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9" y="7"/>
                      <a:pt x="8" y="7"/>
                    </a:cubicBezTo>
                    <a:cubicBezTo>
                      <a:pt x="8" y="8"/>
                      <a:pt x="9" y="8"/>
                      <a:pt x="9" y="8"/>
                    </a:cubicBezTo>
                    <a:cubicBezTo>
                      <a:pt x="7" y="8"/>
                      <a:pt x="8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8" y="7"/>
                      <a:pt x="6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9"/>
                      <a:pt x="4" y="9"/>
                      <a:pt x="6" y="9"/>
                    </a:cubicBezTo>
                    <a:cubicBezTo>
                      <a:pt x="7" y="9"/>
                      <a:pt x="9" y="9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8" y="10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2"/>
                      <a:pt x="6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5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7" y="14"/>
                      <a:pt x="8" y="14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6"/>
                      <a:pt x="8" y="17"/>
                      <a:pt x="6" y="17"/>
                    </a:cubicBezTo>
                    <a:cubicBezTo>
                      <a:pt x="8" y="17"/>
                      <a:pt x="5" y="17"/>
                      <a:pt x="8" y="18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7" y="19"/>
                      <a:pt x="6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7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1"/>
                      <a:pt x="6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6" y="22"/>
                      <a:pt x="7" y="22"/>
                    </a:cubicBezTo>
                    <a:cubicBezTo>
                      <a:pt x="7" y="23"/>
                      <a:pt x="6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3" y="23"/>
                      <a:pt x="5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5" y="24"/>
                      <a:pt x="5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6" y="25"/>
                      <a:pt x="5" y="25"/>
                      <a:pt x="5" y="25"/>
                    </a:cubicBezTo>
                    <a:cubicBezTo>
                      <a:pt x="6" y="26"/>
                      <a:pt x="6" y="25"/>
                      <a:pt x="7" y="26"/>
                    </a:cubicBezTo>
                    <a:cubicBezTo>
                      <a:pt x="6" y="25"/>
                      <a:pt x="6" y="26"/>
                      <a:pt x="5" y="26"/>
                    </a:cubicBezTo>
                    <a:cubicBezTo>
                      <a:pt x="6" y="26"/>
                      <a:pt x="6" y="26"/>
                      <a:pt x="6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3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5" y="29"/>
                      <a:pt x="5" y="29"/>
                    </a:cubicBezTo>
                    <a:cubicBezTo>
                      <a:pt x="6" y="30"/>
                      <a:pt x="4" y="30"/>
                      <a:pt x="6" y="30"/>
                    </a:cubicBezTo>
                    <a:cubicBezTo>
                      <a:pt x="3" y="30"/>
                      <a:pt x="6" y="31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5" y="32"/>
                    </a:cubicBezTo>
                    <a:cubicBezTo>
                      <a:pt x="6" y="33"/>
                      <a:pt x="4" y="34"/>
                      <a:pt x="3" y="35"/>
                    </a:cubicBezTo>
                    <a:cubicBezTo>
                      <a:pt x="3" y="35"/>
                      <a:pt x="7" y="35"/>
                      <a:pt x="5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5" y="36"/>
                      <a:pt x="3" y="37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4" y="38"/>
                      <a:pt x="4" y="38"/>
                    </a:cubicBezTo>
                    <a:cubicBezTo>
                      <a:pt x="4" y="38"/>
                      <a:pt x="4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38"/>
                      <a:pt x="3" y="39"/>
                      <a:pt x="4" y="39"/>
                    </a:cubicBezTo>
                    <a:cubicBezTo>
                      <a:pt x="4" y="39"/>
                      <a:pt x="5" y="39"/>
                      <a:pt x="4" y="39"/>
                    </a:cubicBezTo>
                    <a:cubicBezTo>
                      <a:pt x="5" y="40"/>
                      <a:pt x="3" y="40"/>
                      <a:pt x="5" y="40"/>
                    </a:cubicBezTo>
                    <a:cubicBezTo>
                      <a:pt x="3" y="40"/>
                      <a:pt x="3" y="40"/>
                      <a:pt x="4" y="41"/>
                    </a:cubicBezTo>
                    <a:cubicBezTo>
                      <a:pt x="4" y="40"/>
                      <a:pt x="4" y="41"/>
                      <a:pt x="3" y="40"/>
                    </a:cubicBezTo>
                    <a:cubicBezTo>
                      <a:pt x="3" y="41"/>
                      <a:pt x="3" y="41"/>
                      <a:pt x="4" y="41"/>
                    </a:cubicBezTo>
                    <a:cubicBezTo>
                      <a:pt x="2" y="41"/>
                      <a:pt x="6" y="42"/>
                      <a:pt x="3" y="42"/>
                    </a:cubicBezTo>
                    <a:cubicBezTo>
                      <a:pt x="4" y="42"/>
                      <a:pt x="4" y="43"/>
                      <a:pt x="5" y="44"/>
                    </a:cubicBezTo>
                    <a:cubicBezTo>
                      <a:pt x="3" y="43"/>
                      <a:pt x="5" y="43"/>
                      <a:pt x="3" y="43"/>
                    </a:cubicBezTo>
                    <a:cubicBezTo>
                      <a:pt x="3" y="43"/>
                      <a:pt x="5" y="44"/>
                      <a:pt x="4" y="44"/>
                    </a:cubicBezTo>
                    <a:cubicBezTo>
                      <a:pt x="4" y="44"/>
                      <a:pt x="4" y="44"/>
                      <a:pt x="3" y="44"/>
                    </a:cubicBezTo>
                    <a:cubicBezTo>
                      <a:pt x="4" y="44"/>
                      <a:pt x="3" y="45"/>
                      <a:pt x="4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3" y="45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5" y="45"/>
                      <a:pt x="6" y="46"/>
                      <a:pt x="7" y="46"/>
                    </a:cubicBezTo>
                    <a:cubicBezTo>
                      <a:pt x="4" y="46"/>
                      <a:pt x="6" y="47"/>
                      <a:pt x="3" y="46"/>
                    </a:cubicBezTo>
                    <a:cubicBezTo>
                      <a:pt x="3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3" y="46"/>
                    </a:cubicBezTo>
                    <a:cubicBezTo>
                      <a:pt x="4" y="46"/>
                      <a:pt x="4" y="46"/>
                      <a:pt x="4" y="47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7"/>
                      <a:pt x="5" y="47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7"/>
                      <a:pt x="6" y="48"/>
                      <a:pt x="5" y="48"/>
                    </a:cubicBezTo>
                    <a:cubicBezTo>
                      <a:pt x="3" y="48"/>
                      <a:pt x="4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9"/>
                      <a:pt x="5" y="49"/>
                      <a:pt x="5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7" y="49"/>
                      <a:pt x="6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0"/>
                      <a:pt x="4" y="50"/>
                      <a:pt x="4" y="50"/>
                    </a:cubicBezTo>
                    <a:cubicBezTo>
                      <a:pt x="5" y="50"/>
                      <a:pt x="4" y="50"/>
                      <a:pt x="5" y="51"/>
                    </a:cubicBezTo>
                    <a:cubicBezTo>
                      <a:pt x="5" y="51"/>
                      <a:pt x="4" y="50"/>
                      <a:pt x="4" y="50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4" y="51"/>
                    </a:cubicBezTo>
                    <a:cubicBezTo>
                      <a:pt x="4" y="51"/>
                      <a:pt x="6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1"/>
                      <a:pt x="5" y="52"/>
                      <a:pt x="4" y="52"/>
                    </a:cubicBezTo>
                    <a:cubicBezTo>
                      <a:pt x="3" y="52"/>
                      <a:pt x="4" y="52"/>
                      <a:pt x="3" y="51"/>
                    </a:cubicBezTo>
                    <a:cubicBezTo>
                      <a:pt x="3" y="52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6" y="54"/>
                      <a:pt x="3" y="53"/>
                      <a:pt x="4" y="54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4"/>
                      <a:pt x="4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5"/>
                      <a:pt x="3" y="55"/>
                    </a:cubicBezTo>
                    <a:cubicBezTo>
                      <a:pt x="3" y="55"/>
                      <a:pt x="3" y="55"/>
                      <a:pt x="4" y="55"/>
                    </a:cubicBezTo>
                    <a:cubicBezTo>
                      <a:pt x="1" y="55"/>
                      <a:pt x="5" y="57"/>
                      <a:pt x="3" y="57"/>
                    </a:cubicBezTo>
                    <a:cubicBezTo>
                      <a:pt x="3" y="57"/>
                      <a:pt x="2" y="56"/>
                      <a:pt x="2" y="56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3" y="57"/>
                      <a:pt x="3" y="57"/>
                      <a:pt x="4" y="57"/>
                    </a:cubicBezTo>
                    <a:cubicBezTo>
                      <a:pt x="4" y="57"/>
                      <a:pt x="5" y="58"/>
                      <a:pt x="5" y="58"/>
                    </a:cubicBezTo>
                    <a:cubicBezTo>
                      <a:pt x="4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7"/>
                      <a:pt x="5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4" y="58"/>
                      <a:pt x="3" y="58"/>
                    </a:cubicBezTo>
                    <a:cubicBezTo>
                      <a:pt x="3" y="58"/>
                      <a:pt x="5" y="59"/>
                      <a:pt x="4" y="59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4" y="59"/>
                      <a:pt x="2" y="59"/>
                      <a:pt x="4" y="60"/>
                    </a:cubicBezTo>
                    <a:cubicBezTo>
                      <a:pt x="2" y="59"/>
                      <a:pt x="3" y="59"/>
                      <a:pt x="2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0" y="59"/>
                      <a:pt x="1" y="59"/>
                    </a:cubicBezTo>
                    <a:cubicBezTo>
                      <a:pt x="1" y="59"/>
                      <a:pt x="1" y="60"/>
                      <a:pt x="0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2" y="60"/>
                      <a:pt x="0" y="60"/>
                      <a:pt x="1" y="61"/>
                    </a:cubicBezTo>
                    <a:cubicBezTo>
                      <a:pt x="2" y="61"/>
                      <a:pt x="3" y="62"/>
                      <a:pt x="3" y="62"/>
                    </a:cubicBezTo>
                    <a:cubicBezTo>
                      <a:pt x="3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2" y="62"/>
                      <a:pt x="1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2"/>
                      <a:pt x="0" y="62"/>
                      <a:pt x="0" y="62"/>
                    </a:cubicBezTo>
                    <a:cubicBezTo>
                      <a:pt x="0" y="62"/>
                      <a:pt x="0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0" y="62"/>
                      <a:pt x="1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4" y="64"/>
                      <a:pt x="1" y="62"/>
                      <a:pt x="2" y="62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3" y="63"/>
                      <a:pt x="3" y="63"/>
                    </a:cubicBezTo>
                    <a:cubicBezTo>
                      <a:pt x="4" y="63"/>
                      <a:pt x="3" y="62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3"/>
                      <a:pt x="5" y="63"/>
                      <a:pt x="5" y="63"/>
                    </a:cubicBezTo>
                    <a:cubicBezTo>
                      <a:pt x="6" y="63"/>
                      <a:pt x="4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4" y="62"/>
                      <a:pt x="3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1"/>
                      <a:pt x="5" y="61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4" y="60"/>
                      <a:pt x="5" y="61"/>
                    </a:cubicBezTo>
                    <a:cubicBezTo>
                      <a:pt x="5" y="61"/>
                      <a:pt x="5" y="61"/>
                      <a:pt x="4" y="60"/>
                    </a:cubicBezTo>
                    <a:cubicBezTo>
                      <a:pt x="6" y="61"/>
                      <a:pt x="4" y="60"/>
                      <a:pt x="5" y="60"/>
                    </a:cubicBezTo>
                    <a:cubicBezTo>
                      <a:pt x="6" y="61"/>
                      <a:pt x="5" y="61"/>
                      <a:pt x="6" y="61"/>
                    </a:cubicBezTo>
                    <a:cubicBezTo>
                      <a:pt x="4" y="60"/>
                      <a:pt x="7" y="61"/>
                      <a:pt x="6" y="60"/>
                    </a:cubicBezTo>
                    <a:cubicBezTo>
                      <a:pt x="5" y="60"/>
                      <a:pt x="6" y="60"/>
                      <a:pt x="6" y="59"/>
                    </a:cubicBezTo>
                    <a:cubicBezTo>
                      <a:pt x="6" y="59"/>
                      <a:pt x="6" y="59"/>
                      <a:pt x="7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" y="59"/>
                      <a:pt x="6" y="58"/>
                      <a:pt x="6" y="58"/>
                    </a:cubicBezTo>
                    <a:cubicBezTo>
                      <a:pt x="7" y="58"/>
                      <a:pt x="7" y="59"/>
                      <a:pt x="8" y="5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58"/>
                      <a:pt x="7" y="58"/>
                      <a:pt x="8" y="58"/>
                    </a:cubicBezTo>
                    <a:cubicBezTo>
                      <a:pt x="7" y="57"/>
                      <a:pt x="5" y="57"/>
                      <a:pt x="4" y="56"/>
                    </a:cubicBezTo>
                    <a:cubicBezTo>
                      <a:pt x="5" y="57"/>
                      <a:pt x="6" y="57"/>
                      <a:pt x="6" y="57"/>
                    </a:cubicBezTo>
                    <a:cubicBezTo>
                      <a:pt x="6" y="57"/>
                      <a:pt x="5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6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8" y="57"/>
                    </a:cubicBezTo>
                    <a:cubicBezTo>
                      <a:pt x="8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9" y="57"/>
                    </a:cubicBezTo>
                    <a:cubicBezTo>
                      <a:pt x="8" y="57"/>
                      <a:pt x="9" y="57"/>
                      <a:pt x="8" y="56"/>
                    </a:cubicBezTo>
                    <a:cubicBezTo>
                      <a:pt x="8" y="56"/>
                      <a:pt x="8" y="56"/>
                      <a:pt x="8" y="57"/>
                    </a:cubicBezTo>
                    <a:cubicBezTo>
                      <a:pt x="8" y="56"/>
                      <a:pt x="8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6" y="55"/>
                      <a:pt x="8" y="55"/>
                      <a:pt x="8" y="55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3"/>
                      <a:pt x="8" y="53"/>
                    </a:cubicBezTo>
                    <a:cubicBezTo>
                      <a:pt x="9" y="54"/>
                      <a:pt x="9" y="53"/>
                      <a:pt x="9" y="54"/>
                    </a:cubicBezTo>
                    <a:cubicBezTo>
                      <a:pt x="9" y="54"/>
                      <a:pt x="10" y="54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2" y="53"/>
                      <a:pt x="8" y="52"/>
                      <a:pt x="11" y="52"/>
                    </a:cubicBezTo>
                    <a:cubicBezTo>
                      <a:pt x="10" y="51"/>
                      <a:pt x="10" y="52"/>
                      <a:pt x="9" y="52"/>
                    </a:cubicBezTo>
                    <a:cubicBezTo>
                      <a:pt x="9" y="51"/>
                      <a:pt x="11" y="52"/>
                      <a:pt x="11" y="51"/>
                    </a:cubicBezTo>
                    <a:cubicBezTo>
                      <a:pt x="12" y="51"/>
                      <a:pt x="9" y="51"/>
                      <a:pt x="10" y="51"/>
                    </a:cubicBezTo>
                    <a:cubicBezTo>
                      <a:pt x="9" y="50"/>
                      <a:pt x="8" y="50"/>
                      <a:pt x="8" y="50"/>
                    </a:cubicBezTo>
                    <a:cubicBezTo>
                      <a:pt x="8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1"/>
                      <a:pt x="11" y="51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0" y="50"/>
                      <a:pt x="11" y="50"/>
                    </a:cubicBezTo>
                    <a:cubicBezTo>
                      <a:pt x="11" y="50"/>
                      <a:pt x="10" y="49"/>
                      <a:pt x="10" y="49"/>
                    </a:cubicBezTo>
                    <a:cubicBezTo>
                      <a:pt x="11" y="49"/>
                      <a:pt x="9" y="49"/>
                      <a:pt x="9" y="49"/>
                    </a:cubicBezTo>
                    <a:cubicBezTo>
                      <a:pt x="10" y="49"/>
                      <a:pt x="11" y="49"/>
                      <a:pt x="10" y="49"/>
                    </a:cubicBezTo>
                    <a:cubicBezTo>
                      <a:pt x="11" y="49"/>
                      <a:pt x="12" y="49"/>
                      <a:pt x="12" y="49"/>
                    </a:cubicBezTo>
                    <a:cubicBezTo>
                      <a:pt x="11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2" y="48"/>
                      <a:pt x="11" y="48"/>
                      <a:pt x="10" y="48"/>
                    </a:cubicBezTo>
                    <a:cubicBezTo>
                      <a:pt x="11" y="48"/>
                      <a:pt x="10" y="47"/>
                      <a:pt x="11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2" y="48"/>
                      <a:pt x="12" y="47"/>
                    </a:cubicBezTo>
                    <a:cubicBezTo>
                      <a:pt x="12" y="47"/>
                      <a:pt x="13" y="47"/>
                      <a:pt x="13" y="47"/>
                    </a:cubicBezTo>
                    <a:cubicBezTo>
                      <a:pt x="13" y="47"/>
                      <a:pt x="12" y="47"/>
                      <a:pt x="11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12" y="46"/>
                      <a:pt x="11" y="46"/>
                    </a:cubicBezTo>
                    <a:cubicBezTo>
                      <a:pt x="11" y="46"/>
                      <a:pt x="12" y="46"/>
                      <a:pt x="13" y="46"/>
                    </a:cubicBezTo>
                    <a:cubicBezTo>
                      <a:pt x="12" y="45"/>
                      <a:pt x="14" y="46"/>
                      <a:pt x="13" y="45"/>
                    </a:cubicBezTo>
                    <a:cubicBezTo>
                      <a:pt x="12" y="45"/>
                      <a:pt x="12" y="45"/>
                      <a:pt x="11" y="45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45"/>
                      <a:pt x="9" y="45"/>
                      <a:pt x="10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3" y="45"/>
                      <a:pt x="11" y="44"/>
                      <a:pt x="12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0" y="44"/>
                      <a:pt x="11" y="44"/>
                      <a:pt x="11" y="43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3"/>
                      <a:pt x="13" y="43"/>
                      <a:pt x="11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3"/>
                      <a:pt x="10" y="42"/>
                      <a:pt x="10" y="42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1" y="42"/>
                      <a:pt x="12" y="42"/>
                    </a:cubicBezTo>
                    <a:cubicBezTo>
                      <a:pt x="11" y="42"/>
                      <a:pt x="10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0" y="41"/>
                      <a:pt x="10" y="41"/>
                    </a:cubicBezTo>
                    <a:cubicBezTo>
                      <a:pt x="12" y="41"/>
                      <a:pt x="10" y="40"/>
                      <a:pt x="12" y="40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2" y="39"/>
                      <a:pt x="11" y="39"/>
                    </a:cubicBezTo>
                    <a:cubicBezTo>
                      <a:pt x="12" y="39"/>
                      <a:pt x="9" y="39"/>
                      <a:pt x="1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4" y="39"/>
                      <a:pt x="11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7"/>
                      <a:pt x="11" y="37"/>
                      <a:pt x="10" y="36"/>
                    </a:cubicBezTo>
                    <a:cubicBezTo>
                      <a:pt x="11" y="37"/>
                      <a:pt x="11" y="37"/>
                      <a:pt x="12" y="37"/>
                    </a:cubicBezTo>
                    <a:cubicBezTo>
                      <a:pt x="12" y="37"/>
                      <a:pt x="10" y="37"/>
                      <a:pt x="10" y="36"/>
                    </a:cubicBezTo>
                    <a:cubicBezTo>
                      <a:pt x="11" y="36"/>
                      <a:pt x="11" y="36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4" y="37"/>
                      <a:pt x="12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1" y="36"/>
                      <a:pt x="12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0" y="35"/>
                      <a:pt x="12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1" y="34"/>
                      <a:pt x="11" y="34"/>
                    </a:cubicBezTo>
                    <a:cubicBezTo>
                      <a:pt x="12" y="34"/>
                      <a:pt x="12" y="35"/>
                      <a:pt x="13" y="35"/>
                    </a:cubicBezTo>
                    <a:cubicBezTo>
                      <a:pt x="13" y="35"/>
                      <a:pt x="13" y="34"/>
                      <a:pt x="12" y="34"/>
                    </a:cubicBezTo>
                    <a:cubicBezTo>
                      <a:pt x="12" y="34"/>
                      <a:pt x="13" y="34"/>
                      <a:pt x="12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4" y="34"/>
                      <a:pt x="12" y="33"/>
                      <a:pt x="14" y="33"/>
                    </a:cubicBezTo>
                    <a:cubicBezTo>
                      <a:pt x="13" y="32"/>
                      <a:pt x="15" y="32"/>
                      <a:pt x="14" y="31"/>
                    </a:cubicBezTo>
                    <a:cubicBezTo>
                      <a:pt x="12" y="31"/>
                      <a:pt x="14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5" y="30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6" y="30"/>
                      <a:pt x="15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6" y="29"/>
                      <a:pt x="14" y="29"/>
                    </a:cubicBezTo>
                    <a:cubicBezTo>
                      <a:pt x="14" y="29"/>
                      <a:pt x="15" y="29"/>
                      <a:pt x="15" y="29"/>
                    </a:cubicBezTo>
                    <a:cubicBezTo>
                      <a:pt x="15" y="28"/>
                      <a:pt x="13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6"/>
                      <a:pt x="14" y="26"/>
                      <a:pt x="13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5" y="24"/>
                      <a:pt x="14" y="23"/>
                    </a:cubicBezTo>
                    <a:cubicBezTo>
                      <a:pt x="16" y="23"/>
                      <a:pt x="15" y="22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15" y="21"/>
                      <a:pt x="13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7" y="20"/>
                      <a:pt x="13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4" y="17"/>
                      <a:pt x="14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7" y="16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7" y="15"/>
                      <a:pt x="15" y="15"/>
                    </a:cubicBezTo>
                    <a:cubicBezTo>
                      <a:pt x="16" y="15"/>
                      <a:pt x="15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3"/>
                    </a:cubicBezTo>
                    <a:cubicBezTo>
                      <a:pt x="13" y="13"/>
                      <a:pt x="13" y="13"/>
                      <a:pt x="14" y="13"/>
                    </a:cubicBezTo>
                    <a:cubicBezTo>
                      <a:pt x="14" y="13"/>
                      <a:pt x="13" y="13"/>
                      <a:pt x="13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2"/>
                      <a:pt x="13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7" y="12"/>
                    </a:cubicBezTo>
                    <a:cubicBezTo>
                      <a:pt x="16" y="12"/>
                      <a:pt x="14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4" y="11"/>
                      <a:pt x="15" y="10"/>
                      <a:pt x="16" y="10"/>
                    </a:cubicBezTo>
                    <a:cubicBezTo>
                      <a:pt x="15" y="10"/>
                      <a:pt x="15" y="9"/>
                      <a:pt x="13" y="9"/>
                    </a:cubicBezTo>
                    <a:cubicBezTo>
                      <a:pt x="13" y="9"/>
                      <a:pt x="14" y="9"/>
                      <a:pt x="14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4" y="8"/>
                      <a:pt x="14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7" y="8"/>
                      <a:pt x="11" y="7"/>
                      <a:pt x="14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5" y="6"/>
                      <a:pt x="12" y="5"/>
                      <a:pt x="14" y="4"/>
                    </a:cubicBezTo>
                    <a:cubicBezTo>
                      <a:pt x="15" y="4"/>
                      <a:pt x="14" y="4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6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5" y="1"/>
                      <a:pt x="15" y="1"/>
                    </a:cubicBezTo>
                    <a:cubicBezTo>
                      <a:pt x="15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8" y="0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7" y="2"/>
                      <a:pt x="8" y="2"/>
                      <a:pt x="6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5" y="3"/>
                      <a:pt x="7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7" y="4"/>
                      <a:pt x="8" y="5"/>
                      <a:pt x="8" y="5"/>
                    </a:cubicBezTo>
                    <a:cubicBezTo>
                      <a:pt x="7" y="5"/>
                      <a:pt x="7" y="5"/>
                      <a:pt x="5" y="5"/>
                    </a:cubicBezTo>
                    <a:cubicBezTo>
                      <a:pt x="6" y="5"/>
                      <a:pt x="6" y="5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8" y="5"/>
                      <a:pt x="6" y="5"/>
                      <a:pt x="7" y="5"/>
                    </a:cubicBezTo>
                    <a:cubicBezTo>
                      <a:pt x="6" y="6"/>
                      <a:pt x="5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lnTo>
                      <a:pt x="8" y="12"/>
                    </a:lnTo>
                    <a:close/>
                    <a:moveTo>
                      <a:pt x="1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lnTo>
                      <a:pt x="16" y="1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" name="Rectangle 1326"/>
              <p:cNvSpPr>
                <a:spLocks noChangeArrowheads="1"/>
              </p:cNvSpPr>
              <p:nvPr/>
            </p:nvSpPr>
            <p:spPr bwMode="auto">
              <a:xfrm>
                <a:off x="3428" y="300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" name="Rectangle 1327"/>
              <p:cNvSpPr>
                <a:spLocks noChangeArrowheads="1"/>
              </p:cNvSpPr>
              <p:nvPr/>
            </p:nvSpPr>
            <p:spPr bwMode="auto">
              <a:xfrm>
                <a:off x="3412" y="310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Rectangle 1328"/>
              <p:cNvSpPr>
                <a:spLocks noChangeArrowheads="1"/>
              </p:cNvSpPr>
              <p:nvPr/>
            </p:nvSpPr>
            <p:spPr bwMode="auto">
              <a:xfrm>
                <a:off x="3410" y="302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" name="Freeform 1329"/>
              <p:cNvSpPr>
                <a:spLocks/>
              </p:cNvSpPr>
              <p:nvPr/>
            </p:nvSpPr>
            <p:spPr bwMode="auto">
              <a:xfrm>
                <a:off x="3401" y="310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" name="Freeform 1330"/>
              <p:cNvSpPr>
                <a:spLocks/>
              </p:cNvSpPr>
              <p:nvPr/>
            </p:nvSpPr>
            <p:spPr bwMode="auto">
              <a:xfrm>
                <a:off x="3401" y="31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" name="Rectangle 1331"/>
              <p:cNvSpPr>
                <a:spLocks noChangeArrowheads="1"/>
              </p:cNvSpPr>
              <p:nvPr/>
            </p:nvSpPr>
            <p:spPr bwMode="auto">
              <a:xfrm>
                <a:off x="3398" y="3112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" name="Freeform 1332"/>
              <p:cNvSpPr>
                <a:spLocks/>
              </p:cNvSpPr>
              <p:nvPr/>
            </p:nvSpPr>
            <p:spPr bwMode="auto">
              <a:xfrm>
                <a:off x="3403" y="30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" name="Freeform 1333"/>
              <p:cNvSpPr>
                <a:spLocks/>
              </p:cNvSpPr>
              <p:nvPr/>
            </p:nvSpPr>
            <p:spPr bwMode="auto">
              <a:xfrm>
                <a:off x="3407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" name="Rectangle 1334"/>
              <p:cNvSpPr>
                <a:spLocks noChangeArrowheads="1"/>
              </p:cNvSpPr>
              <p:nvPr/>
            </p:nvSpPr>
            <p:spPr bwMode="auto">
              <a:xfrm>
                <a:off x="340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" name="Freeform 1335"/>
              <p:cNvSpPr>
                <a:spLocks/>
              </p:cNvSpPr>
              <p:nvPr/>
            </p:nvSpPr>
            <p:spPr bwMode="auto">
              <a:xfrm>
                <a:off x="3407" y="309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" name="Freeform 1336"/>
              <p:cNvSpPr>
                <a:spLocks/>
              </p:cNvSpPr>
              <p:nvPr/>
            </p:nvSpPr>
            <p:spPr bwMode="auto">
              <a:xfrm>
                <a:off x="3394" y="311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" name="Freeform 1337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" name="Freeform 1338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" name="Freeform 1339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" name="Freeform 1340"/>
              <p:cNvSpPr>
                <a:spLocks/>
              </p:cNvSpPr>
              <p:nvPr/>
            </p:nvSpPr>
            <p:spPr bwMode="auto">
              <a:xfrm>
                <a:off x="3394" y="3117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" name="Freeform 1341"/>
              <p:cNvSpPr>
                <a:spLocks/>
              </p:cNvSpPr>
              <p:nvPr/>
            </p:nvSpPr>
            <p:spPr bwMode="auto">
              <a:xfrm>
                <a:off x="3407" y="3117"/>
                <a:ext cx="7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6" name="Freeform 1342"/>
              <p:cNvSpPr>
                <a:spLocks/>
              </p:cNvSpPr>
              <p:nvPr/>
            </p:nvSpPr>
            <p:spPr bwMode="auto">
              <a:xfrm>
                <a:off x="3412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7" name="Freeform 1343"/>
              <p:cNvSpPr>
                <a:spLocks/>
              </p:cNvSpPr>
              <p:nvPr/>
            </p:nvSpPr>
            <p:spPr bwMode="auto">
              <a:xfrm>
                <a:off x="3416" y="310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" name="Freeform 1344"/>
              <p:cNvSpPr>
                <a:spLocks/>
              </p:cNvSpPr>
              <p:nvPr/>
            </p:nvSpPr>
            <p:spPr bwMode="auto">
              <a:xfrm>
                <a:off x="3403" y="3094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2" y="0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9" name="Rectangle 1345"/>
              <p:cNvSpPr>
                <a:spLocks noChangeArrowheads="1"/>
              </p:cNvSpPr>
              <p:nvPr/>
            </p:nvSpPr>
            <p:spPr bwMode="auto">
              <a:xfrm>
                <a:off x="3421" y="309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0" name="Freeform 1346"/>
              <p:cNvSpPr>
                <a:spLocks/>
              </p:cNvSpPr>
              <p:nvPr/>
            </p:nvSpPr>
            <p:spPr bwMode="auto">
              <a:xfrm>
                <a:off x="3423" y="3070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1" name="Freeform 1347"/>
              <p:cNvSpPr>
                <a:spLocks/>
              </p:cNvSpPr>
              <p:nvPr/>
            </p:nvSpPr>
            <p:spPr bwMode="auto">
              <a:xfrm>
                <a:off x="3423" y="305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2" name="Freeform 1348"/>
              <p:cNvSpPr>
                <a:spLocks/>
              </p:cNvSpPr>
              <p:nvPr/>
            </p:nvSpPr>
            <p:spPr bwMode="auto">
              <a:xfrm>
                <a:off x="3432" y="30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3" name="Freeform 1349"/>
              <p:cNvSpPr>
                <a:spLocks/>
              </p:cNvSpPr>
              <p:nvPr/>
            </p:nvSpPr>
            <p:spPr bwMode="auto">
              <a:xfrm>
                <a:off x="3329" y="3112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4" name="Freeform 1350"/>
              <p:cNvSpPr>
                <a:spLocks/>
              </p:cNvSpPr>
              <p:nvPr/>
            </p:nvSpPr>
            <p:spPr bwMode="auto">
              <a:xfrm>
                <a:off x="3331" y="3112"/>
                <a:ext cx="4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0"/>
                      <a:pt x="0" y="0"/>
                    </a:cubicBezTo>
                    <a:cubicBezTo>
                      <a:pt x="1" y="0"/>
                      <a:pt x="0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5" name="Freeform 1351"/>
              <p:cNvSpPr>
                <a:spLocks/>
              </p:cNvSpPr>
              <p:nvPr/>
            </p:nvSpPr>
            <p:spPr bwMode="auto">
              <a:xfrm>
                <a:off x="3347" y="309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6" name="Freeform 1352"/>
              <p:cNvSpPr>
                <a:spLocks/>
              </p:cNvSpPr>
              <p:nvPr/>
            </p:nvSpPr>
            <p:spPr bwMode="auto">
              <a:xfrm>
                <a:off x="3353" y="308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7" name="Freeform 1353"/>
              <p:cNvSpPr>
                <a:spLocks/>
              </p:cNvSpPr>
              <p:nvPr/>
            </p:nvSpPr>
            <p:spPr bwMode="auto">
              <a:xfrm>
                <a:off x="3358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8" name="Freeform 1354"/>
              <p:cNvSpPr>
                <a:spLocks/>
              </p:cNvSpPr>
              <p:nvPr/>
            </p:nvSpPr>
            <p:spPr bwMode="auto">
              <a:xfrm>
                <a:off x="3349" y="3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9" name="Rectangle 1355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0" name="Rectangle 1356"/>
              <p:cNvSpPr>
                <a:spLocks noChangeArrowheads="1"/>
              </p:cNvSpPr>
              <p:nvPr/>
            </p:nvSpPr>
            <p:spPr bwMode="auto">
              <a:xfrm>
                <a:off x="3349" y="31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1" name="Freeform 1357"/>
              <p:cNvSpPr>
                <a:spLocks/>
              </p:cNvSpPr>
              <p:nvPr/>
            </p:nvSpPr>
            <p:spPr bwMode="auto">
              <a:xfrm>
                <a:off x="3344" y="3103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2" name="Freeform 1358"/>
              <p:cNvSpPr>
                <a:spLocks/>
              </p:cNvSpPr>
              <p:nvPr/>
            </p:nvSpPr>
            <p:spPr bwMode="auto">
              <a:xfrm>
                <a:off x="3340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3" name="Freeform 1359"/>
              <p:cNvSpPr>
                <a:spLocks/>
              </p:cNvSpPr>
              <p:nvPr/>
            </p:nvSpPr>
            <p:spPr bwMode="auto">
              <a:xfrm>
                <a:off x="3349" y="30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" name="Freeform 1360"/>
              <p:cNvSpPr>
                <a:spLocks/>
              </p:cNvSpPr>
              <p:nvPr/>
            </p:nvSpPr>
            <p:spPr bwMode="auto">
              <a:xfrm>
                <a:off x="3362" y="29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" name="Freeform 1361"/>
              <p:cNvSpPr>
                <a:spLocks/>
              </p:cNvSpPr>
              <p:nvPr/>
            </p:nvSpPr>
            <p:spPr bwMode="auto">
              <a:xfrm>
                <a:off x="3376" y="295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" name="Freeform 1362"/>
              <p:cNvSpPr>
                <a:spLocks/>
              </p:cNvSpPr>
              <p:nvPr/>
            </p:nvSpPr>
            <p:spPr bwMode="auto">
              <a:xfrm>
                <a:off x="3362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" name="Freeform 1363"/>
              <p:cNvSpPr>
                <a:spLocks/>
              </p:cNvSpPr>
              <p:nvPr/>
            </p:nvSpPr>
            <p:spPr bwMode="auto">
              <a:xfrm>
                <a:off x="3367" y="3034"/>
                <a:ext cx="4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" name="Freeform 1364"/>
              <p:cNvSpPr>
                <a:spLocks/>
              </p:cNvSpPr>
              <p:nvPr/>
            </p:nvSpPr>
            <p:spPr bwMode="auto">
              <a:xfrm>
                <a:off x="3331" y="31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" name="Rectangle 1365"/>
              <p:cNvSpPr>
                <a:spLocks noChangeArrowheads="1"/>
              </p:cNvSpPr>
              <p:nvPr/>
            </p:nvSpPr>
            <p:spPr bwMode="auto">
              <a:xfrm>
                <a:off x="3367" y="303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" name="Freeform 1366"/>
              <p:cNvSpPr>
                <a:spLocks/>
              </p:cNvSpPr>
              <p:nvPr/>
            </p:nvSpPr>
            <p:spPr bwMode="auto">
              <a:xfrm>
                <a:off x="3362" y="3065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" name="Freeform 1367"/>
              <p:cNvSpPr>
                <a:spLocks/>
              </p:cNvSpPr>
              <p:nvPr/>
            </p:nvSpPr>
            <p:spPr bwMode="auto">
              <a:xfrm>
                <a:off x="3358" y="30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" name="Freeform 1368"/>
              <p:cNvSpPr>
                <a:spLocks/>
              </p:cNvSpPr>
              <p:nvPr/>
            </p:nvSpPr>
            <p:spPr bwMode="auto">
              <a:xfrm>
                <a:off x="3362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" name="Rectangle 1369"/>
              <p:cNvSpPr>
                <a:spLocks noChangeArrowheads="1"/>
              </p:cNvSpPr>
              <p:nvPr/>
            </p:nvSpPr>
            <p:spPr bwMode="auto">
              <a:xfrm>
                <a:off x="336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" name="Freeform 1370"/>
              <p:cNvSpPr>
                <a:spLocks/>
              </p:cNvSpPr>
              <p:nvPr/>
            </p:nvSpPr>
            <p:spPr bwMode="auto">
              <a:xfrm>
                <a:off x="3362" y="2973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" name="Rectangle 1371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6" name="Freeform 1372"/>
              <p:cNvSpPr>
                <a:spLocks/>
              </p:cNvSpPr>
              <p:nvPr/>
            </p:nvSpPr>
            <p:spPr bwMode="auto">
              <a:xfrm>
                <a:off x="3342" y="305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7" name="Freeform 1373"/>
              <p:cNvSpPr>
                <a:spLocks/>
              </p:cNvSpPr>
              <p:nvPr/>
            </p:nvSpPr>
            <p:spPr bwMode="auto">
              <a:xfrm>
                <a:off x="3358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8" name="Freeform 1374"/>
              <p:cNvSpPr>
                <a:spLocks/>
              </p:cNvSpPr>
              <p:nvPr/>
            </p:nvSpPr>
            <p:spPr bwMode="auto">
              <a:xfrm>
                <a:off x="3342" y="305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" name="Freeform 1375"/>
              <p:cNvSpPr>
                <a:spLocks/>
              </p:cNvSpPr>
              <p:nvPr/>
            </p:nvSpPr>
            <p:spPr bwMode="auto">
              <a:xfrm>
                <a:off x="3365" y="29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" name="Freeform 1376"/>
              <p:cNvSpPr>
                <a:spLocks noEditPoints="1"/>
              </p:cNvSpPr>
              <p:nvPr/>
            </p:nvSpPr>
            <p:spPr bwMode="auto">
              <a:xfrm>
                <a:off x="3329" y="2957"/>
                <a:ext cx="56" cy="158"/>
              </a:xfrm>
              <a:custGeom>
                <a:avLst/>
                <a:gdLst/>
                <a:ahLst/>
                <a:cxnLst>
                  <a:cxn ang="0">
                    <a:pos x="16" y="8"/>
                  </a:cxn>
                  <a:cxn ang="0">
                    <a:pos x="16" y="8"/>
                  </a:cxn>
                  <a:cxn ang="0">
                    <a:pos x="14" y="10"/>
                  </a:cxn>
                  <a:cxn ang="0">
                    <a:pos x="13" y="14"/>
                  </a:cxn>
                  <a:cxn ang="0">
                    <a:pos x="15" y="17"/>
                  </a:cxn>
                  <a:cxn ang="0">
                    <a:pos x="14" y="20"/>
                  </a:cxn>
                  <a:cxn ang="0">
                    <a:pos x="12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9"/>
                  </a:cxn>
                  <a:cxn ang="0">
                    <a:pos x="9" y="34"/>
                  </a:cxn>
                  <a:cxn ang="0">
                    <a:pos x="7" y="40"/>
                  </a:cxn>
                  <a:cxn ang="0">
                    <a:pos x="8" y="43"/>
                  </a:cxn>
                  <a:cxn ang="0">
                    <a:pos x="7" y="48"/>
                  </a:cxn>
                  <a:cxn ang="0">
                    <a:pos x="6" y="50"/>
                  </a:cxn>
                  <a:cxn ang="0">
                    <a:pos x="7" y="53"/>
                  </a:cxn>
                  <a:cxn ang="0">
                    <a:pos x="7" y="54"/>
                  </a:cxn>
                  <a:cxn ang="0">
                    <a:pos x="6" y="55"/>
                  </a:cxn>
                  <a:cxn ang="0">
                    <a:pos x="5" y="58"/>
                  </a:cxn>
                  <a:cxn ang="0">
                    <a:pos x="5" y="60"/>
                  </a:cxn>
                  <a:cxn ang="0">
                    <a:pos x="5" y="63"/>
                  </a:cxn>
                  <a:cxn ang="0">
                    <a:pos x="3" y="64"/>
                  </a:cxn>
                  <a:cxn ang="0">
                    <a:pos x="2" y="65"/>
                  </a:cxn>
                  <a:cxn ang="0">
                    <a:pos x="2" y="68"/>
                  </a:cxn>
                  <a:cxn ang="0">
                    <a:pos x="2" y="69"/>
                  </a:cxn>
                  <a:cxn ang="0">
                    <a:pos x="5" y="69"/>
                  </a:cxn>
                  <a:cxn ang="0">
                    <a:pos x="7" y="68"/>
                  </a:cxn>
                  <a:cxn ang="0">
                    <a:pos x="7" y="66"/>
                  </a:cxn>
                  <a:cxn ang="0">
                    <a:pos x="9" y="64"/>
                  </a:cxn>
                  <a:cxn ang="0">
                    <a:pos x="8" y="62"/>
                  </a:cxn>
                  <a:cxn ang="0">
                    <a:pos x="9" y="62"/>
                  </a:cxn>
                  <a:cxn ang="0">
                    <a:pos x="9" y="60"/>
                  </a:cxn>
                  <a:cxn ang="0">
                    <a:pos x="11" y="58"/>
                  </a:cxn>
                  <a:cxn ang="0">
                    <a:pos x="12" y="55"/>
                  </a:cxn>
                  <a:cxn ang="0">
                    <a:pos x="12" y="55"/>
                  </a:cxn>
                  <a:cxn ang="0">
                    <a:pos x="15" y="54"/>
                  </a:cxn>
                  <a:cxn ang="0">
                    <a:pos x="15" y="53"/>
                  </a:cxn>
                  <a:cxn ang="0">
                    <a:pos x="12" y="51"/>
                  </a:cxn>
                  <a:cxn ang="0">
                    <a:pos x="13" y="50"/>
                  </a:cxn>
                  <a:cxn ang="0">
                    <a:pos x="14" y="48"/>
                  </a:cxn>
                  <a:cxn ang="0">
                    <a:pos x="15" y="46"/>
                  </a:cxn>
                  <a:cxn ang="0">
                    <a:pos x="14" y="42"/>
                  </a:cxn>
                  <a:cxn ang="0">
                    <a:pos x="16" y="41"/>
                  </a:cxn>
                  <a:cxn ang="0">
                    <a:pos x="15" y="39"/>
                  </a:cxn>
                  <a:cxn ang="0">
                    <a:pos x="15" y="37"/>
                  </a:cxn>
                  <a:cxn ang="0">
                    <a:pos x="21" y="35"/>
                  </a:cxn>
                  <a:cxn ang="0">
                    <a:pos x="20" y="31"/>
                  </a:cxn>
                  <a:cxn ang="0">
                    <a:pos x="21" y="28"/>
                  </a:cxn>
                  <a:cxn ang="0">
                    <a:pos x="22" y="24"/>
                  </a:cxn>
                  <a:cxn ang="0">
                    <a:pos x="20" y="19"/>
                  </a:cxn>
                  <a:cxn ang="0">
                    <a:pos x="21" y="16"/>
                  </a:cxn>
                  <a:cxn ang="0">
                    <a:pos x="22" y="15"/>
                  </a:cxn>
                  <a:cxn ang="0">
                    <a:pos x="23" y="14"/>
                  </a:cxn>
                  <a:cxn ang="0">
                    <a:pos x="22" y="13"/>
                  </a:cxn>
                  <a:cxn ang="0">
                    <a:pos x="23" y="11"/>
                  </a:cxn>
                  <a:cxn ang="0">
                    <a:pos x="22" y="4"/>
                  </a:cxn>
                  <a:cxn ang="0">
                    <a:pos x="23" y="2"/>
                  </a:cxn>
                  <a:cxn ang="0">
                    <a:pos x="17" y="1"/>
                  </a:cxn>
                  <a:cxn ang="0">
                    <a:pos x="18" y="1"/>
                  </a:cxn>
                  <a:cxn ang="0">
                    <a:pos x="16" y="4"/>
                  </a:cxn>
                  <a:cxn ang="0">
                    <a:pos x="16" y="6"/>
                  </a:cxn>
                  <a:cxn ang="0">
                    <a:pos x="16" y="13"/>
                  </a:cxn>
                  <a:cxn ang="0">
                    <a:pos x="24" y="13"/>
                  </a:cxn>
                </a:cxnLst>
                <a:rect l="0" t="0" r="r" b="b"/>
                <a:pathLst>
                  <a:path w="25" h="70">
                    <a:moveTo>
                      <a:pt x="14" y="6"/>
                    </a:moveTo>
                    <a:cubicBezTo>
                      <a:pt x="14" y="6"/>
                      <a:pt x="15" y="6"/>
                      <a:pt x="16" y="6"/>
                    </a:cubicBezTo>
                    <a:cubicBezTo>
                      <a:pt x="16" y="6"/>
                      <a:pt x="15" y="6"/>
                      <a:pt x="14" y="6"/>
                    </a:cubicBezTo>
                    <a:cubicBezTo>
                      <a:pt x="14" y="6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5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9" y="9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8"/>
                      <a:pt x="17" y="8"/>
                      <a:pt x="16" y="8"/>
                    </a:cubicBezTo>
                    <a:cubicBezTo>
                      <a:pt x="17" y="8"/>
                      <a:pt x="18" y="9"/>
                      <a:pt x="17" y="9"/>
                    </a:cubicBezTo>
                    <a:cubicBezTo>
                      <a:pt x="16" y="9"/>
                      <a:pt x="17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8"/>
                      <a:pt x="16" y="8"/>
                      <a:pt x="14" y="8"/>
                    </a:cubicBezTo>
                    <a:cubicBezTo>
                      <a:pt x="14" y="8"/>
                      <a:pt x="15" y="8"/>
                      <a:pt x="14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3" y="9"/>
                      <a:pt x="14" y="10"/>
                    </a:cubicBezTo>
                    <a:cubicBezTo>
                      <a:pt x="15" y="10"/>
                      <a:pt x="17" y="10"/>
                      <a:pt x="16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7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1"/>
                      <a:pt x="16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5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3"/>
                      <a:pt x="14" y="13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5" y="14"/>
                    </a:cubicBezTo>
                    <a:cubicBezTo>
                      <a:pt x="15" y="15"/>
                      <a:pt x="14" y="14"/>
                      <a:pt x="14" y="14"/>
                    </a:cubicBezTo>
                    <a:cubicBezTo>
                      <a:pt x="14" y="15"/>
                      <a:pt x="15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6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5" y="18"/>
                      <a:pt x="13" y="18"/>
                    </a:cubicBezTo>
                    <a:cubicBezTo>
                      <a:pt x="15" y="19"/>
                      <a:pt x="12" y="19"/>
                      <a:pt x="15" y="19"/>
                    </a:cubicBezTo>
                    <a:cubicBezTo>
                      <a:pt x="13" y="19"/>
                      <a:pt x="13" y="19"/>
                      <a:pt x="12" y="20"/>
                    </a:cubicBezTo>
                    <a:cubicBezTo>
                      <a:pt x="12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4" y="21"/>
                    </a:cubicBezTo>
                    <a:cubicBezTo>
                      <a:pt x="14" y="21"/>
                      <a:pt x="13" y="21"/>
                      <a:pt x="12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1"/>
                      <a:pt x="12" y="21"/>
                    </a:cubicBezTo>
                    <a:cubicBezTo>
                      <a:pt x="13" y="22"/>
                      <a:pt x="11" y="21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0" y="24"/>
                      <a:pt x="11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1" y="25"/>
                      <a:pt x="11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2" y="28"/>
                      <a:pt x="12" y="27"/>
                      <a:pt x="13" y="28"/>
                    </a:cubicBezTo>
                    <a:cubicBezTo>
                      <a:pt x="12" y="28"/>
                      <a:pt x="12" y="28"/>
                      <a:pt x="11" y="28"/>
                    </a:cubicBezTo>
                    <a:cubicBezTo>
                      <a:pt x="11" y="28"/>
                      <a:pt x="11" y="28"/>
                      <a:pt x="12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30"/>
                      <a:pt x="8" y="30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1"/>
                      <a:pt x="10" y="31"/>
                    </a:cubicBezTo>
                    <a:cubicBezTo>
                      <a:pt x="11" y="32"/>
                      <a:pt x="9" y="32"/>
                      <a:pt x="10" y="33"/>
                    </a:cubicBezTo>
                    <a:cubicBezTo>
                      <a:pt x="7" y="32"/>
                      <a:pt x="10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4"/>
                      <a:pt x="9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6"/>
                      <a:pt x="8" y="36"/>
                      <a:pt x="7" y="37"/>
                    </a:cubicBezTo>
                    <a:cubicBezTo>
                      <a:pt x="7" y="37"/>
                      <a:pt x="10" y="38"/>
                      <a:pt x="9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39"/>
                      <a:pt x="7" y="39"/>
                      <a:pt x="8" y="41"/>
                    </a:cubicBezTo>
                    <a:cubicBezTo>
                      <a:pt x="8" y="40"/>
                      <a:pt x="7" y="40"/>
                      <a:pt x="7" y="40"/>
                    </a:cubicBezTo>
                    <a:cubicBezTo>
                      <a:pt x="6" y="40"/>
                      <a:pt x="7" y="41"/>
                      <a:pt x="8" y="41"/>
                    </a:cubicBezTo>
                    <a:cubicBezTo>
                      <a:pt x="8" y="41"/>
                      <a:pt x="7" y="41"/>
                      <a:pt x="7" y="41"/>
                    </a:cubicBezTo>
                    <a:cubicBezTo>
                      <a:pt x="6" y="41"/>
                      <a:pt x="8" y="42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6" y="42"/>
                      <a:pt x="8" y="42"/>
                    </a:cubicBezTo>
                    <a:cubicBezTo>
                      <a:pt x="7" y="42"/>
                      <a:pt x="8" y="43"/>
                      <a:pt x="7" y="43"/>
                    </a:cubicBezTo>
                    <a:cubicBezTo>
                      <a:pt x="8" y="43"/>
                      <a:pt x="6" y="43"/>
                      <a:pt x="8" y="43"/>
                    </a:cubicBezTo>
                    <a:cubicBezTo>
                      <a:pt x="6" y="43"/>
                      <a:pt x="7" y="44"/>
                      <a:pt x="7" y="44"/>
                    </a:cubicBezTo>
                    <a:cubicBezTo>
                      <a:pt x="7" y="44"/>
                      <a:pt x="7" y="44"/>
                      <a:pt x="6" y="44"/>
                    </a:cubicBezTo>
                    <a:cubicBezTo>
                      <a:pt x="6" y="44"/>
                      <a:pt x="6" y="44"/>
                      <a:pt x="7" y="44"/>
                    </a:cubicBezTo>
                    <a:cubicBezTo>
                      <a:pt x="5" y="44"/>
                      <a:pt x="9" y="46"/>
                      <a:pt x="6" y="45"/>
                    </a:cubicBezTo>
                    <a:cubicBezTo>
                      <a:pt x="7" y="46"/>
                      <a:pt x="7" y="47"/>
                      <a:pt x="7" y="47"/>
                    </a:cubicBezTo>
                    <a:cubicBezTo>
                      <a:pt x="6" y="47"/>
                      <a:pt x="7" y="47"/>
                      <a:pt x="6" y="46"/>
                    </a:cubicBezTo>
                    <a:cubicBezTo>
                      <a:pt x="6" y="47"/>
                      <a:pt x="8" y="48"/>
                      <a:pt x="7" y="48"/>
                    </a:cubicBezTo>
                    <a:cubicBezTo>
                      <a:pt x="7" y="48"/>
                      <a:pt x="6" y="48"/>
                      <a:pt x="6" y="48"/>
                    </a:cubicBezTo>
                    <a:cubicBezTo>
                      <a:pt x="7" y="48"/>
                      <a:pt x="5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7" y="49"/>
                      <a:pt x="8" y="50"/>
                      <a:pt x="9" y="50"/>
                    </a:cubicBezTo>
                    <a:cubicBezTo>
                      <a:pt x="7" y="50"/>
                      <a:pt x="8" y="51"/>
                      <a:pt x="6" y="50"/>
                    </a:cubicBezTo>
                    <a:cubicBezTo>
                      <a:pt x="6" y="50"/>
                      <a:pt x="6" y="50"/>
                      <a:pt x="7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6" y="50"/>
                      <a:pt x="7" y="50"/>
                      <a:pt x="7" y="51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1"/>
                      <a:pt x="7" y="51"/>
                      <a:pt x="7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6" y="51"/>
                      <a:pt x="8" y="52"/>
                      <a:pt x="7" y="53"/>
                    </a:cubicBezTo>
                    <a:cubicBezTo>
                      <a:pt x="5" y="52"/>
                      <a:pt x="6" y="53"/>
                      <a:pt x="5" y="52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3"/>
                      <a:pt x="7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5"/>
                      <a:pt x="8" y="55"/>
                      <a:pt x="7" y="55"/>
                    </a:cubicBezTo>
                    <a:cubicBezTo>
                      <a:pt x="7" y="55"/>
                      <a:pt x="6" y="54"/>
                      <a:pt x="6" y="54"/>
                    </a:cubicBezTo>
                    <a:cubicBezTo>
                      <a:pt x="7" y="55"/>
                      <a:pt x="6" y="55"/>
                      <a:pt x="7" y="55"/>
                    </a:cubicBezTo>
                    <a:cubicBezTo>
                      <a:pt x="7" y="55"/>
                      <a:pt x="6" y="55"/>
                      <a:pt x="6" y="55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5"/>
                      <a:pt x="8" y="56"/>
                      <a:pt x="7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7" y="56"/>
                      <a:pt x="6" y="57"/>
                    </a:cubicBezTo>
                    <a:cubicBezTo>
                      <a:pt x="5" y="56"/>
                      <a:pt x="6" y="56"/>
                      <a:pt x="5" y="56"/>
                    </a:cubicBezTo>
                    <a:cubicBezTo>
                      <a:pt x="5" y="57"/>
                      <a:pt x="6" y="58"/>
                      <a:pt x="5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8" y="59"/>
                      <a:pt x="5" y="58"/>
                      <a:pt x="5" y="58"/>
                    </a:cubicBezTo>
                    <a:cubicBezTo>
                      <a:pt x="5" y="58"/>
                      <a:pt x="4" y="58"/>
                      <a:pt x="5" y="58"/>
                    </a:cubicBezTo>
                    <a:cubicBezTo>
                      <a:pt x="4" y="58"/>
                      <a:pt x="5" y="59"/>
                      <a:pt x="5" y="60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4" y="59"/>
                      <a:pt x="4" y="60"/>
                      <a:pt x="4" y="60"/>
                    </a:cubicBezTo>
                    <a:cubicBezTo>
                      <a:pt x="5" y="60"/>
                      <a:pt x="4" y="60"/>
                      <a:pt x="5" y="60"/>
                    </a:cubicBezTo>
                    <a:cubicBezTo>
                      <a:pt x="2" y="60"/>
                      <a:pt x="6" y="62"/>
                      <a:pt x="4" y="62"/>
                    </a:cubicBezTo>
                    <a:cubicBezTo>
                      <a:pt x="4" y="62"/>
                      <a:pt x="3" y="62"/>
                      <a:pt x="3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3"/>
                      <a:pt x="6" y="63"/>
                      <a:pt x="6" y="63"/>
                    </a:cubicBezTo>
                    <a:cubicBezTo>
                      <a:pt x="5" y="63"/>
                      <a:pt x="4" y="63"/>
                      <a:pt x="4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3" y="63"/>
                      <a:pt x="6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4" y="64"/>
                      <a:pt x="5" y="64"/>
                      <a:pt x="4" y="63"/>
                    </a:cubicBezTo>
                    <a:cubicBezTo>
                      <a:pt x="4" y="64"/>
                      <a:pt x="6" y="64"/>
                      <a:pt x="5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63"/>
                      <a:pt x="3" y="64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5" y="65"/>
                      <a:pt x="3" y="64"/>
                      <a:pt x="5" y="65"/>
                    </a:cubicBezTo>
                    <a:cubicBezTo>
                      <a:pt x="3" y="65"/>
                      <a:pt x="4" y="65"/>
                      <a:pt x="3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5"/>
                      <a:pt x="1" y="64"/>
                      <a:pt x="2" y="65"/>
                    </a:cubicBezTo>
                    <a:cubicBezTo>
                      <a:pt x="2" y="65"/>
                      <a:pt x="2" y="65"/>
                      <a:pt x="1" y="65"/>
                    </a:cubicBezTo>
                    <a:cubicBezTo>
                      <a:pt x="1" y="65"/>
                      <a:pt x="2" y="65"/>
                      <a:pt x="2" y="65"/>
                    </a:cubicBezTo>
                    <a:cubicBezTo>
                      <a:pt x="3" y="66"/>
                      <a:pt x="0" y="65"/>
                      <a:pt x="2" y="66"/>
                    </a:cubicBezTo>
                    <a:cubicBezTo>
                      <a:pt x="3" y="67"/>
                      <a:pt x="4" y="68"/>
                      <a:pt x="4" y="68"/>
                    </a:cubicBezTo>
                    <a:cubicBezTo>
                      <a:pt x="4" y="68"/>
                      <a:pt x="3" y="68"/>
                      <a:pt x="3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3" y="68"/>
                      <a:pt x="2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8"/>
                      <a:pt x="1" y="68"/>
                    </a:cubicBezTo>
                    <a:cubicBezTo>
                      <a:pt x="1" y="68"/>
                      <a:pt x="1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69"/>
                      <a:pt x="2" y="69"/>
                      <a:pt x="2" y="69"/>
                    </a:cubicBezTo>
                    <a:cubicBezTo>
                      <a:pt x="1" y="68"/>
                      <a:pt x="2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5" y="70"/>
                      <a:pt x="2" y="68"/>
                      <a:pt x="3" y="68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4" y="69"/>
                      <a:pt x="5" y="69"/>
                    </a:cubicBezTo>
                    <a:cubicBezTo>
                      <a:pt x="5" y="69"/>
                      <a:pt x="4" y="68"/>
                      <a:pt x="5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5" y="68"/>
                      <a:pt x="6" y="69"/>
                      <a:pt x="6" y="69"/>
                    </a:cubicBezTo>
                    <a:cubicBezTo>
                      <a:pt x="7" y="69"/>
                      <a:pt x="5" y="68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7"/>
                      <a:pt x="5" y="68"/>
                      <a:pt x="4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7"/>
                      <a:pt x="6" y="67"/>
                      <a:pt x="6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6" y="67"/>
                      <a:pt x="5" y="66"/>
                      <a:pt x="6" y="67"/>
                    </a:cubicBezTo>
                    <a:cubicBezTo>
                      <a:pt x="6" y="66"/>
                      <a:pt x="6" y="67"/>
                      <a:pt x="5" y="66"/>
                    </a:cubicBezTo>
                    <a:cubicBezTo>
                      <a:pt x="7" y="67"/>
                      <a:pt x="5" y="66"/>
                      <a:pt x="6" y="66"/>
                    </a:cubicBezTo>
                    <a:cubicBezTo>
                      <a:pt x="7" y="66"/>
                      <a:pt x="6" y="66"/>
                      <a:pt x="7" y="66"/>
                    </a:cubicBezTo>
                    <a:cubicBezTo>
                      <a:pt x="6" y="66"/>
                      <a:pt x="8" y="66"/>
                      <a:pt x="7" y="66"/>
                    </a:cubicBezTo>
                    <a:cubicBezTo>
                      <a:pt x="6" y="65"/>
                      <a:pt x="7" y="65"/>
                      <a:pt x="7" y="65"/>
                    </a:cubicBezTo>
                    <a:cubicBezTo>
                      <a:pt x="7" y="65"/>
                      <a:pt x="8" y="65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7" y="64"/>
                      <a:pt x="7" y="64"/>
                      <a:pt x="7" y="63"/>
                    </a:cubicBezTo>
                    <a:cubicBezTo>
                      <a:pt x="8" y="64"/>
                      <a:pt x="8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8" y="64"/>
                      <a:pt x="8" y="64"/>
                      <a:pt x="8" y="63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8" y="63"/>
                      <a:pt x="9" y="63"/>
                    </a:cubicBezTo>
                    <a:cubicBezTo>
                      <a:pt x="8" y="63"/>
                      <a:pt x="6" y="62"/>
                      <a:pt x="5" y="62"/>
                    </a:cubicBezTo>
                    <a:cubicBezTo>
                      <a:pt x="6" y="62"/>
                      <a:pt x="7" y="62"/>
                      <a:pt x="7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9" y="63"/>
                    </a:cubicBezTo>
                    <a:cubicBezTo>
                      <a:pt x="9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10" y="62"/>
                    </a:cubicBezTo>
                    <a:cubicBezTo>
                      <a:pt x="9" y="62"/>
                      <a:pt x="10" y="62"/>
                      <a:pt x="9" y="62"/>
                    </a:cubicBezTo>
                    <a:cubicBezTo>
                      <a:pt x="9" y="62"/>
                      <a:pt x="9" y="62"/>
                      <a:pt x="10" y="62"/>
                    </a:cubicBezTo>
                    <a:cubicBezTo>
                      <a:pt x="9" y="62"/>
                      <a:pt x="10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7" y="60"/>
                      <a:pt x="9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59"/>
                      <a:pt x="9" y="59"/>
                      <a:pt x="8" y="59"/>
                    </a:cubicBezTo>
                    <a:cubicBezTo>
                      <a:pt x="8" y="59"/>
                      <a:pt x="9" y="59"/>
                      <a:pt x="10" y="59"/>
                    </a:cubicBezTo>
                    <a:cubicBezTo>
                      <a:pt x="9" y="59"/>
                      <a:pt x="9" y="58"/>
                      <a:pt x="10" y="58"/>
                    </a:cubicBezTo>
                    <a:cubicBezTo>
                      <a:pt x="10" y="59"/>
                      <a:pt x="10" y="58"/>
                      <a:pt x="10" y="59"/>
                    </a:cubicBezTo>
                    <a:cubicBezTo>
                      <a:pt x="11" y="59"/>
                      <a:pt x="11" y="59"/>
                      <a:pt x="10" y="58"/>
                    </a:cubicBezTo>
                    <a:cubicBezTo>
                      <a:pt x="11" y="59"/>
                      <a:pt x="12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4" y="58"/>
                      <a:pt x="10" y="56"/>
                      <a:pt x="12" y="57"/>
                    </a:cubicBezTo>
                    <a:cubicBezTo>
                      <a:pt x="11" y="56"/>
                      <a:pt x="12" y="57"/>
                      <a:pt x="11" y="56"/>
                    </a:cubicBezTo>
                    <a:cubicBezTo>
                      <a:pt x="11" y="56"/>
                      <a:pt x="13" y="57"/>
                      <a:pt x="13" y="57"/>
                    </a:cubicBezTo>
                    <a:cubicBezTo>
                      <a:pt x="14" y="56"/>
                      <a:pt x="11" y="56"/>
                      <a:pt x="12" y="55"/>
                    </a:cubicBezTo>
                    <a:cubicBezTo>
                      <a:pt x="11" y="55"/>
                      <a:pt x="10" y="55"/>
                      <a:pt x="9" y="55"/>
                    </a:cubicBezTo>
                    <a:cubicBezTo>
                      <a:pt x="10" y="54"/>
                      <a:pt x="11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6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3" y="55"/>
                    </a:cubicBezTo>
                    <a:cubicBezTo>
                      <a:pt x="13" y="55"/>
                      <a:pt x="12" y="55"/>
                      <a:pt x="12" y="55"/>
                    </a:cubicBezTo>
                    <a:cubicBezTo>
                      <a:pt x="13" y="55"/>
                      <a:pt x="12" y="55"/>
                      <a:pt x="13" y="54"/>
                    </a:cubicBezTo>
                    <a:cubicBezTo>
                      <a:pt x="13" y="54"/>
                      <a:pt x="12" y="54"/>
                      <a:pt x="12" y="54"/>
                    </a:cubicBezTo>
                    <a:cubicBezTo>
                      <a:pt x="13" y="54"/>
                      <a:pt x="11" y="54"/>
                      <a:pt x="11" y="53"/>
                    </a:cubicBezTo>
                    <a:cubicBezTo>
                      <a:pt x="12" y="53"/>
                      <a:pt x="13" y="54"/>
                      <a:pt x="12" y="53"/>
                    </a:cubicBezTo>
                    <a:cubicBezTo>
                      <a:pt x="13" y="53"/>
                      <a:pt x="14" y="54"/>
                      <a:pt x="14" y="54"/>
                    </a:cubicBezTo>
                    <a:cubicBezTo>
                      <a:pt x="13" y="53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4" y="53"/>
                      <a:pt x="13" y="53"/>
                      <a:pt x="12" y="52"/>
                    </a:cubicBezTo>
                    <a:cubicBezTo>
                      <a:pt x="13" y="52"/>
                      <a:pt x="12" y="52"/>
                      <a:pt x="13" y="52"/>
                    </a:cubicBezTo>
                    <a:cubicBezTo>
                      <a:pt x="13" y="53"/>
                      <a:pt x="14" y="53"/>
                      <a:pt x="15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4" y="52"/>
                      <a:pt x="14" y="52"/>
                    </a:cubicBezTo>
                    <a:cubicBezTo>
                      <a:pt x="14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3" y="52"/>
                    </a:cubicBezTo>
                    <a:cubicBezTo>
                      <a:pt x="14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1"/>
                      <a:pt x="12" y="51"/>
                      <a:pt x="13" y="51"/>
                    </a:cubicBezTo>
                    <a:cubicBezTo>
                      <a:pt x="12" y="50"/>
                      <a:pt x="14" y="51"/>
                      <a:pt x="13" y="50"/>
                    </a:cubicBezTo>
                    <a:cubicBezTo>
                      <a:pt x="14" y="50"/>
                      <a:pt x="15" y="51"/>
                      <a:pt x="15" y="51"/>
                    </a:cubicBezTo>
                    <a:cubicBezTo>
                      <a:pt x="14" y="50"/>
                      <a:pt x="16" y="51"/>
                      <a:pt x="15" y="50"/>
                    </a:cubicBezTo>
                    <a:cubicBezTo>
                      <a:pt x="14" y="50"/>
                      <a:pt x="15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2" y="50"/>
                    </a:cubicBezTo>
                    <a:cubicBezTo>
                      <a:pt x="13" y="50"/>
                      <a:pt x="11" y="49"/>
                      <a:pt x="12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6" y="50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5" y="48"/>
                    </a:cubicBezTo>
                    <a:cubicBezTo>
                      <a:pt x="15" y="48"/>
                      <a:pt x="15" y="48"/>
                      <a:pt x="14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5" y="47"/>
                      <a:pt x="13" y="46"/>
                      <a:pt x="13" y="46"/>
                    </a:cubicBezTo>
                    <a:cubicBezTo>
                      <a:pt x="14" y="46"/>
                      <a:pt x="15" y="46"/>
                      <a:pt x="15" y="47"/>
                    </a:cubicBezTo>
                    <a:cubicBezTo>
                      <a:pt x="15" y="47"/>
                      <a:pt x="15" y="47"/>
                      <a:pt x="15" y="46"/>
                    </a:cubicBezTo>
                    <a:cubicBezTo>
                      <a:pt x="15" y="47"/>
                      <a:pt x="14" y="46"/>
                      <a:pt x="15" y="46"/>
                    </a:cubicBezTo>
                    <a:cubicBezTo>
                      <a:pt x="14" y="46"/>
                      <a:pt x="13" y="46"/>
                      <a:pt x="14" y="45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5" y="45"/>
                      <a:pt x="13" y="44"/>
                      <a:pt x="15" y="44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3" y="43"/>
                      <a:pt x="14" y="42"/>
                    </a:cubicBezTo>
                    <a:cubicBezTo>
                      <a:pt x="15" y="43"/>
                      <a:pt x="14" y="43"/>
                      <a:pt x="15" y="43"/>
                    </a:cubicBezTo>
                    <a:cubicBezTo>
                      <a:pt x="17" y="43"/>
                      <a:pt x="14" y="42"/>
                      <a:pt x="16" y="42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5" y="42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1"/>
                      <a:pt x="14" y="41"/>
                      <a:pt x="14" y="40"/>
                    </a:cubicBezTo>
                    <a:cubicBezTo>
                      <a:pt x="15" y="41"/>
                      <a:pt x="15" y="40"/>
                      <a:pt x="16" y="41"/>
                    </a:cubicBezTo>
                    <a:cubicBezTo>
                      <a:pt x="15" y="40"/>
                      <a:pt x="14" y="40"/>
                      <a:pt x="14" y="40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7" y="41"/>
                      <a:pt x="16" y="40"/>
                      <a:pt x="16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8"/>
                      <a:pt x="16" y="39"/>
                      <a:pt x="15" y="3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5" y="38"/>
                      <a:pt x="15" y="37"/>
                    </a:cubicBezTo>
                    <a:cubicBezTo>
                      <a:pt x="16" y="38"/>
                      <a:pt x="16" y="38"/>
                      <a:pt x="17" y="39"/>
                    </a:cubicBezTo>
                    <a:cubicBezTo>
                      <a:pt x="17" y="39"/>
                      <a:pt x="17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15" y="38"/>
                      <a:pt x="15" y="37"/>
                      <a:pt x="15" y="37"/>
                    </a:cubicBezTo>
                    <a:cubicBezTo>
                      <a:pt x="18" y="38"/>
                      <a:pt x="16" y="36"/>
                      <a:pt x="18" y="37"/>
                    </a:cubicBezTo>
                    <a:cubicBezTo>
                      <a:pt x="17" y="36"/>
                      <a:pt x="19" y="36"/>
                      <a:pt x="19" y="35"/>
                    </a:cubicBezTo>
                    <a:cubicBezTo>
                      <a:pt x="17" y="35"/>
                      <a:pt x="19" y="35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8" y="33"/>
                      <a:pt x="21" y="34"/>
                      <a:pt x="20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0" y="33"/>
                      <a:pt x="21" y="33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1" y="32"/>
                      <a:pt x="18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1" y="30"/>
                      <a:pt x="19" y="29"/>
                      <a:pt x="19" y="28"/>
                    </a:cubicBezTo>
                    <a:cubicBezTo>
                      <a:pt x="20" y="29"/>
                      <a:pt x="21" y="28"/>
                      <a:pt x="21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0" y="27"/>
                      <a:pt x="20" y="26"/>
                    </a:cubicBezTo>
                    <a:cubicBezTo>
                      <a:pt x="22" y="26"/>
                      <a:pt x="21" y="25"/>
                      <a:pt x="22" y="25"/>
                    </a:cubicBezTo>
                    <a:cubicBezTo>
                      <a:pt x="22" y="25"/>
                      <a:pt x="21" y="25"/>
                      <a:pt x="21" y="24"/>
                    </a:cubicBezTo>
                    <a:cubicBezTo>
                      <a:pt x="21" y="24"/>
                      <a:pt x="20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3" y="24"/>
                      <a:pt x="22" y="24"/>
                      <a:pt x="22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3"/>
                      <a:pt x="20" y="22"/>
                      <a:pt x="22" y="22"/>
                    </a:cubicBezTo>
                    <a:cubicBezTo>
                      <a:pt x="22" y="22"/>
                      <a:pt x="22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0"/>
                      <a:pt x="20" y="20"/>
                      <a:pt x="20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4" y="19"/>
                      <a:pt x="22" y="18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3" y="18"/>
                      <a:pt x="24" y="18"/>
                      <a:pt x="22" y="18"/>
                    </a:cubicBezTo>
                    <a:cubicBezTo>
                      <a:pt x="24" y="18"/>
                      <a:pt x="22" y="17"/>
                      <a:pt x="2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1" y="16"/>
                    </a:cubicBezTo>
                    <a:cubicBezTo>
                      <a:pt x="22" y="16"/>
                      <a:pt x="20" y="16"/>
                      <a:pt x="21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1" y="16"/>
                      <a:pt x="21" y="15"/>
                    </a:cubicBezTo>
                    <a:cubicBezTo>
                      <a:pt x="20" y="15"/>
                      <a:pt x="21" y="15"/>
                      <a:pt x="22" y="15"/>
                    </a:cubicBezTo>
                    <a:cubicBezTo>
                      <a:pt x="21" y="15"/>
                      <a:pt x="21" y="15"/>
                      <a:pt x="21" y="14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0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5"/>
                      <a:pt x="23" y="14"/>
                      <a:pt x="25" y="15"/>
                    </a:cubicBezTo>
                    <a:cubicBezTo>
                      <a:pt x="24" y="14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1" y="13"/>
                      <a:pt x="22" y="13"/>
                    </a:cubicBezTo>
                    <a:cubicBezTo>
                      <a:pt x="21" y="13"/>
                      <a:pt x="21" y="12"/>
                      <a:pt x="20" y="12"/>
                    </a:cubicBezTo>
                    <a:cubicBezTo>
                      <a:pt x="22" y="12"/>
                      <a:pt x="23" y="12"/>
                      <a:pt x="24" y="12"/>
                    </a:cubicBezTo>
                    <a:cubicBezTo>
                      <a:pt x="23" y="12"/>
                      <a:pt x="23" y="11"/>
                      <a:pt x="21" y="11"/>
                    </a:cubicBezTo>
                    <a:cubicBezTo>
                      <a:pt x="21" y="11"/>
                      <a:pt x="22" y="11"/>
                      <a:pt x="22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3" y="10"/>
                      <a:pt x="21" y="10"/>
                    </a:cubicBezTo>
                    <a:cubicBezTo>
                      <a:pt x="22" y="10"/>
                      <a:pt x="23" y="10"/>
                      <a:pt x="22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10"/>
                      <a:pt x="19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7"/>
                      <a:pt x="21" y="6"/>
                      <a:pt x="23" y="5"/>
                    </a:cubicBezTo>
                    <a:cubicBezTo>
                      <a:pt x="24" y="5"/>
                      <a:pt x="23" y="5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5" y="4"/>
                      <a:pt x="23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2"/>
                      <a:pt x="23" y="2"/>
                    </a:cubicBezTo>
                    <a:cubicBezTo>
                      <a:pt x="23" y="2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1"/>
                      <a:pt x="24" y="2"/>
                      <a:pt x="25" y="1"/>
                    </a:cubicBezTo>
                    <a:cubicBezTo>
                      <a:pt x="24" y="1"/>
                      <a:pt x="23" y="1"/>
                      <a:pt x="22" y="1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0"/>
                      <a:pt x="17" y="0"/>
                      <a:pt x="16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6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7" y="1"/>
                      <a:pt x="16" y="1"/>
                      <a:pt x="17" y="2"/>
                    </a:cubicBezTo>
                    <a:cubicBezTo>
                      <a:pt x="16" y="2"/>
                      <a:pt x="16" y="2"/>
                      <a:pt x="16" y="1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6" y="2"/>
                      <a:pt x="17" y="3"/>
                      <a:pt x="15" y="2"/>
                    </a:cubicBezTo>
                    <a:cubicBezTo>
                      <a:pt x="16" y="2"/>
                      <a:pt x="17" y="3"/>
                      <a:pt x="17" y="3"/>
                    </a:cubicBezTo>
                    <a:cubicBezTo>
                      <a:pt x="15" y="2"/>
                      <a:pt x="17" y="3"/>
                      <a:pt x="14" y="3"/>
                    </a:cubicBezTo>
                    <a:cubicBezTo>
                      <a:pt x="16" y="3"/>
                      <a:pt x="15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16" y="5"/>
                      <a:pt x="16" y="5"/>
                      <a:pt x="14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7" y="6"/>
                      <a:pt x="15" y="5"/>
                      <a:pt x="16" y="6"/>
                    </a:cubicBezTo>
                    <a:cubicBezTo>
                      <a:pt x="15" y="6"/>
                      <a:pt x="14" y="6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lose/>
                    <a:moveTo>
                      <a:pt x="16" y="12"/>
                    </a:move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lose/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7" y="13"/>
                      <a:pt x="17" y="13"/>
                    </a:cubicBezTo>
                    <a:lnTo>
                      <a:pt x="16" y="13"/>
                    </a:lnTo>
                    <a:close/>
                    <a:moveTo>
                      <a:pt x="24" y="13"/>
                    </a:move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1" name="Rectangle 1377"/>
              <p:cNvSpPr>
                <a:spLocks noChangeArrowheads="1"/>
              </p:cNvSpPr>
              <p:nvPr/>
            </p:nvSpPr>
            <p:spPr bwMode="auto">
              <a:xfrm>
                <a:off x="3378" y="298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2" name="Rectangle 1378"/>
              <p:cNvSpPr>
                <a:spLocks noChangeArrowheads="1"/>
              </p:cNvSpPr>
              <p:nvPr/>
            </p:nvSpPr>
            <p:spPr bwMode="auto">
              <a:xfrm>
                <a:off x="3347" y="309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3" name="Freeform 1379"/>
              <p:cNvSpPr>
                <a:spLocks/>
              </p:cNvSpPr>
              <p:nvPr/>
            </p:nvSpPr>
            <p:spPr bwMode="auto">
              <a:xfrm>
                <a:off x="3356" y="300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4" name="Freeform 1380"/>
              <p:cNvSpPr>
                <a:spLocks/>
              </p:cNvSpPr>
              <p:nvPr/>
            </p:nvSpPr>
            <p:spPr bwMode="auto">
              <a:xfrm>
                <a:off x="3335" y="309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5" name="Freeform 1381"/>
              <p:cNvSpPr>
                <a:spLocks/>
              </p:cNvSpPr>
              <p:nvPr/>
            </p:nvSpPr>
            <p:spPr bwMode="auto">
              <a:xfrm>
                <a:off x="333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6" name="Freeform 1382"/>
              <p:cNvSpPr>
                <a:spLocks/>
              </p:cNvSpPr>
              <p:nvPr/>
            </p:nvSpPr>
            <p:spPr bwMode="auto">
              <a:xfrm>
                <a:off x="3333" y="310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7" name="Freeform 1383"/>
              <p:cNvSpPr>
                <a:spLocks/>
              </p:cNvSpPr>
              <p:nvPr/>
            </p:nvSpPr>
            <p:spPr bwMode="auto">
              <a:xfrm>
                <a:off x="3342" y="30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8" name="Freeform 1384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9" name="Rectangle 1385"/>
              <p:cNvSpPr>
                <a:spLocks noChangeArrowheads="1"/>
              </p:cNvSpPr>
              <p:nvPr/>
            </p:nvSpPr>
            <p:spPr bwMode="auto">
              <a:xfrm>
                <a:off x="334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0" name="Freeform 1386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88" name="Rectangle 1388"/>
            <p:cNvSpPr>
              <a:spLocks noChangeArrowheads="1"/>
            </p:cNvSpPr>
            <p:nvPr/>
          </p:nvSpPr>
          <p:spPr bwMode="auto">
            <a:xfrm>
              <a:off x="3329" y="3110"/>
              <a:ext cx="1" cy="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9" name="Freeform 1389"/>
            <p:cNvSpPr>
              <a:spLocks/>
            </p:cNvSpPr>
            <p:nvPr/>
          </p:nvSpPr>
          <p:spPr bwMode="auto">
            <a:xfrm>
              <a:off x="3329" y="3110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0" name="Freeform 1390"/>
            <p:cNvSpPr>
              <a:spLocks/>
            </p:cNvSpPr>
            <p:nvPr/>
          </p:nvSpPr>
          <p:spPr bwMode="auto">
            <a:xfrm>
              <a:off x="3331" y="31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1" name="Freeform 1391"/>
            <p:cNvSpPr>
              <a:spLocks/>
            </p:cNvSpPr>
            <p:nvPr/>
          </p:nvSpPr>
          <p:spPr bwMode="auto">
            <a:xfrm>
              <a:off x="3331" y="31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Freeform 1392"/>
            <p:cNvSpPr>
              <a:spLocks/>
            </p:cNvSpPr>
            <p:nvPr/>
          </p:nvSpPr>
          <p:spPr bwMode="auto">
            <a:xfrm>
              <a:off x="3329" y="3108"/>
              <a:ext cx="4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Freeform 1393"/>
            <p:cNvSpPr>
              <a:spLocks/>
            </p:cNvSpPr>
            <p:nvPr/>
          </p:nvSpPr>
          <p:spPr bwMode="auto">
            <a:xfrm>
              <a:off x="3342" y="3108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3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Freeform 1394"/>
            <p:cNvSpPr>
              <a:spLocks/>
            </p:cNvSpPr>
            <p:nvPr/>
          </p:nvSpPr>
          <p:spPr bwMode="auto">
            <a:xfrm>
              <a:off x="3347" y="31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Freeform 1395"/>
            <p:cNvSpPr>
              <a:spLocks/>
            </p:cNvSpPr>
            <p:nvPr/>
          </p:nvSpPr>
          <p:spPr bwMode="auto">
            <a:xfrm>
              <a:off x="3351" y="309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Freeform 1396"/>
            <p:cNvSpPr>
              <a:spLocks/>
            </p:cNvSpPr>
            <p:nvPr/>
          </p:nvSpPr>
          <p:spPr bwMode="auto">
            <a:xfrm>
              <a:off x="3340" y="308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" name="Freeform 1397"/>
            <p:cNvSpPr>
              <a:spLocks/>
            </p:cNvSpPr>
            <p:nvPr/>
          </p:nvSpPr>
          <p:spPr bwMode="auto">
            <a:xfrm>
              <a:off x="3356" y="3085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Freeform 1398"/>
            <p:cNvSpPr>
              <a:spLocks/>
            </p:cNvSpPr>
            <p:nvPr/>
          </p:nvSpPr>
          <p:spPr bwMode="auto">
            <a:xfrm>
              <a:off x="3362" y="3058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Freeform 1399"/>
            <p:cNvSpPr>
              <a:spLocks/>
            </p:cNvSpPr>
            <p:nvPr/>
          </p:nvSpPr>
          <p:spPr bwMode="auto">
            <a:xfrm>
              <a:off x="3365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Freeform 1400"/>
            <p:cNvSpPr>
              <a:spLocks/>
            </p:cNvSpPr>
            <p:nvPr/>
          </p:nvSpPr>
          <p:spPr bwMode="auto">
            <a:xfrm>
              <a:off x="3378" y="300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Freeform 1401"/>
            <p:cNvSpPr>
              <a:spLocks/>
            </p:cNvSpPr>
            <p:nvPr/>
          </p:nvSpPr>
          <p:spPr bwMode="auto">
            <a:xfrm>
              <a:off x="3223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Freeform 1402"/>
            <p:cNvSpPr>
              <a:spLocks/>
            </p:cNvSpPr>
            <p:nvPr/>
          </p:nvSpPr>
          <p:spPr bwMode="auto">
            <a:xfrm>
              <a:off x="3223" y="3063"/>
              <a:ext cx="7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9" name="Freeform 1403"/>
            <p:cNvSpPr>
              <a:spLocks/>
            </p:cNvSpPr>
            <p:nvPr/>
          </p:nvSpPr>
          <p:spPr bwMode="auto">
            <a:xfrm>
              <a:off x="3239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0" name="Freeform 1404"/>
            <p:cNvSpPr>
              <a:spLocks/>
            </p:cNvSpPr>
            <p:nvPr/>
          </p:nvSpPr>
          <p:spPr bwMode="auto">
            <a:xfrm>
              <a:off x="3243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1" name="Freeform 1405"/>
            <p:cNvSpPr>
              <a:spLocks/>
            </p:cNvSpPr>
            <p:nvPr/>
          </p:nvSpPr>
          <p:spPr bwMode="auto">
            <a:xfrm>
              <a:off x="3248" y="30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2" name="Freeform 1406"/>
            <p:cNvSpPr>
              <a:spLocks/>
            </p:cNvSpPr>
            <p:nvPr/>
          </p:nvSpPr>
          <p:spPr bwMode="auto">
            <a:xfrm>
              <a:off x="3239" y="304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3" name="Rectangle 1407"/>
            <p:cNvSpPr>
              <a:spLocks noChangeArrowheads="1"/>
            </p:cNvSpPr>
            <p:nvPr/>
          </p:nvSpPr>
          <p:spPr bwMode="auto">
            <a:xfrm>
              <a:off x="322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4" name="Rectangle 1408"/>
            <p:cNvSpPr>
              <a:spLocks noChangeArrowheads="1"/>
            </p:cNvSpPr>
            <p:nvPr/>
          </p:nvSpPr>
          <p:spPr bwMode="auto">
            <a:xfrm>
              <a:off x="3241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5" name="Freeform 1409"/>
            <p:cNvSpPr>
              <a:spLocks/>
            </p:cNvSpPr>
            <p:nvPr/>
          </p:nvSpPr>
          <p:spPr bwMode="auto">
            <a:xfrm>
              <a:off x="3236" y="3056"/>
              <a:ext cx="3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6" name="Freeform 1410"/>
            <p:cNvSpPr>
              <a:spLocks/>
            </p:cNvSpPr>
            <p:nvPr/>
          </p:nvSpPr>
          <p:spPr bwMode="auto">
            <a:xfrm>
              <a:off x="3234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7" name="Freeform 1411"/>
            <p:cNvSpPr>
              <a:spLocks/>
            </p:cNvSpPr>
            <p:nvPr/>
          </p:nvSpPr>
          <p:spPr bwMode="auto">
            <a:xfrm>
              <a:off x="3241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" name="Freeform 1412"/>
            <p:cNvSpPr>
              <a:spLocks/>
            </p:cNvSpPr>
            <p:nvPr/>
          </p:nvSpPr>
          <p:spPr bwMode="auto">
            <a:xfrm>
              <a:off x="3241" y="29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" name="Freeform 1413"/>
            <p:cNvSpPr>
              <a:spLocks/>
            </p:cNvSpPr>
            <p:nvPr/>
          </p:nvSpPr>
          <p:spPr bwMode="auto">
            <a:xfrm>
              <a:off x="3254" y="2928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0" name="Freeform 1414"/>
            <p:cNvSpPr>
              <a:spLocks/>
            </p:cNvSpPr>
            <p:nvPr/>
          </p:nvSpPr>
          <p:spPr bwMode="auto">
            <a:xfrm>
              <a:off x="325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2" name="Freeform 1415"/>
            <p:cNvSpPr>
              <a:spLocks/>
            </p:cNvSpPr>
            <p:nvPr/>
          </p:nvSpPr>
          <p:spPr bwMode="auto">
            <a:xfrm>
              <a:off x="3252" y="2993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3" name="Freeform 1416"/>
            <p:cNvSpPr>
              <a:spLocks/>
            </p:cNvSpPr>
            <p:nvPr/>
          </p:nvSpPr>
          <p:spPr bwMode="auto">
            <a:xfrm>
              <a:off x="3223" y="3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4" name="Rectangle 1417"/>
            <p:cNvSpPr>
              <a:spLocks noChangeArrowheads="1"/>
            </p:cNvSpPr>
            <p:nvPr/>
          </p:nvSpPr>
          <p:spPr bwMode="auto">
            <a:xfrm>
              <a:off x="3252" y="299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5" name="Freeform 1418"/>
            <p:cNvSpPr>
              <a:spLocks/>
            </p:cNvSpPr>
            <p:nvPr/>
          </p:nvSpPr>
          <p:spPr bwMode="auto">
            <a:xfrm>
              <a:off x="3250" y="3022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6" name="Freeform 1419"/>
            <p:cNvSpPr>
              <a:spLocks/>
            </p:cNvSpPr>
            <p:nvPr/>
          </p:nvSpPr>
          <p:spPr bwMode="auto">
            <a:xfrm>
              <a:off x="3248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7" name="Freeform 1420"/>
            <p:cNvSpPr>
              <a:spLocks/>
            </p:cNvSpPr>
            <p:nvPr/>
          </p:nvSpPr>
          <p:spPr bwMode="auto">
            <a:xfrm>
              <a:off x="3250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" name="Rectangle 1421"/>
            <p:cNvSpPr>
              <a:spLocks noChangeArrowheads="1"/>
            </p:cNvSpPr>
            <p:nvPr/>
          </p:nvSpPr>
          <p:spPr bwMode="auto">
            <a:xfrm>
              <a:off x="325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9" name="Freeform 1422"/>
            <p:cNvSpPr>
              <a:spLocks/>
            </p:cNvSpPr>
            <p:nvPr/>
          </p:nvSpPr>
          <p:spPr bwMode="auto">
            <a:xfrm>
              <a:off x="3241" y="294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2" name="Rectangle 1423"/>
            <p:cNvSpPr>
              <a:spLocks noChangeArrowheads="1"/>
            </p:cNvSpPr>
            <p:nvPr/>
          </p:nvSpPr>
          <p:spPr bwMode="auto">
            <a:xfrm>
              <a:off x="3223" y="306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3" name="Freeform 1424"/>
            <p:cNvSpPr>
              <a:spLocks/>
            </p:cNvSpPr>
            <p:nvPr/>
          </p:nvSpPr>
          <p:spPr bwMode="auto">
            <a:xfrm>
              <a:off x="3230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4" name="Freeform 1425"/>
            <p:cNvSpPr>
              <a:spLocks/>
            </p:cNvSpPr>
            <p:nvPr/>
          </p:nvSpPr>
          <p:spPr bwMode="auto">
            <a:xfrm>
              <a:off x="3239" y="29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5" name="Rectangle 1426"/>
            <p:cNvSpPr>
              <a:spLocks noChangeArrowheads="1"/>
            </p:cNvSpPr>
            <p:nvPr/>
          </p:nvSpPr>
          <p:spPr bwMode="auto">
            <a:xfrm>
              <a:off x="3230" y="301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6" name="Freeform 1427"/>
            <p:cNvSpPr>
              <a:spLocks/>
            </p:cNvSpPr>
            <p:nvPr/>
          </p:nvSpPr>
          <p:spPr bwMode="auto">
            <a:xfrm>
              <a:off x="3243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7" name="Freeform 1428"/>
            <p:cNvSpPr>
              <a:spLocks noEditPoints="1"/>
            </p:cNvSpPr>
            <p:nvPr/>
          </p:nvSpPr>
          <p:spPr bwMode="auto">
            <a:xfrm>
              <a:off x="3223" y="2926"/>
              <a:ext cx="43" cy="139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9" y="8"/>
                </a:cxn>
                <a:cxn ang="0">
                  <a:pos x="8" y="9"/>
                </a:cxn>
                <a:cxn ang="0">
                  <a:pos x="7" y="13"/>
                </a:cxn>
                <a:cxn ang="0">
                  <a:pos x="9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8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6"/>
                </a:cxn>
                <a:cxn ang="0">
                  <a:pos x="5" y="39"/>
                </a:cxn>
                <a:cxn ang="0">
                  <a:pos x="4" y="43"/>
                </a:cxn>
                <a:cxn ang="0">
                  <a:pos x="3" y="44"/>
                </a:cxn>
                <a:cxn ang="0">
                  <a:pos x="5" y="47"/>
                </a:cxn>
                <a:cxn ang="0">
                  <a:pos x="5" y="48"/>
                </a:cxn>
                <a:cxn ang="0">
                  <a:pos x="4" y="49"/>
                </a:cxn>
                <a:cxn ang="0">
                  <a:pos x="4" y="51"/>
                </a:cxn>
                <a:cxn ang="0">
                  <a:pos x="4" y="54"/>
                </a:cxn>
                <a:cxn ang="0">
                  <a:pos x="3" y="56"/>
                </a:cxn>
                <a:cxn ang="0">
                  <a:pos x="2" y="57"/>
                </a:cxn>
                <a:cxn ang="0">
                  <a:pos x="1" y="58"/>
                </a:cxn>
                <a:cxn ang="0">
                  <a:pos x="1" y="60"/>
                </a:cxn>
                <a:cxn ang="0">
                  <a:pos x="1" y="61"/>
                </a:cxn>
                <a:cxn ang="0">
                  <a:pos x="4" y="61"/>
                </a:cxn>
                <a:cxn ang="0">
                  <a:pos x="6" y="60"/>
                </a:cxn>
                <a:cxn ang="0">
                  <a:pos x="6" y="59"/>
                </a:cxn>
                <a:cxn ang="0">
                  <a:pos x="8" y="57"/>
                </a:cxn>
                <a:cxn ang="0">
                  <a:pos x="6" y="55"/>
                </a:cxn>
                <a:cxn ang="0">
                  <a:pos x="7" y="55"/>
                </a:cxn>
                <a:cxn ang="0">
                  <a:pos x="7" y="53"/>
                </a:cxn>
                <a:cxn ang="0">
                  <a:pos x="10" y="51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3" y="48"/>
                </a:cxn>
                <a:cxn ang="0">
                  <a:pos x="12" y="47"/>
                </a:cxn>
                <a:cxn ang="0">
                  <a:pos x="10" y="45"/>
                </a:cxn>
                <a:cxn ang="0">
                  <a:pos x="10" y="44"/>
                </a:cxn>
                <a:cxn ang="0">
                  <a:pos x="11" y="42"/>
                </a:cxn>
                <a:cxn ang="0">
                  <a:pos x="12" y="41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11" y="34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7" y="25"/>
                </a:cxn>
                <a:cxn ang="0">
                  <a:pos x="17" y="21"/>
                </a:cxn>
                <a:cxn ang="0">
                  <a:pos x="15" y="17"/>
                </a:cxn>
                <a:cxn ang="0">
                  <a:pos x="15" y="14"/>
                </a:cxn>
                <a:cxn ang="0">
                  <a:pos x="16" y="13"/>
                </a:cxn>
                <a:cxn ang="0">
                  <a:pos x="17" y="12"/>
                </a:cxn>
                <a:cxn ang="0">
                  <a:pos x="16" y="11"/>
                </a:cxn>
                <a:cxn ang="0">
                  <a:pos x="16" y="10"/>
                </a:cxn>
                <a:cxn ang="0">
                  <a:pos x="15" y="4"/>
                </a:cxn>
                <a:cxn ang="0">
                  <a:pos x="16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4"/>
                </a:cxn>
                <a:cxn ang="0">
                  <a:pos x="9" y="5"/>
                </a:cxn>
                <a:cxn ang="0">
                  <a:pos x="10" y="12"/>
                </a:cxn>
                <a:cxn ang="0">
                  <a:pos x="18" y="12"/>
                </a:cxn>
              </a:cxnLst>
              <a:rect l="0" t="0" r="r" b="b"/>
              <a:pathLst>
                <a:path w="19" h="62">
                  <a:moveTo>
                    <a:pt x="7" y="6"/>
                  </a:moveTo>
                  <a:cubicBezTo>
                    <a:pt x="7" y="6"/>
                    <a:pt x="8" y="6"/>
                    <a:pt x="9" y="6"/>
                  </a:cubicBezTo>
                  <a:cubicBezTo>
                    <a:pt x="10" y="6"/>
                    <a:pt x="8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8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1" y="8"/>
                    <a:pt x="10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9" y="8"/>
                    <a:pt x="10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8"/>
                    <a:pt x="10" y="8"/>
                    <a:pt x="8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6" y="9"/>
                    <a:pt x="8" y="9"/>
                  </a:cubicBezTo>
                  <a:cubicBezTo>
                    <a:pt x="9" y="9"/>
                    <a:pt x="11" y="9"/>
                    <a:pt x="10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9" y="13"/>
                    <a:pt x="10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10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9" y="16"/>
                    <a:pt x="8" y="16"/>
                  </a:cubicBezTo>
                  <a:cubicBezTo>
                    <a:pt x="9" y="17"/>
                    <a:pt x="7" y="17"/>
                    <a:pt x="9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9"/>
                    <a:pt x="8" y="19"/>
                  </a:cubicBezTo>
                  <a:cubicBezTo>
                    <a:pt x="9" y="19"/>
                    <a:pt x="7" y="19"/>
                    <a:pt x="7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19"/>
                    <a:pt x="7" y="19"/>
                  </a:cubicBezTo>
                  <a:cubicBezTo>
                    <a:pt x="8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5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3"/>
                    <a:pt x="7" y="23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27"/>
                    <a:pt x="4" y="27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6" y="28"/>
                    <a:pt x="6" y="28"/>
                  </a:cubicBezTo>
                  <a:cubicBezTo>
                    <a:pt x="7" y="29"/>
                    <a:pt x="5" y="29"/>
                    <a:pt x="6" y="29"/>
                  </a:cubicBezTo>
                  <a:cubicBezTo>
                    <a:pt x="3" y="29"/>
                    <a:pt x="6" y="30"/>
                    <a:pt x="4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5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2"/>
                    <a:pt x="3" y="33"/>
                  </a:cubicBezTo>
                  <a:cubicBezTo>
                    <a:pt x="3" y="34"/>
                    <a:pt x="7" y="34"/>
                    <a:pt x="5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3" y="35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4" y="36"/>
                    <a:pt x="5" y="37"/>
                  </a:cubicBezTo>
                  <a:cubicBezTo>
                    <a:pt x="5" y="37"/>
                    <a:pt x="4" y="36"/>
                    <a:pt x="4" y="36"/>
                  </a:cubicBezTo>
                  <a:cubicBezTo>
                    <a:pt x="3" y="36"/>
                    <a:pt x="5" y="37"/>
                    <a:pt x="4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3" y="37"/>
                    <a:pt x="4" y="37"/>
                  </a:cubicBezTo>
                  <a:cubicBezTo>
                    <a:pt x="4" y="37"/>
                    <a:pt x="5" y="38"/>
                    <a:pt x="4" y="38"/>
                  </a:cubicBezTo>
                  <a:cubicBezTo>
                    <a:pt x="5" y="38"/>
                    <a:pt x="3" y="38"/>
                    <a:pt x="5" y="39"/>
                  </a:cubicBezTo>
                  <a:cubicBezTo>
                    <a:pt x="3" y="38"/>
                    <a:pt x="4" y="39"/>
                    <a:pt x="4" y="39"/>
                  </a:cubicBezTo>
                  <a:cubicBezTo>
                    <a:pt x="4" y="39"/>
                    <a:pt x="4" y="39"/>
                    <a:pt x="3" y="39"/>
                  </a:cubicBezTo>
                  <a:cubicBezTo>
                    <a:pt x="3" y="39"/>
                    <a:pt x="3" y="39"/>
                    <a:pt x="4" y="40"/>
                  </a:cubicBezTo>
                  <a:cubicBezTo>
                    <a:pt x="2" y="39"/>
                    <a:pt x="6" y="41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3" y="42"/>
                    <a:pt x="5" y="42"/>
                    <a:pt x="3" y="41"/>
                  </a:cubicBezTo>
                  <a:cubicBezTo>
                    <a:pt x="3" y="42"/>
                    <a:pt x="5" y="42"/>
                    <a:pt x="4" y="43"/>
                  </a:cubicBezTo>
                  <a:cubicBezTo>
                    <a:pt x="4" y="43"/>
                    <a:pt x="4" y="42"/>
                    <a:pt x="3" y="42"/>
                  </a:cubicBezTo>
                  <a:cubicBezTo>
                    <a:pt x="4" y="43"/>
                    <a:pt x="3" y="43"/>
                    <a:pt x="4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44"/>
                    <a:pt x="6" y="45"/>
                    <a:pt x="7" y="45"/>
                  </a:cubicBezTo>
                  <a:cubicBezTo>
                    <a:pt x="4" y="44"/>
                    <a:pt x="6" y="45"/>
                    <a:pt x="3" y="44"/>
                  </a:cubicBezTo>
                  <a:cubicBezTo>
                    <a:pt x="3" y="44"/>
                    <a:pt x="4" y="44"/>
                    <a:pt x="4" y="45"/>
                  </a:cubicBezTo>
                  <a:cubicBezTo>
                    <a:pt x="4" y="45"/>
                    <a:pt x="4" y="45"/>
                    <a:pt x="3" y="44"/>
                  </a:cubicBezTo>
                  <a:cubicBezTo>
                    <a:pt x="3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5" y="45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6" y="46"/>
                    <a:pt x="5" y="47"/>
                  </a:cubicBezTo>
                  <a:cubicBezTo>
                    <a:pt x="3" y="46"/>
                    <a:pt x="4" y="47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5" y="47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8"/>
                    <a:pt x="6" y="48"/>
                  </a:cubicBezTo>
                  <a:cubicBezTo>
                    <a:pt x="6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9"/>
                    <a:pt x="6" y="49"/>
                  </a:cubicBezTo>
                  <a:cubicBezTo>
                    <a:pt x="5" y="49"/>
                    <a:pt x="4" y="48"/>
                    <a:pt x="4" y="48"/>
                  </a:cubicBezTo>
                  <a:cubicBezTo>
                    <a:pt x="5" y="49"/>
                    <a:pt x="4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4" y="49"/>
                    <a:pt x="6" y="49"/>
                    <a:pt x="5" y="50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0"/>
                    <a:pt x="5" y="50"/>
                    <a:pt x="4" y="50"/>
                  </a:cubicBezTo>
                  <a:cubicBezTo>
                    <a:pt x="3" y="50"/>
                    <a:pt x="4" y="50"/>
                    <a:pt x="3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6" y="52"/>
                    <a:pt x="3" y="51"/>
                    <a:pt x="4" y="52"/>
                  </a:cubicBezTo>
                  <a:cubicBezTo>
                    <a:pt x="4" y="52"/>
                    <a:pt x="3" y="52"/>
                    <a:pt x="3" y="52"/>
                  </a:cubicBezTo>
                  <a:cubicBezTo>
                    <a:pt x="3" y="52"/>
                    <a:pt x="3" y="52"/>
                    <a:pt x="4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4" y="54"/>
                  </a:cubicBezTo>
                  <a:cubicBezTo>
                    <a:pt x="1" y="53"/>
                    <a:pt x="5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3" y="55"/>
                    <a:pt x="3" y="55"/>
                    <a:pt x="4" y="55"/>
                  </a:cubicBezTo>
                  <a:cubicBezTo>
                    <a:pt x="4" y="56"/>
                    <a:pt x="5" y="56"/>
                    <a:pt x="5" y="56"/>
                  </a:cubicBezTo>
                  <a:cubicBezTo>
                    <a:pt x="4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" y="56"/>
                    <a:pt x="5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7"/>
                    <a:pt x="4" y="57"/>
                  </a:cubicBezTo>
                  <a:cubicBezTo>
                    <a:pt x="3" y="56"/>
                    <a:pt x="4" y="56"/>
                    <a:pt x="3" y="56"/>
                  </a:cubicBezTo>
                  <a:cubicBezTo>
                    <a:pt x="3" y="56"/>
                    <a:pt x="5" y="57"/>
                    <a:pt x="4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2" y="56"/>
                    <a:pt x="2" y="56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4" y="58"/>
                    <a:pt x="2" y="57"/>
                    <a:pt x="4" y="58"/>
                  </a:cubicBezTo>
                  <a:cubicBezTo>
                    <a:pt x="2" y="57"/>
                    <a:pt x="3" y="58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8"/>
                    <a:pt x="0" y="57"/>
                    <a:pt x="1" y="58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0" y="58"/>
                    <a:pt x="1" y="58"/>
                    <a:pt x="1" y="58"/>
                  </a:cubicBezTo>
                  <a:cubicBezTo>
                    <a:pt x="3" y="59"/>
                    <a:pt x="0" y="58"/>
                    <a:pt x="1" y="59"/>
                  </a:cubicBezTo>
                  <a:cubicBezTo>
                    <a:pt x="2" y="60"/>
                    <a:pt x="3" y="60"/>
                    <a:pt x="4" y="61"/>
                  </a:cubicBezTo>
                  <a:cubicBezTo>
                    <a:pt x="3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2" y="61"/>
                    <a:pt x="2" y="6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" y="61"/>
                    <a:pt x="1" y="61"/>
                    <a:pt x="0" y="60"/>
                  </a:cubicBezTo>
                  <a:cubicBezTo>
                    <a:pt x="1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1" y="61"/>
                    <a:pt x="1" y="61"/>
                  </a:cubicBezTo>
                  <a:cubicBezTo>
                    <a:pt x="0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4" y="62"/>
                    <a:pt x="2" y="61"/>
                    <a:pt x="2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1"/>
                    <a:pt x="4" y="61"/>
                    <a:pt x="4" y="61"/>
                  </a:cubicBezTo>
                  <a:cubicBezTo>
                    <a:pt x="5" y="61"/>
                    <a:pt x="3" y="61"/>
                    <a:pt x="4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5" y="61"/>
                    <a:pt x="5" y="61"/>
                  </a:cubicBezTo>
                  <a:cubicBezTo>
                    <a:pt x="6" y="61"/>
                    <a:pt x="4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4" y="60"/>
                    <a:pt x="3" y="59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59"/>
                    <a:pt x="5" y="60"/>
                  </a:cubicBezTo>
                  <a:cubicBezTo>
                    <a:pt x="4" y="59"/>
                    <a:pt x="5" y="60"/>
                    <a:pt x="4" y="59"/>
                  </a:cubicBezTo>
                  <a:cubicBezTo>
                    <a:pt x="5" y="59"/>
                    <a:pt x="4" y="59"/>
                    <a:pt x="6" y="59"/>
                  </a:cubicBezTo>
                  <a:cubicBezTo>
                    <a:pt x="5" y="59"/>
                    <a:pt x="5" y="59"/>
                    <a:pt x="4" y="59"/>
                  </a:cubicBezTo>
                  <a:cubicBezTo>
                    <a:pt x="6" y="59"/>
                    <a:pt x="4" y="58"/>
                    <a:pt x="5" y="58"/>
                  </a:cubicBezTo>
                  <a:cubicBezTo>
                    <a:pt x="6" y="59"/>
                    <a:pt x="5" y="59"/>
                    <a:pt x="6" y="59"/>
                  </a:cubicBezTo>
                  <a:cubicBezTo>
                    <a:pt x="5" y="58"/>
                    <a:pt x="7" y="59"/>
                    <a:pt x="6" y="58"/>
                  </a:cubicBezTo>
                  <a:cubicBezTo>
                    <a:pt x="5" y="58"/>
                    <a:pt x="6" y="58"/>
                    <a:pt x="6" y="57"/>
                  </a:cubicBezTo>
                  <a:cubicBezTo>
                    <a:pt x="6" y="58"/>
                    <a:pt x="7" y="57"/>
                    <a:pt x="7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6" y="57"/>
                    <a:pt x="6" y="57"/>
                    <a:pt x="6" y="56"/>
                  </a:cubicBezTo>
                  <a:cubicBezTo>
                    <a:pt x="7" y="57"/>
                    <a:pt x="7" y="57"/>
                    <a:pt x="8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56"/>
                    <a:pt x="7" y="56"/>
                    <a:pt x="7" y="56"/>
                  </a:cubicBezTo>
                  <a:cubicBezTo>
                    <a:pt x="6" y="55"/>
                    <a:pt x="5" y="55"/>
                    <a:pt x="4" y="55"/>
                  </a:cubicBezTo>
                  <a:cubicBezTo>
                    <a:pt x="5" y="55"/>
                    <a:pt x="6" y="55"/>
                    <a:pt x="6" y="55"/>
                  </a:cubicBezTo>
                  <a:cubicBezTo>
                    <a:pt x="6" y="55"/>
                    <a:pt x="5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6" y="55"/>
                    <a:pt x="6" y="55"/>
                  </a:cubicBezTo>
                  <a:cubicBezTo>
                    <a:pt x="7" y="55"/>
                    <a:pt x="6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9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8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8" y="52"/>
                    <a:pt x="7" y="52"/>
                  </a:cubicBezTo>
                  <a:cubicBezTo>
                    <a:pt x="7" y="52"/>
                    <a:pt x="8" y="52"/>
                    <a:pt x="8" y="52"/>
                  </a:cubicBezTo>
                  <a:cubicBezTo>
                    <a:pt x="8" y="52"/>
                    <a:pt x="7" y="52"/>
                    <a:pt x="8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2"/>
                    <a:pt x="10" y="52"/>
                    <a:pt x="9" y="51"/>
                  </a:cubicBezTo>
                  <a:cubicBezTo>
                    <a:pt x="10" y="52"/>
                    <a:pt x="10" y="52"/>
                    <a:pt x="10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51"/>
                    <a:pt x="8" y="50"/>
                    <a:pt x="10" y="50"/>
                  </a:cubicBezTo>
                  <a:cubicBezTo>
                    <a:pt x="10" y="50"/>
                    <a:pt x="10" y="50"/>
                    <a:pt x="9" y="50"/>
                  </a:cubicBezTo>
                  <a:cubicBezTo>
                    <a:pt x="9" y="50"/>
                    <a:pt x="11" y="50"/>
                    <a:pt x="11" y="50"/>
                  </a:cubicBezTo>
                  <a:cubicBezTo>
                    <a:pt x="12" y="50"/>
                    <a:pt x="9" y="49"/>
                    <a:pt x="10" y="49"/>
                  </a:cubicBezTo>
                  <a:cubicBezTo>
                    <a:pt x="9" y="49"/>
                    <a:pt x="8" y="49"/>
                    <a:pt x="7" y="48"/>
                  </a:cubicBezTo>
                  <a:cubicBezTo>
                    <a:pt x="8" y="48"/>
                    <a:pt x="9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1" y="49"/>
                  </a:cubicBezTo>
                  <a:cubicBezTo>
                    <a:pt x="11" y="49"/>
                    <a:pt x="10" y="49"/>
                    <a:pt x="10" y="49"/>
                  </a:cubicBezTo>
                  <a:cubicBezTo>
                    <a:pt x="11" y="49"/>
                    <a:pt x="10" y="48"/>
                    <a:pt x="11" y="48"/>
                  </a:cubicBezTo>
                  <a:cubicBezTo>
                    <a:pt x="11" y="48"/>
                    <a:pt x="10" y="48"/>
                    <a:pt x="10" y="48"/>
                  </a:cubicBezTo>
                  <a:cubicBezTo>
                    <a:pt x="11" y="48"/>
                    <a:pt x="9" y="48"/>
                    <a:pt x="9" y="47"/>
                  </a:cubicBezTo>
                  <a:cubicBezTo>
                    <a:pt x="10" y="47"/>
                    <a:pt x="11" y="48"/>
                    <a:pt x="10" y="47"/>
                  </a:cubicBezTo>
                  <a:cubicBezTo>
                    <a:pt x="11" y="47"/>
                    <a:pt x="11" y="48"/>
                    <a:pt x="12" y="48"/>
                  </a:cubicBezTo>
                  <a:cubicBezTo>
                    <a:pt x="11" y="47"/>
                    <a:pt x="12" y="47"/>
                    <a:pt x="13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1" y="47"/>
                    <a:pt x="10" y="46"/>
                  </a:cubicBezTo>
                  <a:cubicBezTo>
                    <a:pt x="11" y="46"/>
                    <a:pt x="10" y="46"/>
                    <a:pt x="11" y="46"/>
                  </a:cubicBezTo>
                  <a:cubicBezTo>
                    <a:pt x="10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4" y="47"/>
                    <a:pt x="11" y="46"/>
                    <a:pt x="11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3" y="46"/>
                    <a:pt x="11" y="46"/>
                    <a:pt x="11" y="46"/>
                  </a:cubicBezTo>
                  <a:cubicBezTo>
                    <a:pt x="12" y="46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5"/>
                    <a:pt x="12" y="45"/>
                    <a:pt x="11" y="45"/>
                  </a:cubicBezTo>
                  <a:cubicBezTo>
                    <a:pt x="11" y="45"/>
                    <a:pt x="12" y="45"/>
                    <a:pt x="12" y="45"/>
                  </a:cubicBezTo>
                  <a:cubicBezTo>
                    <a:pt x="12" y="44"/>
                    <a:pt x="13" y="45"/>
                    <a:pt x="13" y="44"/>
                  </a:cubicBezTo>
                  <a:cubicBezTo>
                    <a:pt x="12" y="44"/>
                    <a:pt x="12" y="44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4"/>
                    <a:pt x="9" y="43"/>
                    <a:pt x="10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1" y="43"/>
                    <a:pt x="12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1" y="43"/>
                    <a:pt x="11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2"/>
                    <a:pt x="13" y="42"/>
                    <a:pt x="11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2"/>
                    <a:pt x="10" y="41"/>
                    <a:pt x="10" y="41"/>
                  </a:cubicBezTo>
                  <a:cubicBezTo>
                    <a:pt x="11" y="41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1" y="41"/>
                    <a:pt x="12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0" y="40"/>
                  </a:cubicBezTo>
                  <a:cubicBezTo>
                    <a:pt x="12" y="40"/>
                    <a:pt x="10" y="39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9" y="38"/>
                    <a:pt x="10" y="38"/>
                  </a:cubicBezTo>
                  <a:cubicBezTo>
                    <a:pt x="12" y="38"/>
                    <a:pt x="11" y="38"/>
                    <a:pt x="11" y="38"/>
                  </a:cubicBezTo>
                  <a:cubicBezTo>
                    <a:pt x="14" y="38"/>
                    <a:pt x="11" y="37"/>
                    <a:pt x="13" y="3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0" y="35"/>
                  </a:cubicBezTo>
                  <a:cubicBezTo>
                    <a:pt x="11" y="35"/>
                    <a:pt x="11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36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2" y="35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4"/>
                    <a:pt x="12" y="34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2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3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3" y="31"/>
                    <a:pt x="15" y="31"/>
                    <a:pt x="13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29"/>
                    <a:pt x="17" y="30"/>
                    <a:pt x="16" y="2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9"/>
                    <a:pt x="17" y="29"/>
                    <a:pt x="15" y="28"/>
                  </a:cubicBezTo>
                  <a:cubicBezTo>
                    <a:pt x="15" y="28"/>
                    <a:pt x="16" y="28"/>
                    <a:pt x="16" y="29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6"/>
                    <a:pt x="15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26"/>
                    <a:pt x="14" y="26"/>
                    <a:pt x="14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4"/>
                    <a:pt x="16" y="24"/>
                    <a:pt x="15" y="23"/>
                  </a:cubicBezTo>
                  <a:cubicBezTo>
                    <a:pt x="17" y="23"/>
                    <a:pt x="16" y="22"/>
                    <a:pt x="17" y="22"/>
                  </a:cubicBezTo>
                  <a:cubicBezTo>
                    <a:pt x="17" y="22"/>
                    <a:pt x="16" y="22"/>
                    <a:pt x="16" y="22"/>
                  </a:cubicBezTo>
                  <a:cubicBezTo>
                    <a:pt x="16" y="21"/>
                    <a:pt x="14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8" y="20"/>
                    <a:pt x="14" y="19"/>
                    <a:pt x="17" y="19"/>
                  </a:cubicBezTo>
                  <a:cubicBezTo>
                    <a:pt x="16" y="19"/>
                    <a:pt x="17" y="19"/>
                    <a:pt x="16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8" y="18"/>
                    <a:pt x="17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5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9" y="16"/>
                    <a:pt x="16" y="15"/>
                  </a:cubicBezTo>
                  <a:cubicBezTo>
                    <a:pt x="18" y="16"/>
                    <a:pt x="17" y="15"/>
                    <a:pt x="16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6" y="14"/>
                    <a:pt x="14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5" y="14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4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3"/>
                    <a:pt x="17" y="13"/>
                    <a:pt x="19" y="13"/>
                  </a:cubicBezTo>
                  <a:cubicBezTo>
                    <a:pt x="18" y="13"/>
                    <a:pt x="16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5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7" y="10"/>
                    <a:pt x="17" y="10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8"/>
                    <a:pt x="13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4" y="5"/>
                    <a:pt x="16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8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7" y="2"/>
                    <a:pt x="18" y="1"/>
                  </a:cubicBezTo>
                  <a:cubicBezTo>
                    <a:pt x="17" y="1"/>
                    <a:pt x="16" y="1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0" y="0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1"/>
                    <a:pt x="8" y="2"/>
                  </a:cubicBezTo>
                  <a:cubicBezTo>
                    <a:pt x="9" y="2"/>
                    <a:pt x="10" y="1"/>
                    <a:pt x="11" y="2"/>
                  </a:cubicBezTo>
                  <a:cubicBezTo>
                    <a:pt x="10" y="2"/>
                    <a:pt x="9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9" y="2"/>
                    <a:pt x="10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8" y="3"/>
                    <a:pt x="10" y="3"/>
                    <a:pt x="7" y="3"/>
                  </a:cubicBezTo>
                  <a:cubicBezTo>
                    <a:pt x="9" y="3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9" y="4"/>
                    <a:pt x="10" y="5"/>
                    <a:pt x="11" y="5"/>
                  </a:cubicBezTo>
                  <a:cubicBezTo>
                    <a:pt x="9" y="5"/>
                    <a:pt x="9" y="5"/>
                    <a:pt x="7" y="5"/>
                  </a:cubicBezTo>
                  <a:cubicBezTo>
                    <a:pt x="9" y="5"/>
                    <a:pt x="9" y="5"/>
                    <a:pt x="10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10" y="5"/>
                    <a:pt x="8" y="5"/>
                    <a:pt x="9" y="5"/>
                  </a:cubicBezTo>
                  <a:cubicBezTo>
                    <a:pt x="8" y="6"/>
                    <a:pt x="8" y="5"/>
                    <a:pt x="8" y="6"/>
                  </a:cubicBezTo>
                  <a:cubicBezTo>
                    <a:pt x="8" y="6"/>
                    <a:pt x="7" y="5"/>
                    <a:pt x="7" y="6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lose/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lnTo>
                    <a:pt x="10" y="12"/>
                  </a:lnTo>
                  <a:close/>
                  <a:moveTo>
                    <a:pt x="18" y="12"/>
                  </a:moveTo>
                  <a:cubicBezTo>
                    <a:pt x="18" y="12"/>
                    <a:pt x="18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8" name="Rectangle 1429"/>
            <p:cNvSpPr>
              <a:spLocks noChangeArrowheads="1"/>
            </p:cNvSpPr>
            <p:nvPr/>
          </p:nvSpPr>
          <p:spPr bwMode="auto">
            <a:xfrm>
              <a:off x="3259" y="295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9" name="Rectangle 1430"/>
            <p:cNvSpPr>
              <a:spLocks noChangeArrowheads="1"/>
            </p:cNvSpPr>
            <p:nvPr/>
          </p:nvSpPr>
          <p:spPr bwMode="auto">
            <a:xfrm>
              <a:off x="3239" y="3047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0" name="Rectangle 1431"/>
            <p:cNvSpPr>
              <a:spLocks noChangeArrowheads="1"/>
            </p:cNvSpPr>
            <p:nvPr/>
          </p:nvSpPr>
          <p:spPr bwMode="auto">
            <a:xfrm>
              <a:off x="3239" y="296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1" name="Freeform 1432"/>
            <p:cNvSpPr>
              <a:spLocks/>
            </p:cNvSpPr>
            <p:nvPr/>
          </p:nvSpPr>
          <p:spPr bwMode="auto">
            <a:xfrm>
              <a:off x="3227" y="3049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2" name="Freeform 1433"/>
            <p:cNvSpPr>
              <a:spLocks/>
            </p:cNvSpPr>
            <p:nvPr/>
          </p:nvSpPr>
          <p:spPr bwMode="auto">
            <a:xfrm>
              <a:off x="3227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3" name="Rectangle 1434"/>
            <p:cNvSpPr>
              <a:spLocks noChangeArrowheads="1"/>
            </p:cNvSpPr>
            <p:nvPr/>
          </p:nvSpPr>
          <p:spPr bwMode="auto">
            <a:xfrm>
              <a:off x="3225" y="3054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4" name="Freeform 1435"/>
            <p:cNvSpPr>
              <a:spLocks/>
            </p:cNvSpPr>
            <p:nvPr/>
          </p:nvSpPr>
          <p:spPr bwMode="auto">
            <a:xfrm>
              <a:off x="3230" y="3022"/>
              <a:ext cx="0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5" name="Freeform 1436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6" name="Rectangle 1437"/>
            <p:cNvSpPr>
              <a:spLocks noChangeArrowheads="1"/>
            </p:cNvSpPr>
            <p:nvPr/>
          </p:nvSpPr>
          <p:spPr bwMode="auto">
            <a:xfrm>
              <a:off x="323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7" name="Freeform 1438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8" name="Rectangle 1439"/>
            <p:cNvSpPr>
              <a:spLocks noChangeArrowheads="1"/>
            </p:cNvSpPr>
            <p:nvPr/>
          </p:nvSpPr>
          <p:spPr bwMode="auto">
            <a:xfrm>
              <a:off x="3223" y="306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9" name="Freeform 1440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0" name="Freeform 1441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1" name="Freeform 1442"/>
            <p:cNvSpPr>
              <a:spLocks/>
            </p:cNvSpPr>
            <p:nvPr/>
          </p:nvSpPr>
          <p:spPr bwMode="auto">
            <a:xfrm>
              <a:off x="322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" name="Freeform 1443"/>
            <p:cNvSpPr>
              <a:spLocks/>
            </p:cNvSpPr>
            <p:nvPr/>
          </p:nvSpPr>
          <p:spPr bwMode="auto">
            <a:xfrm>
              <a:off x="3223" y="3058"/>
              <a:ext cx="2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3" name="Freeform 1444"/>
            <p:cNvSpPr>
              <a:spLocks/>
            </p:cNvSpPr>
            <p:nvPr/>
          </p:nvSpPr>
          <p:spPr bwMode="auto">
            <a:xfrm>
              <a:off x="3234" y="3058"/>
              <a:ext cx="7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4" name="Freeform 1445"/>
            <p:cNvSpPr>
              <a:spLocks/>
            </p:cNvSpPr>
            <p:nvPr/>
          </p:nvSpPr>
          <p:spPr bwMode="auto">
            <a:xfrm>
              <a:off x="3239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5" name="Freeform 1446"/>
            <p:cNvSpPr>
              <a:spLocks/>
            </p:cNvSpPr>
            <p:nvPr/>
          </p:nvSpPr>
          <p:spPr bwMode="auto">
            <a:xfrm>
              <a:off x="3241" y="304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6" name="Freeform 1447"/>
            <p:cNvSpPr>
              <a:spLocks/>
            </p:cNvSpPr>
            <p:nvPr/>
          </p:nvSpPr>
          <p:spPr bwMode="auto">
            <a:xfrm>
              <a:off x="3230" y="303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7" name="Rectangle 1448"/>
            <p:cNvSpPr>
              <a:spLocks noChangeArrowheads="1"/>
            </p:cNvSpPr>
            <p:nvPr/>
          </p:nvSpPr>
          <p:spPr bwMode="auto">
            <a:xfrm>
              <a:off x="3248" y="304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8" name="Freeform 1449"/>
            <p:cNvSpPr>
              <a:spLocks/>
            </p:cNvSpPr>
            <p:nvPr/>
          </p:nvSpPr>
          <p:spPr bwMode="auto">
            <a:xfrm>
              <a:off x="3250" y="3013"/>
              <a:ext cx="2" cy="3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9" name="Freeform 1450"/>
            <p:cNvSpPr>
              <a:spLocks/>
            </p:cNvSpPr>
            <p:nvPr/>
          </p:nvSpPr>
          <p:spPr bwMode="auto">
            <a:xfrm>
              <a:off x="3250" y="3002"/>
              <a:ext cx="4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0" name="Freeform 1451"/>
            <p:cNvSpPr>
              <a:spLocks/>
            </p:cNvSpPr>
            <p:nvPr/>
          </p:nvSpPr>
          <p:spPr bwMode="auto">
            <a:xfrm>
              <a:off x="3261" y="2971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1" name="Freeform 1452"/>
            <p:cNvSpPr>
              <a:spLocks/>
            </p:cNvSpPr>
            <p:nvPr/>
          </p:nvSpPr>
          <p:spPr bwMode="auto">
            <a:xfrm>
              <a:off x="3288" y="3070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2" name="Freeform 1453"/>
            <p:cNvSpPr>
              <a:spLocks/>
            </p:cNvSpPr>
            <p:nvPr/>
          </p:nvSpPr>
          <p:spPr bwMode="auto">
            <a:xfrm>
              <a:off x="3288" y="3070"/>
              <a:ext cx="7" cy="4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" name="Freeform 1454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4" name="Freeform 1455"/>
            <p:cNvSpPr>
              <a:spLocks/>
            </p:cNvSpPr>
            <p:nvPr/>
          </p:nvSpPr>
          <p:spPr bwMode="auto">
            <a:xfrm>
              <a:off x="3311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5" name="Freeform 1456"/>
            <p:cNvSpPr>
              <a:spLocks/>
            </p:cNvSpPr>
            <p:nvPr/>
          </p:nvSpPr>
          <p:spPr bwMode="auto">
            <a:xfrm>
              <a:off x="3313" y="3040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6" name="Freeform 1457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7" name="Freeform 1458"/>
            <p:cNvSpPr>
              <a:spLocks/>
            </p:cNvSpPr>
            <p:nvPr/>
          </p:nvSpPr>
          <p:spPr bwMode="auto">
            <a:xfrm>
              <a:off x="3288" y="306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8" name="Freeform 1459"/>
            <p:cNvSpPr>
              <a:spLocks/>
            </p:cNvSpPr>
            <p:nvPr/>
          </p:nvSpPr>
          <p:spPr bwMode="auto">
            <a:xfrm>
              <a:off x="3306" y="306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9" name="Freeform 1460"/>
            <p:cNvSpPr>
              <a:spLocks/>
            </p:cNvSpPr>
            <p:nvPr/>
          </p:nvSpPr>
          <p:spPr bwMode="auto">
            <a:xfrm>
              <a:off x="3302" y="3063"/>
              <a:ext cx="4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0" name="Freeform 1461"/>
            <p:cNvSpPr>
              <a:spLocks/>
            </p:cNvSpPr>
            <p:nvPr/>
          </p:nvSpPr>
          <p:spPr bwMode="auto">
            <a:xfrm>
              <a:off x="3299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1" name="Freeform 1462"/>
            <p:cNvSpPr>
              <a:spLocks/>
            </p:cNvSpPr>
            <p:nvPr/>
          </p:nvSpPr>
          <p:spPr bwMode="auto">
            <a:xfrm>
              <a:off x="3308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2" name="Freeform 1463"/>
            <p:cNvSpPr>
              <a:spLocks/>
            </p:cNvSpPr>
            <p:nvPr/>
          </p:nvSpPr>
          <p:spPr bwMode="auto">
            <a:xfrm>
              <a:off x="3302" y="293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" name="Freeform 1464"/>
            <p:cNvSpPr>
              <a:spLocks/>
            </p:cNvSpPr>
            <p:nvPr/>
          </p:nvSpPr>
          <p:spPr bwMode="auto">
            <a:xfrm>
              <a:off x="3315" y="293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4" name="Freeform 1465"/>
            <p:cNvSpPr>
              <a:spLocks/>
            </p:cNvSpPr>
            <p:nvPr/>
          </p:nvSpPr>
          <p:spPr bwMode="auto">
            <a:xfrm>
              <a:off x="3317" y="3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5" name="Freeform 1466"/>
            <p:cNvSpPr>
              <a:spLocks/>
            </p:cNvSpPr>
            <p:nvPr/>
          </p:nvSpPr>
          <p:spPr bwMode="auto">
            <a:xfrm>
              <a:off x="3317" y="2998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6" name="Freeform 1467"/>
            <p:cNvSpPr>
              <a:spLocks/>
            </p:cNvSpPr>
            <p:nvPr/>
          </p:nvSpPr>
          <p:spPr bwMode="auto">
            <a:xfrm>
              <a:off x="3288" y="30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7" name="Freeform 1468"/>
            <p:cNvSpPr>
              <a:spLocks/>
            </p:cNvSpPr>
            <p:nvPr/>
          </p:nvSpPr>
          <p:spPr bwMode="auto">
            <a:xfrm>
              <a:off x="3315" y="299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8" name="Freeform 1469"/>
            <p:cNvSpPr>
              <a:spLocks/>
            </p:cNvSpPr>
            <p:nvPr/>
          </p:nvSpPr>
          <p:spPr bwMode="auto">
            <a:xfrm>
              <a:off x="3317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9" name="Freeform 1470"/>
            <p:cNvSpPr>
              <a:spLocks/>
            </p:cNvSpPr>
            <p:nvPr/>
          </p:nvSpPr>
          <p:spPr bwMode="auto">
            <a:xfrm>
              <a:off x="3313" y="303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0" name="Freeform 1471"/>
            <p:cNvSpPr>
              <a:spLocks/>
            </p:cNvSpPr>
            <p:nvPr/>
          </p:nvSpPr>
          <p:spPr bwMode="auto">
            <a:xfrm>
              <a:off x="3315" y="30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1" name="Rectangle 1472"/>
            <p:cNvSpPr>
              <a:spLocks noChangeArrowheads="1"/>
            </p:cNvSpPr>
            <p:nvPr/>
          </p:nvSpPr>
          <p:spPr bwMode="auto">
            <a:xfrm>
              <a:off x="331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2" name="Freeform 1473"/>
            <p:cNvSpPr>
              <a:spLocks/>
            </p:cNvSpPr>
            <p:nvPr/>
          </p:nvSpPr>
          <p:spPr bwMode="auto">
            <a:xfrm>
              <a:off x="3304" y="294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" name="Rectangle 1474"/>
            <p:cNvSpPr>
              <a:spLocks noChangeArrowheads="1"/>
            </p:cNvSpPr>
            <p:nvPr/>
          </p:nvSpPr>
          <p:spPr bwMode="auto">
            <a:xfrm>
              <a:off x="3288" y="3067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" name="Freeform 1475"/>
            <p:cNvSpPr>
              <a:spLocks/>
            </p:cNvSpPr>
            <p:nvPr/>
          </p:nvSpPr>
          <p:spPr bwMode="auto">
            <a:xfrm>
              <a:off x="3295" y="302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" name="Freeform 1476"/>
            <p:cNvSpPr>
              <a:spLocks/>
            </p:cNvSpPr>
            <p:nvPr/>
          </p:nvSpPr>
          <p:spPr bwMode="auto">
            <a:xfrm>
              <a:off x="3302" y="2973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" name="Rectangle 1477"/>
            <p:cNvSpPr>
              <a:spLocks noChangeArrowheads="1"/>
            </p:cNvSpPr>
            <p:nvPr/>
          </p:nvSpPr>
          <p:spPr bwMode="auto">
            <a:xfrm>
              <a:off x="3297" y="301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7" name="Freeform 1478"/>
            <p:cNvSpPr>
              <a:spLocks/>
            </p:cNvSpPr>
            <p:nvPr/>
          </p:nvSpPr>
          <p:spPr bwMode="auto">
            <a:xfrm>
              <a:off x="3306" y="29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8" name="Freeform 1479"/>
            <p:cNvSpPr>
              <a:spLocks noEditPoints="1"/>
            </p:cNvSpPr>
            <p:nvPr/>
          </p:nvSpPr>
          <p:spPr bwMode="auto">
            <a:xfrm>
              <a:off x="3288" y="2930"/>
              <a:ext cx="41" cy="142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8" y="7"/>
                </a:cxn>
                <a:cxn ang="0">
                  <a:pos x="7" y="9"/>
                </a:cxn>
                <a:cxn ang="0">
                  <a:pos x="6" y="12"/>
                </a:cxn>
                <a:cxn ang="0">
                  <a:pos x="8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7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7"/>
                </a:cxn>
                <a:cxn ang="0">
                  <a:pos x="5" y="39"/>
                </a:cxn>
                <a:cxn ang="0">
                  <a:pos x="5" y="44"/>
                </a:cxn>
                <a:cxn ang="0">
                  <a:pos x="4" y="45"/>
                </a:cxn>
                <a:cxn ang="0">
                  <a:pos x="5" y="48"/>
                </a:cxn>
                <a:cxn ang="0">
                  <a:pos x="5" y="49"/>
                </a:cxn>
                <a:cxn ang="0">
                  <a:pos x="5" y="50"/>
                </a:cxn>
                <a:cxn ang="0">
                  <a:pos x="4" y="53"/>
                </a:cxn>
                <a:cxn ang="0">
                  <a:pos x="4" y="55"/>
                </a:cxn>
                <a:cxn ang="0">
                  <a:pos x="4" y="57"/>
                </a:cxn>
                <a:cxn ang="0">
                  <a:pos x="3" y="58"/>
                </a:cxn>
                <a:cxn ang="0">
                  <a:pos x="2" y="59"/>
                </a:cxn>
                <a:cxn ang="0">
                  <a:pos x="1" y="61"/>
                </a:cxn>
                <a:cxn ang="0">
                  <a:pos x="1" y="62"/>
                </a:cxn>
                <a:cxn ang="0">
                  <a:pos x="4" y="62"/>
                </a:cxn>
                <a:cxn ang="0">
                  <a:pos x="6" y="61"/>
                </a:cxn>
                <a:cxn ang="0">
                  <a:pos x="7" y="60"/>
                </a:cxn>
                <a:cxn ang="0">
                  <a:pos x="8" y="58"/>
                </a:cxn>
                <a:cxn ang="0">
                  <a:pos x="7" y="57"/>
                </a:cxn>
                <a:cxn ang="0">
                  <a:pos x="8" y="56"/>
                </a:cxn>
                <a:cxn ang="0">
                  <a:pos x="8" y="54"/>
                </a:cxn>
                <a:cxn ang="0">
                  <a:pos x="10" y="52"/>
                </a:cxn>
                <a:cxn ang="0">
                  <a:pos x="10" y="50"/>
                </a:cxn>
                <a:cxn ang="0">
                  <a:pos x="11" y="50"/>
                </a:cxn>
                <a:cxn ang="0">
                  <a:pos x="14" y="48"/>
                </a:cxn>
                <a:cxn ang="0">
                  <a:pos x="13" y="47"/>
                </a:cxn>
                <a:cxn ang="0">
                  <a:pos x="10" y="46"/>
                </a:cxn>
                <a:cxn ang="0">
                  <a:pos x="11" y="45"/>
                </a:cxn>
                <a:cxn ang="0">
                  <a:pos x="11" y="43"/>
                </a:cxn>
                <a:cxn ang="0">
                  <a:pos x="12" y="41"/>
                </a:cxn>
                <a:cxn ang="0">
                  <a:pos x="11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2"/>
                </a:cxn>
                <a:cxn ang="0">
                  <a:pos x="16" y="11"/>
                </a:cxn>
                <a:cxn ang="0">
                  <a:pos x="15" y="10"/>
                </a:cxn>
                <a:cxn ang="0">
                  <a:pos x="15" y="9"/>
                </a:cxn>
                <a:cxn ang="0">
                  <a:pos x="13" y="3"/>
                </a:cxn>
                <a:cxn ang="0">
                  <a:pos x="14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8" y="5"/>
                </a:cxn>
                <a:cxn ang="0">
                  <a:pos x="9" y="11"/>
                </a:cxn>
              </a:cxnLst>
              <a:rect l="0" t="0" r="r" b="b"/>
              <a:pathLst>
                <a:path w="18" h="63">
                  <a:moveTo>
                    <a:pt x="5" y="5"/>
                  </a:moveTo>
                  <a:cubicBezTo>
                    <a:pt x="5" y="5"/>
                    <a:pt x="7" y="5"/>
                    <a:pt x="8" y="5"/>
                  </a:cubicBezTo>
                  <a:cubicBezTo>
                    <a:pt x="8" y="6"/>
                    <a:pt x="6" y="5"/>
                    <a:pt x="6" y="5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9" y="7"/>
                    <a:pt x="8" y="7"/>
                  </a:cubicBezTo>
                  <a:cubicBezTo>
                    <a:pt x="9" y="7"/>
                    <a:pt x="10" y="7"/>
                    <a:pt x="9" y="8"/>
                  </a:cubicBezTo>
                  <a:cubicBezTo>
                    <a:pt x="8" y="8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8" y="7"/>
                    <a:pt x="6" y="7"/>
                  </a:cubicBezTo>
                  <a:cubicBezTo>
                    <a:pt x="6" y="7"/>
                    <a:pt x="7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5" y="8"/>
                    <a:pt x="7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9" y="9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7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8" y="13"/>
                    <a:pt x="7" y="13"/>
                    <a:pt x="6" y="13"/>
                  </a:cubicBezTo>
                  <a:cubicBezTo>
                    <a:pt x="7" y="13"/>
                    <a:pt x="9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9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9" y="16"/>
                    <a:pt x="7" y="16"/>
                  </a:cubicBezTo>
                  <a:cubicBezTo>
                    <a:pt x="8" y="17"/>
                    <a:pt x="6" y="17"/>
                    <a:pt x="8" y="17"/>
                  </a:cubicBezTo>
                  <a:cubicBezTo>
                    <a:pt x="7" y="17"/>
                    <a:pt x="7" y="17"/>
                    <a:pt x="6" y="18"/>
                  </a:cubicBezTo>
                  <a:cubicBezTo>
                    <a:pt x="6" y="18"/>
                    <a:pt x="7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8"/>
                    <a:pt x="7" y="19"/>
                  </a:cubicBezTo>
                  <a:cubicBezTo>
                    <a:pt x="8" y="19"/>
                    <a:pt x="6" y="19"/>
                    <a:pt x="6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7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6" y="21"/>
                    <a:pt x="6" y="22"/>
                  </a:cubicBezTo>
                  <a:cubicBezTo>
                    <a:pt x="6" y="22"/>
                    <a:pt x="8" y="22"/>
                    <a:pt x="8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8" y="22"/>
                  </a:cubicBezTo>
                  <a:cubicBezTo>
                    <a:pt x="8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4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4"/>
                    <a:pt x="6" y="24"/>
                    <a:pt x="7" y="24"/>
                  </a:cubicBezTo>
                  <a:cubicBezTo>
                    <a:pt x="7" y="24"/>
                    <a:pt x="6" y="24"/>
                    <a:pt x="6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6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7"/>
                    <a:pt x="4" y="27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9"/>
                    <a:pt x="6" y="28"/>
                    <a:pt x="5" y="28"/>
                  </a:cubicBezTo>
                  <a:cubicBezTo>
                    <a:pt x="7" y="29"/>
                    <a:pt x="5" y="29"/>
                    <a:pt x="6" y="30"/>
                  </a:cubicBezTo>
                  <a:cubicBezTo>
                    <a:pt x="3" y="30"/>
                    <a:pt x="6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4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3"/>
                    <a:pt x="3" y="34"/>
                  </a:cubicBezTo>
                  <a:cubicBezTo>
                    <a:pt x="3" y="34"/>
                    <a:pt x="7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5"/>
                    <a:pt x="4" y="36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5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3" y="38"/>
                    <a:pt x="5" y="38"/>
                  </a:cubicBezTo>
                  <a:cubicBezTo>
                    <a:pt x="4" y="38"/>
                    <a:pt x="5" y="39"/>
                    <a:pt x="4" y="39"/>
                  </a:cubicBezTo>
                  <a:cubicBezTo>
                    <a:pt x="6" y="39"/>
                    <a:pt x="4" y="39"/>
                    <a:pt x="5" y="39"/>
                  </a:cubicBezTo>
                  <a:cubicBezTo>
                    <a:pt x="4" y="39"/>
                    <a:pt x="4" y="40"/>
                    <a:pt x="5" y="40"/>
                  </a:cubicBezTo>
                  <a:cubicBezTo>
                    <a:pt x="4" y="40"/>
                    <a:pt x="4" y="40"/>
                    <a:pt x="3" y="40"/>
                  </a:cubicBezTo>
                  <a:cubicBezTo>
                    <a:pt x="3" y="40"/>
                    <a:pt x="4" y="40"/>
                    <a:pt x="5" y="40"/>
                  </a:cubicBezTo>
                  <a:cubicBezTo>
                    <a:pt x="2" y="40"/>
                    <a:pt x="6" y="41"/>
                    <a:pt x="3" y="41"/>
                  </a:cubicBezTo>
                  <a:cubicBezTo>
                    <a:pt x="4" y="42"/>
                    <a:pt x="5" y="42"/>
                    <a:pt x="5" y="43"/>
                  </a:cubicBezTo>
                  <a:cubicBezTo>
                    <a:pt x="3" y="43"/>
                    <a:pt x="5" y="42"/>
                    <a:pt x="3" y="42"/>
                  </a:cubicBezTo>
                  <a:cubicBezTo>
                    <a:pt x="4" y="43"/>
                    <a:pt x="5" y="43"/>
                    <a:pt x="5" y="44"/>
                  </a:cubicBezTo>
                  <a:cubicBezTo>
                    <a:pt x="5" y="44"/>
                    <a:pt x="4" y="43"/>
                    <a:pt x="4" y="43"/>
                  </a:cubicBezTo>
                  <a:cubicBezTo>
                    <a:pt x="4" y="44"/>
                    <a:pt x="4" y="44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5" y="45"/>
                    <a:pt x="7" y="46"/>
                    <a:pt x="7" y="46"/>
                  </a:cubicBezTo>
                  <a:cubicBezTo>
                    <a:pt x="5" y="45"/>
                    <a:pt x="7" y="46"/>
                    <a:pt x="4" y="45"/>
                  </a:cubicBezTo>
                  <a:cubicBezTo>
                    <a:pt x="4" y="45"/>
                    <a:pt x="4" y="45"/>
                    <a:pt x="5" y="46"/>
                  </a:cubicBezTo>
                  <a:cubicBezTo>
                    <a:pt x="5" y="46"/>
                    <a:pt x="4" y="46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7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7"/>
                    <a:pt x="6" y="47"/>
                    <a:pt x="5" y="48"/>
                  </a:cubicBezTo>
                  <a:cubicBezTo>
                    <a:pt x="4" y="47"/>
                    <a:pt x="5" y="48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6" y="48"/>
                    <a:pt x="5" y="49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6" y="49"/>
                    <a:pt x="7" y="49"/>
                    <a:pt x="6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50"/>
                    <a:pt x="6" y="50"/>
                  </a:cubicBezTo>
                  <a:cubicBezTo>
                    <a:pt x="6" y="50"/>
                    <a:pt x="5" y="49"/>
                    <a:pt x="4" y="49"/>
                  </a:cubicBezTo>
                  <a:cubicBezTo>
                    <a:pt x="5" y="50"/>
                    <a:pt x="5" y="50"/>
                    <a:pt x="6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5" y="50"/>
                    <a:pt x="5" y="50"/>
                    <a:pt x="4" y="50"/>
                  </a:cubicBezTo>
                  <a:cubicBezTo>
                    <a:pt x="4" y="50"/>
                    <a:pt x="6" y="50"/>
                    <a:pt x="5" y="51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1"/>
                    <a:pt x="6" y="51"/>
                    <a:pt x="5" y="51"/>
                  </a:cubicBezTo>
                  <a:cubicBezTo>
                    <a:pt x="3" y="51"/>
                    <a:pt x="5" y="51"/>
                    <a:pt x="3" y="51"/>
                  </a:cubicBezTo>
                  <a:cubicBezTo>
                    <a:pt x="4" y="51"/>
                    <a:pt x="5" y="52"/>
                    <a:pt x="4" y="5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7" y="53"/>
                    <a:pt x="4" y="53"/>
                    <a:pt x="4" y="53"/>
                  </a:cubicBezTo>
                  <a:cubicBezTo>
                    <a:pt x="4" y="53"/>
                    <a:pt x="3" y="53"/>
                    <a:pt x="4" y="53"/>
                  </a:cubicBezTo>
                  <a:cubicBezTo>
                    <a:pt x="3" y="53"/>
                    <a:pt x="4" y="53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3" y="54"/>
                    <a:pt x="4" y="54"/>
                    <a:pt x="3" y="54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54"/>
                    <a:pt x="6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4" y="57"/>
                    <a:pt x="3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6" y="58"/>
                    <a:pt x="5" y="58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5" y="58"/>
                    <a:pt x="5" y="58"/>
                  </a:cubicBezTo>
                  <a:cubicBezTo>
                    <a:pt x="4" y="58"/>
                    <a:pt x="4" y="58"/>
                    <a:pt x="3" y="57"/>
                  </a:cubicBezTo>
                  <a:cubicBezTo>
                    <a:pt x="3" y="58"/>
                    <a:pt x="5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2" y="57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5" y="59"/>
                    <a:pt x="3" y="58"/>
                    <a:pt x="4" y="59"/>
                  </a:cubicBezTo>
                  <a:cubicBezTo>
                    <a:pt x="3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0" y="58"/>
                    <a:pt x="2" y="59"/>
                  </a:cubicBezTo>
                  <a:cubicBezTo>
                    <a:pt x="1" y="59"/>
                    <a:pt x="2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3" y="60"/>
                    <a:pt x="0" y="59"/>
                    <a:pt x="2" y="60"/>
                  </a:cubicBezTo>
                  <a:cubicBezTo>
                    <a:pt x="2" y="61"/>
                    <a:pt x="3" y="61"/>
                    <a:pt x="4" y="62"/>
                  </a:cubicBezTo>
                  <a:cubicBezTo>
                    <a:pt x="3" y="62"/>
                    <a:pt x="2" y="61"/>
                    <a:pt x="2" y="61"/>
                  </a:cubicBezTo>
                  <a:cubicBezTo>
                    <a:pt x="2" y="61"/>
                    <a:pt x="2" y="61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3" y="62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" y="62"/>
                    <a:pt x="1" y="62"/>
                    <a:pt x="0" y="61"/>
                  </a:cubicBezTo>
                  <a:cubicBezTo>
                    <a:pt x="1" y="62"/>
                    <a:pt x="1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2"/>
                    <a:pt x="1" y="62"/>
                  </a:cubicBezTo>
                  <a:cubicBezTo>
                    <a:pt x="0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4" y="63"/>
                    <a:pt x="2" y="62"/>
                    <a:pt x="2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3" y="62"/>
                    <a:pt x="4" y="62"/>
                    <a:pt x="4" y="62"/>
                  </a:cubicBezTo>
                  <a:cubicBezTo>
                    <a:pt x="5" y="62"/>
                    <a:pt x="3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6" y="62"/>
                    <a:pt x="4" y="61"/>
                    <a:pt x="5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1"/>
                    <a:pt x="4" y="61"/>
                    <a:pt x="3" y="61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4" y="61"/>
                  </a:cubicBezTo>
                  <a:cubicBezTo>
                    <a:pt x="5" y="61"/>
                    <a:pt x="4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7" y="61"/>
                    <a:pt x="4" y="60"/>
                    <a:pt x="5" y="60"/>
                  </a:cubicBezTo>
                  <a:cubicBezTo>
                    <a:pt x="6" y="60"/>
                    <a:pt x="6" y="60"/>
                    <a:pt x="7" y="60"/>
                  </a:cubicBezTo>
                  <a:cubicBezTo>
                    <a:pt x="5" y="60"/>
                    <a:pt x="7" y="60"/>
                    <a:pt x="7" y="60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7" y="59"/>
                    <a:pt x="7" y="59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6" y="58"/>
                    <a:pt x="7" y="58"/>
                    <a:pt x="7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7"/>
                    <a:pt x="8" y="57"/>
                  </a:cubicBezTo>
                  <a:cubicBezTo>
                    <a:pt x="7" y="57"/>
                    <a:pt x="5" y="56"/>
                    <a:pt x="5" y="56"/>
                  </a:cubicBezTo>
                  <a:cubicBezTo>
                    <a:pt x="5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6" y="56"/>
                    <a:pt x="6" y="56"/>
                  </a:cubicBezTo>
                  <a:cubicBezTo>
                    <a:pt x="7" y="56"/>
                    <a:pt x="7" y="56"/>
                    <a:pt x="8" y="57"/>
                  </a:cubicBezTo>
                  <a:cubicBezTo>
                    <a:pt x="8" y="57"/>
                    <a:pt x="7" y="57"/>
                    <a:pt x="8" y="57"/>
                  </a:cubicBezTo>
                  <a:cubicBezTo>
                    <a:pt x="8" y="57"/>
                    <a:pt x="8" y="57"/>
                    <a:pt x="9" y="57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9" y="56"/>
                    <a:pt x="9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8" y="56"/>
                    <a:pt x="9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6" y="54"/>
                    <a:pt x="8" y="55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7" y="53"/>
                  </a:cubicBezTo>
                  <a:cubicBezTo>
                    <a:pt x="7" y="53"/>
                    <a:pt x="8" y="53"/>
                    <a:pt x="9" y="53"/>
                  </a:cubicBezTo>
                  <a:cubicBezTo>
                    <a:pt x="8" y="53"/>
                    <a:pt x="8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10" y="53"/>
                    <a:pt x="10" y="53"/>
                    <a:pt x="9" y="53"/>
                  </a:cubicBezTo>
                  <a:cubicBezTo>
                    <a:pt x="10" y="53"/>
                    <a:pt x="10" y="53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3" y="52"/>
                    <a:pt x="8" y="51"/>
                    <a:pt x="11" y="51"/>
                  </a:cubicBezTo>
                  <a:cubicBezTo>
                    <a:pt x="10" y="51"/>
                    <a:pt x="10" y="51"/>
                    <a:pt x="9" y="51"/>
                  </a:cubicBezTo>
                  <a:cubicBezTo>
                    <a:pt x="10" y="51"/>
                    <a:pt x="12" y="51"/>
                    <a:pt x="12" y="51"/>
                  </a:cubicBezTo>
                  <a:cubicBezTo>
                    <a:pt x="12" y="51"/>
                    <a:pt x="10" y="50"/>
                    <a:pt x="10" y="50"/>
                  </a:cubicBezTo>
                  <a:cubicBezTo>
                    <a:pt x="10" y="50"/>
                    <a:pt x="9" y="50"/>
                    <a:pt x="8" y="49"/>
                  </a:cubicBezTo>
                  <a:cubicBezTo>
                    <a:pt x="8" y="49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0" y="49"/>
                    <a:pt x="10" y="48"/>
                  </a:cubicBezTo>
                  <a:cubicBezTo>
                    <a:pt x="10" y="48"/>
                    <a:pt x="11" y="49"/>
                    <a:pt x="11" y="48"/>
                  </a:cubicBezTo>
                  <a:cubicBezTo>
                    <a:pt x="11" y="48"/>
                    <a:pt x="12" y="48"/>
                    <a:pt x="12" y="49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2" y="48"/>
                    <a:pt x="11" y="47"/>
                  </a:cubicBezTo>
                  <a:cubicBezTo>
                    <a:pt x="11" y="47"/>
                    <a:pt x="10" y="47"/>
                    <a:pt x="12" y="47"/>
                  </a:cubicBezTo>
                  <a:cubicBezTo>
                    <a:pt x="11" y="47"/>
                    <a:pt x="13" y="47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2" y="47"/>
                    <a:pt x="12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12" y="46"/>
                    <a:pt x="11" y="45"/>
                  </a:cubicBezTo>
                  <a:cubicBezTo>
                    <a:pt x="12" y="45"/>
                    <a:pt x="13" y="45"/>
                    <a:pt x="13" y="45"/>
                  </a:cubicBezTo>
                  <a:cubicBezTo>
                    <a:pt x="12" y="45"/>
                    <a:pt x="14" y="45"/>
                    <a:pt x="13" y="45"/>
                  </a:cubicBezTo>
                  <a:cubicBezTo>
                    <a:pt x="12" y="45"/>
                    <a:pt x="13" y="45"/>
                    <a:pt x="12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2" y="45"/>
                    <a:pt x="11" y="45"/>
                  </a:cubicBezTo>
                  <a:cubicBezTo>
                    <a:pt x="11" y="45"/>
                    <a:pt x="11" y="45"/>
                    <a:pt x="10" y="45"/>
                  </a:cubicBezTo>
                  <a:cubicBezTo>
                    <a:pt x="12" y="45"/>
                    <a:pt x="9" y="44"/>
                    <a:pt x="10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2" y="44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3"/>
                    <a:pt x="12" y="43"/>
                    <a:pt x="11" y="43"/>
                  </a:cubicBezTo>
                  <a:cubicBezTo>
                    <a:pt x="12" y="43"/>
                    <a:pt x="12" y="43"/>
                    <a:pt x="13" y="43"/>
                  </a:cubicBezTo>
                  <a:cubicBezTo>
                    <a:pt x="12" y="43"/>
                    <a:pt x="13" y="43"/>
                    <a:pt x="12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0" y="42"/>
                    <a:pt x="11" y="41"/>
                  </a:cubicBezTo>
                  <a:cubicBezTo>
                    <a:pt x="12" y="42"/>
                    <a:pt x="12" y="42"/>
                    <a:pt x="13" y="42"/>
                  </a:cubicBezTo>
                  <a:cubicBezTo>
                    <a:pt x="13" y="42"/>
                    <a:pt x="13" y="42"/>
                    <a:pt x="12" y="42"/>
                  </a:cubicBezTo>
                  <a:cubicBezTo>
                    <a:pt x="13" y="42"/>
                    <a:pt x="11" y="41"/>
                    <a:pt x="12" y="41"/>
                  </a:cubicBezTo>
                  <a:cubicBezTo>
                    <a:pt x="12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0" y="41"/>
                  </a:cubicBezTo>
                  <a:cubicBezTo>
                    <a:pt x="13" y="41"/>
                    <a:pt x="10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0" y="38"/>
                    <a:pt x="11" y="38"/>
                  </a:cubicBezTo>
                  <a:cubicBezTo>
                    <a:pt x="12" y="38"/>
                    <a:pt x="11" y="38"/>
                    <a:pt x="12" y="38"/>
                  </a:cubicBezTo>
                  <a:cubicBezTo>
                    <a:pt x="14" y="39"/>
                    <a:pt x="11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1" y="36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3" y="36"/>
                    <a:pt x="13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0" y="34"/>
                    <a:pt x="12" y="35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1" y="34"/>
                    <a:pt x="11" y="33"/>
                  </a:cubicBezTo>
                  <a:cubicBezTo>
                    <a:pt x="12" y="34"/>
                    <a:pt x="13" y="34"/>
                    <a:pt x="14" y="34"/>
                  </a:cubicBezTo>
                  <a:cubicBezTo>
                    <a:pt x="14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1"/>
                    <a:pt x="15" y="31"/>
                  </a:cubicBezTo>
                  <a:cubicBezTo>
                    <a:pt x="13" y="31"/>
                    <a:pt x="15" y="31"/>
                    <a:pt x="12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29"/>
                    <a:pt x="17" y="30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4" y="28"/>
                  </a:cubicBezTo>
                  <a:cubicBezTo>
                    <a:pt x="15" y="28"/>
                    <a:pt x="15" y="28"/>
                    <a:pt x="16" y="28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4" y="26"/>
                    <a:pt x="15" y="26"/>
                  </a:cubicBezTo>
                  <a:cubicBezTo>
                    <a:pt x="15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4" y="25"/>
                    <a:pt x="14" y="25"/>
                  </a:cubicBezTo>
                  <a:cubicBezTo>
                    <a:pt x="15" y="25"/>
                    <a:pt x="16" y="25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5" y="23"/>
                    <a:pt x="15" y="23"/>
                  </a:cubicBezTo>
                  <a:cubicBezTo>
                    <a:pt x="16" y="23"/>
                    <a:pt x="15" y="22"/>
                    <a:pt x="16" y="21"/>
                  </a:cubicBezTo>
                  <a:cubicBezTo>
                    <a:pt x="16" y="21"/>
                    <a:pt x="15" y="21"/>
                    <a:pt x="15" y="21"/>
                  </a:cubicBezTo>
                  <a:cubicBezTo>
                    <a:pt x="15" y="21"/>
                    <a:pt x="14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7" y="20"/>
                    <a:pt x="17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8" y="20"/>
                    <a:pt x="13" y="19"/>
                    <a:pt x="16" y="19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8"/>
                    <a:pt x="17" y="18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7"/>
                    <a:pt x="14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7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8" y="15"/>
                    <a:pt x="15" y="15"/>
                  </a:cubicBezTo>
                  <a:cubicBezTo>
                    <a:pt x="17" y="15"/>
                    <a:pt x="16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4" y="14"/>
                    <a:pt x="14" y="14"/>
                  </a:cubicBezTo>
                  <a:cubicBezTo>
                    <a:pt x="14" y="13"/>
                    <a:pt x="15" y="13"/>
                    <a:pt x="14" y="14"/>
                  </a:cubicBezTo>
                  <a:cubicBezTo>
                    <a:pt x="15" y="13"/>
                    <a:pt x="13" y="13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3"/>
                    <a:pt x="14" y="13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4" y="12"/>
                    <a:pt x="13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2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7" y="12"/>
                  </a:cubicBezTo>
                  <a:cubicBezTo>
                    <a:pt x="17" y="12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0"/>
                  </a:cubicBezTo>
                  <a:cubicBezTo>
                    <a:pt x="15" y="10"/>
                    <a:pt x="16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4" y="10"/>
                    <a:pt x="15" y="10"/>
                    <a:pt x="16" y="10"/>
                  </a:cubicBezTo>
                  <a:cubicBezTo>
                    <a:pt x="15" y="9"/>
                    <a:pt x="16" y="9"/>
                    <a:pt x="14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5" y="8"/>
                    <a:pt x="13" y="8"/>
                  </a:cubicBezTo>
                  <a:cubicBezTo>
                    <a:pt x="14" y="8"/>
                    <a:pt x="15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2" y="4"/>
                    <a:pt x="15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6" y="2"/>
                    <a:pt x="14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3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6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7" y="1"/>
                    <a:pt x="8" y="1"/>
                    <a:pt x="9" y="1"/>
                  </a:cubicBezTo>
                  <a:cubicBezTo>
                    <a:pt x="8" y="1"/>
                    <a:pt x="7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6" y="2"/>
                    <a:pt x="8" y="3"/>
                    <a:pt x="6" y="3"/>
                  </a:cubicBezTo>
                  <a:cubicBezTo>
                    <a:pt x="8" y="3"/>
                    <a:pt x="6" y="3"/>
                    <a:pt x="8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7" y="5"/>
                    <a:pt x="8" y="5"/>
                    <a:pt x="6" y="5"/>
                  </a:cubicBezTo>
                  <a:cubicBezTo>
                    <a:pt x="8" y="5"/>
                    <a:pt x="7" y="5"/>
                    <a:pt x="8" y="5"/>
                  </a:cubicBezTo>
                  <a:cubicBezTo>
                    <a:pt x="7" y="5"/>
                    <a:pt x="6" y="5"/>
                    <a:pt x="7" y="5"/>
                  </a:cubicBezTo>
                  <a:cubicBezTo>
                    <a:pt x="6" y="5"/>
                    <a:pt x="5" y="5"/>
                    <a:pt x="5" y="5"/>
                  </a:cubicBezTo>
                  <a:close/>
                  <a:moveTo>
                    <a:pt x="9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lnTo>
                    <a:pt x="9" y="11"/>
                  </a:lnTo>
                  <a:close/>
                  <a:moveTo>
                    <a:pt x="9" y="1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16" y="11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9" name="Rectangle 1480"/>
            <p:cNvSpPr>
              <a:spLocks noChangeArrowheads="1"/>
            </p:cNvSpPr>
            <p:nvPr/>
          </p:nvSpPr>
          <p:spPr bwMode="auto">
            <a:xfrm>
              <a:off x="3322" y="295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0" name="Rectangle 1481"/>
            <p:cNvSpPr>
              <a:spLocks noChangeArrowheads="1"/>
            </p:cNvSpPr>
            <p:nvPr/>
          </p:nvSpPr>
          <p:spPr bwMode="auto">
            <a:xfrm>
              <a:off x="3306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1" name="Rectangle 1482"/>
            <p:cNvSpPr>
              <a:spLocks noChangeArrowheads="1"/>
            </p:cNvSpPr>
            <p:nvPr/>
          </p:nvSpPr>
          <p:spPr bwMode="auto">
            <a:xfrm>
              <a:off x="3302" y="297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2" name="Freeform 1483"/>
            <p:cNvSpPr>
              <a:spLocks/>
            </p:cNvSpPr>
            <p:nvPr/>
          </p:nvSpPr>
          <p:spPr bwMode="auto">
            <a:xfrm>
              <a:off x="3295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" name="Freeform 1484"/>
            <p:cNvSpPr>
              <a:spLocks/>
            </p:cNvSpPr>
            <p:nvPr/>
          </p:nvSpPr>
          <p:spPr bwMode="auto">
            <a:xfrm>
              <a:off x="329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" name="Rectangle 1485"/>
            <p:cNvSpPr>
              <a:spLocks noChangeArrowheads="1"/>
            </p:cNvSpPr>
            <p:nvPr/>
          </p:nvSpPr>
          <p:spPr bwMode="auto">
            <a:xfrm>
              <a:off x="329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" name="Freeform 1486"/>
            <p:cNvSpPr>
              <a:spLocks/>
            </p:cNvSpPr>
            <p:nvPr/>
          </p:nvSpPr>
          <p:spPr bwMode="auto">
            <a:xfrm>
              <a:off x="3297" y="3029"/>
              <a:ext cx="0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" name="Freeform 1487"/>
            <p:cNvSpPr>
              <a:spLocks/>
            </p:cNvSpPr>
            <p:nvPr/>
          </p:nvSpPr>
          <p:spPr bwMode="auto">
            <a:xfrm>
              <a:off x="3299" y="3040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" name="Rectangle 1488"/>
            <p:cNvSpPr>
              <a:spLocks noChangeArrowheads="1"/>
            </p:cNvSpPr>
            <p:nvPr/>
          </p:nvSpPr>
          <p:spPr bwMode="auto">
            <a:xfrm>
              <a:off x="329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" name="Freeform 1489"/>
            <p:cNvSpPr>
              <a:spLocks/>
            </p:cNvSpPr>
            <p:nvPr/>
          </p:nvSpPr>
          <p:spPr bwMode="auto">
            <a:xfrm>
              <a:off x="3299" y="30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" name="Freeform 1490"/>
            <p:cNvSpPr>
              <a:spLocks/>
            </p:cNvSpPr>
            <p:nvPr/>
          </p:nvSpPr>
          <p:spPr bwMode="auto">
            <a:xfrm>
              <a:off x="3288" y="3067"/>
              <a:ext cx="0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" name="Freeform 1491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" name="Freeform 1492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" name="Freeform 1493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3" name="Freeform 1494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4" name="Freeform 1495"/>
            <p:cNvSpPr>
              <a:spLocks/>
            </p:cNvSpPr>
            <p:nvPr/>
          </p:nvSpPr>
          <p:spPr bwMode="auto">
            <a:xfrm>
              <a:off x="3302" y="3067"/>
              <a:ext cx="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5" name="Freeform 1496"/>
            <p:cNvSpPr>
              <a:spLocks/>
            </p:cNvSpPr>
            <p:nvPr/>
          </p:nvSpPr>
          <p:spPr bwMode="auto">
            <a:xfrm>
              <a:off x="3304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6" name="Freeform 1497"/>
            <p:cNvSpPr>
              <a:spLocks/>
            </p:cNvSpPr>
            <p:nvPr/>
          </p:nvSpPr>
          <p:spPr bwMode="auto">
            <a:xfrm>
              <a:off x="3308" y="3049"/>
              <a:ext cx="3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7" name="Freeform 1498"/>
            <p:cNvSpPr>
              <a:spLocks/>
            </p:cNvSpPr>
            <p:nvPr/>
          </p:nvSpPr>
          <p:spPr bwMode="auto">
            <a:xfrm>
              <a:off x="3297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8" name="Freeform 1499"/>
            <p:cNvSpPr>
              <a:spLocks/>
            </p:cNvSpPr>
            <p:nvPr/>
          </p:nvSpPr>
          <p:spPr bwMode="auto">
            <a:xfrm>
              <a:off x="3313" y="3047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9" name="Freeform 1500"/>
            <p:cNvSpPr>
              <a:spLocks/>
            </p:cNvSpPr>
            <p:nvPr/>
          </p:nvSpPr>
          <p:spPr bwMode="auto">
            <a:xfrm>
              <a:off x="3315" y="3020"/>
              <a:ext cx="5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0" name="Freeform 1501"/>
            <p:cNvSpPr>
              <a:spLocks/>
            </p:cNvSpPr>
            <p:nvPr/>
          </p:nvSpPr>
          <p:spPr bwMode="auto">
            <a:xfrm>
              <a:off x="3317" y="3009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1" name="Rectangle 1502"/>
            <p:cNvSpPr>
              <a:spLocks noChangeArrowheads="1"/>
            </p:cNvSpPr>
            <p:nvPr/>
          </p:nvSpPr>
          <p:spPr bwMode="auto">
            <a:xfrm>
              <a:off x="3324" y="2975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2" name="Freeform 1503"/>
            <p:cNvSpPr>
              <a:spLocks/>
            </p:cNvSpPr>
            <p:nvPr/>
          </p:nvSpPr>
          <p:spPr bwMode="auto">
            <a:xfrm>
              <a:off x="3160" y="3058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3" name="Freeform 1504"/>
            <p:cNvSpPr>
              <a:spLocks/>
            </p:cNvSpPr>
            <p:nvPr/>
          </p:nvSpPr>
          <p:spPr bwMode="auto">
            <a:xfrm>
              <a:off x="3160" y="3056"/>
              <a:ext cx="7" cy="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2" y="2"/>
                    <a:pt x="1" y="1"/>
                    <a:pt x="2" y="2"/>
                  </a:cubicBezTo>
                  <a:cubicBezTo>
                    <a:pt x="3" y="2"/>
                    <a:pt x="3" y="2"/>
                    <a:pt x="2" y="1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4" name="Freeform 1505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5" name="Freeform 1506"/>
            <p:cNvSpPr>
              <a:spLocks/>
            </p:cNvSpPr>
            <p:nvPr/>
          </p:nvSpPr>
          <p:spPr bwMode="auto">
            <a:xfrm>
              <a:off x="318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6" name="Freeform 1507"/>
            <p:cNvSpPr>
              <a:spLocks/>
            </p:cNvSpPr>
            <p:nvPr/>
          </p:nvSpPr>
          <p:spPr bwMode="auto">
            <a:xfrm>
              <a:off x="3185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7" name="Freeform 1508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8" name="Freeform 1509"/>
            <p:cNvSpPr>
              <a:spLocks/>
            </p:cNvSpPr>
            <p:nvPr/>
          </p:nvSpPr>
          <p:spPr bwMode="auto">
            <a:xfrm>
              <a:off x="3160" y="3054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9" name="Freeform 1510"/>
            <p:cNvSpPr>
              <a:spLocks/>
            </p:cNvSpPr>
            <p:nvPr/>
          </p:nvSpPr>
          <p:spPr bwMode="auto">
            <a:xfrm>
              <a:off x="3178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0" name="Freeform 1511"/>
            <p:cNvSpPr>
              <a:spLocks/>
            </p:cNvSpPr>
            <p:nvPr/>
          </p:nvSpPr>
          <p:spPr bwMode="auto">
            <a:xfrm>
              <a:off x="3173" y="3052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1" name="Freeform 1512"/>
            <p:cNvSpPr>
              <a:spLocks/>
            </p:cNvSpPr>
            <p:nvPr/>
          </p:nvSpPr>
          <p:spPr bwMode="auto">
            <a:xfrm>
              <a:off x="3171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2" name="Freeform 1513"/>
            <p:cNvSpPr>
              <a:spLocks/>
            </p:cNvSpPr>
            <p:nvPr/>
          </p:nvSpPr>
          <p:spPr bwMode="auto">
            <a:xfrm>
              <a:off x="3180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3" name="Freeform 1514"/>
            <p:cNvSpPr>
              <a:spLocks/>
            </p:cNvSpPr>
            <p:nvPr/>
          </p:nvSpPr>
          <p:spPr bwMode="auto">
            <a:xfrm>
              <a:off x="3173" y="29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4" name="Freeform 1515"/>
            <p:cNvSpPr>
              <a:spLocks/>
            </p:cNvSpPr>
            <p:nvPr/>
          </p:nvSpPr>
          <p:spPr bwMode="auto">
            <a:xfrm>
              <a:off x="3185" y="292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5" name="Freeform 1516"/>
            <p:cNvSpPr>
              <a:spLocks/>
            </p:cNvSpPr>
            <p:nvPr/>
          </p:nvSpPr>
          <p:spPr bwMode="auto">
            <a:xfrm>
              <a:off x="3189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6" name="Freeform 1517"/>
            <p:cNvSpPr>
              <a:spLocks/>
            </p:cNvSpPr>
            <p:nvPr/>
          </p:nvSpPr>
          <p:spPr bwMode="auto">
            <a:xfrm>
              <a:off x="3187" y="2991"/>
              <a:ext cx="7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7" name="Freeform 1518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8" name="Rectangle 1519"/>
            <p:cNvSpPr>
              <a:spLocks noChangeArrowheads="1"/>
            </p:cNvSpPr>
            <p:nvPr/>
          </p:nvSpPr>
          <p:spPr bwMode="auto">
            <a:xfrm>
              <a:off x="3187" y="299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9" name="Freeform 1520"/>
            <p:cNvSpPr>
              <a:spLocks/>
            </p:cNvSpPr>
            <p:nvPr/>
          </p:nvSpPr>
          <p:spPr bwMode="auto">
            <a:xfrm>
              <a:off x="3189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0" name="Freeform 1521"/>
            <p:cNvSpPr>
              <a:spLocks/>
            </p:cNvSpPr>
            <p:nvPr/>
          </p:nvSpPr>
          <p:spPr bwMode="auto">
            <a:xfrm>
              <a:off x="3185" y="3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1" name="Freeform 1522"/>
            <p:cNvSpPr>
              <a:spLocks/>
            </p:cNvSpPr>
            <p:nvPr/>
          </p:nvSpPr>
          <p:spPr bwMode="auto">
            <a:xfrm>
              <a:off x="3187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2" name="Rectangle 1523"/>
            <p:cNvSpPr>
              <a:spLocks noChangeArrowheads="1"/>
            </p:cNvSpPr>
            <p:nvPr/>
          </p:nvSpPr>
          <p:spPr bwMode="auto">
            <a:xfrm>
              <a:off x="318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3" name="Freeform 1524"/>
            <p:cNvSpPr>
              <a:spLocks/>
            </p:cNvSpPr>
            <p:nvPr/>
          </p:nvSpPr>
          <p:spPr bwMode="auto">
            <a:xfrm>
              <a:off x="3173" y="2941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4" name="Freeform 1525"/>
            <p:cNvSpPr>
              <a:spLocks/>
            </p:cNvSpPr>
            <p:nvPr/>
          </p:nvSpPr>
          <p:spPr bwMode="auto">
            <a:xfrm>
              <a:off x="3162" y="305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5" name="Freeform 1526"/>
            <p:cNvSpPr>
              <a:spLocks/>
            </p:cNvSpPr>
            <p:nvPr/>
          </p:nvSpPr>
          <p:spPr bwMode="auto">
            <a:xfrm>
              <a:off x="3167" y="30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6" name="Freeform 1527"/>
            <p:cNvSpPr>
              <a:spLocks/>
            </p:cNvSpPr>
            <p:nvPr/>
          </p:nvSpPr>
          <p:spPr bwMode="auto">
            <a:xfrm>
              <a:off x="3173" y="29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7" name="Rectangle 1528"/>
            <p:cNvSpPr>
              <a:spLocks noChangeArrowheads="1"/>
            </p:cNvSpPr>
            <p:nvPr/>
          </p:nvSpPr>
          <p:spPr bwMode="auto">
            <a:xfrm>
              <a:off x="3167" y="3009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8" name="Freeform 1529"/>
            <p:cNvSpPr>
              <a:spLocks/>
            </p:cNvSpPr>
            <p:nvPr/>
          </p:nvSpPr>
          <p:spPr bwMode="auto">
            <a:xfrm>
              <a:off x="3176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9" name="Freeform 1530"/>
            <p:cNvSpPr>
              <a:spLocks noEditPoints="1"/>
            </p:cNvSpPr>
            <p:nvPr/>
          </p:nvSpPr>
          <p:spPr bwMode="auto">
            <a:xfrm>
              <a:off x="3160" y="2926"/>
              <a:ext cx="38" cy="13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8"/>
                </a:cxn>
                <a:cxn ang="0">
                  <a:pos x="6" y="9"/>
                </a:cxn>
                <a:cxn ang="0">
                  <a:pos x="5" y="12"/>
                </a:cxn>
                <a:cxn ang="0">
                  <a:pos x="8" y="14"/>
                </a:cxn>
                <a:cxn ang="0">
                  <a:pos x="7" y="18"/>
                </a:cxn>
                <a:cxn ang="0">
                  <a:pos x="5" y="19"/>
                </a:cxn>
                <a:cxn ang="0">
                  <a:pos x="7" y="21"/>
                </a:cxn>
                <a:cxn ang="0">
                  <a:pos x="7" y="23"/>
                </a:cxn>
                <a:cxn ang="0">
                  <a:pos x="6" y="25"/>
                </a:cxn>
                <a:cxn ang="0">
                  <a:pos x="5" y="30"/>
                </a:cxn>
                <a:cxn ang="0">
                  <a:pos x="4" y="35"/>
                </a:cxn>
                <a:cxn ang="0">
                  <a:pos x="5" y="38"/>
                </a:cxn>
                <a:cxn ang="0">
                  <a:pos x="5" y="41"/>
                </a:cxn>
                <a:cxn ang="0">
                  <a:pos x="4" y="43"/>
                </a:cxn>
                <a:cxn ang="0">
                  <a:pos x="5" y="45"/>
                </a:cxn>
                <a:cxn ang="0">
                  <a:pos x="5" y="46"/>
                </a:cxn>
                <a:cxn ang="0">
                  <a:pos x="4" y="47"/>
                </a:cxn>
                <a:cxn ang="0">
                  <a:pos x="4" y="50"/>
                </a:cxn>
                <a:cxn ang="0">
                  <a:pos x="4" y="52"/>
                </a:cxn>
                <a:cxn ang="0">
                  <a:pos x="4" y="54"/>
                </a:cxn>
                <a:cxn ang="0">
                  <a:pos x="3" y="55"/>
                </a:cxn>
                <a:cxn ang="0">
                  <a:pos x="2" y="56"/>
                </a:cxn>
                <a:cxn ang="0">
                  <a:pos x="1" y="58"/>
                </a:cxn>
                <a:cxn ang="0">
                  <a:pos x="1" y="59"/>
                </a:cxn>
                <a:cxn ang="0">
                  <a:pos x="4" y="59"/>
                </a:cxn>
                <a:cxn ang="0">
                  <a:pos x="6" y="58"/>
                </a:cxn>
                <a:cxn ang="0">
                  <a:pos x="7" y="57"/>
                </a:cxn>
                <a:cxn ang="0">
                  <a:pos x="8" y="55"/>
                </a:cxn>
                <a:cxn ang="0">
                  <a:pos x="7" y="54"/>
                </a:cxn>
                <a:cxn ang="0">
                  <a:pos x="8" y="53"/>
                </a:cxn>
                <a:cxn ang="0">
                  <a:pos x="8" y="51"/>
                </a:cxn>
                <a:cxn ang="0">
                  <a:pos x="10" y="50"/>
                </a:cxn>
                <a:cxn ang="0">
                  <a:pos x="10" y="48"/>
                </a:cxn>
                <a:cxn ang="0">
                  <a:pos x="11" y="47"/>
                </a:cxn>
                <a:cxn ang="0">
                  <a:pos x="14" y="46"/>
                </a:cxn>
                <a:cxn ang="0">
                  <a:pos x="13" y="45"/>
                </a:cxn>
                <a:cxn ang="0">
                  <a:pos x="10" y="43"/>
                </a:cxn>
                <a:cxn ang="0">
                  <a:pos x="11" y="42"/>
                </a:cxn>
                <a:cxn ang="0">
                  <a:pos x="11" y="41"/>
                </a:cxn>
                <a:cxn ang="0">
                  <a:pos x="12" y="39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1" y="32"/>
                </a:cxn>
                <a:cxn ang="0">
                  <a:pos x="16" y="29"/>
                </a:cxn>
                <a:cxn ang="0">
                  <a:pos x="14" y="26"/>
                </a:cxn>
                <a:cxn ang="0">
                  <a:pos x="16" y="23"/>
                </a:cxn>
                <a:cxn ang="0">
                  <a:pos x="16" y="20"/>
                </a:cxn>
                <a:cxn ang="0">
                  <a:pos x="13" y="16"/>
                </a:cxn>
                <a:cxn ang="0">
                  <a:pos x="13" y="13"/>
                </a:cxn>
                <a:cxn ang="0">
                  <a:pos x="14" y="12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4" y="9"/>
                </a:cxn>
                <a:cxn ang="0">
                  <a:pos x="13" y="3"/>
                </a:cxn>
                <a:cxn ang="0">
                  <a:pos x="13" y="1"/>
                </a:cxn>
                <a:cxn ang="0">
                  <a:pos x="7" y="1"/>
                </a:cxn>
                <a:cxn ang="0">
                  <a:pos x="8" y="1"/>
                </a:cxn>
                <a:cxn ang="0">
                  <a:pos x="7" y="4"/>
                </a:cxn>
                <a:cxn ang="0">
                  <a:pos x="7" y="5"/>
                </a:cxn>
                <a:cxn ang="0">
                  <a:pos x="8" y="11"/>
                </a:cxn>
                <a:cxn ang="0">
                  <a:pos x="16" y="10"/>
                </a:cxn>
              </a:cxnLst>
              <a:rect l="0" t="0" r="r" b="b"/>
              <a:pathLst>
                <a:path w="17" h="60">
                  <a:moveTo>
                    <a:pt x="5" y="5"/>
                  </a:moveTo>
                  <a:cubicBezTo>
                    <a:pt x="5" y="6"/>
                    <a:pt x="6" y="5"/>
                    <a:pt x="7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6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8" y="7"/>
                    <a:pt x="9" y="8"/>
                    <a:pt x="9" y="8"/>
                  </a:cubicBezTo>
                  <a:cubicBezTo>
                    <a:pt x="7" y="8"/>
                    <a:pt x="8" y="7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7"/>
                    <a:pt x="8" y="7"/>
                    <a:pt x="5" y="7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4" y="8"/>
                    <a:pt x="6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8" y="9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10"/>
                    <a:pt x="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6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7" y="13"/>
                    <a:pt x="8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9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8" y="16"/>
                    <a:pt x="6" y="16"/>
                  </a:cubicBezTo>
                  <a:cubicBezTo>
                    <a:pt x="8" y="16"/>
                    <a:pt x="5" y="16"/>
                    <a:pt x="8" y="17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5" y="17"/>
                    <a:pt x="7" y="17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7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7" y="19"/>
                    <a:pt x="4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1"/>
                    <a:pt x="7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6" y="21"/>
                    <a:pt x="7" y="21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3" y="21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5" y="22"/>
                    <a:pt x="5" y="23"/>
                  </a:cubicBezTo>
                  <a:cubicBezTo>
                    <a:pt x="6" y="23"/>
                    <a:pt x="6" y="23"/>
                    <a:pt x="7" y="23"/>
                  </a:cubicBezTo>
                  <a:cubicBezTo>
                    <a:pt x="6" y="23"/>
                    <a:pt x="5" y="23"/>
                    <a:pt x="5" y="24"/>
                  </a:cubicBezTo>
                  <a:cubicBezTo>
                    <a:pt x="6" y="24"/>
                    <a:pt x="6" y="24"/>
                    <a:pt x="7" y="24"/>
                  </a:cubicBezTo>
                  <a:cubicBezTo>
                    <a:pt x="6" y="24"/>
                    <a:pt x="6" y="24"/>
                    <a:pt x="5" y="24"/>
                  </a:cubicBezTo>
                  <a:cubicBezTo>
                    <a:pt x="6" y="24"/>
                    <a:pt x="6" y="25"/>
                    <a:pt x="6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8" y="26"/>
                    <a:pt x="3" y="26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7" y="28"/>
                    <a:pt x="5" y="28"/>
                    <a:pt x="6" y="28"/>
                  </a:cubicBezTo>
                  <a:cubicBezTo>
                    <a:pt x="3" y="28"/>
                    <a:pt x="6" y="2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4" y="30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1"/>
                    <a:pt x="4" y="32"/>
                    <a:pt x="3" y="32"/>
                  </a:cubicBezTo>
                  <a:cubicBezTo>
                    <a:pt x="3" y="33"/>
                    <a:pt x="7" y="33"/>
                    <a:pt x="5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4"/>
                    <a:pt x="3" y="34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4" y="35"/>
                    <a:pt x="5" y="36"/>
                  </a:cubicBezTo>
                  <a:cubicBezTo>
                    <a:pt x="5" y="36"/>
                    <a:pt x="4" y="35"/>
                    <a:pt x="4" y="35"/>
                  </a:cubicBezTo>
                  <a:cubicBezTo>
                    <a:pt x="3" y="36"/>
                    <a:pt x="5" y="36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6"/>
                    <a:pt x="3" y="36"/>
                    <a:pt x="4" y="36"/>
                  </a:cubicBezTo>
                  <a:cubicBezTo>
                    <a:pt x="4" y="36"/>
                    <a:pt x="5" y="37"/>
                    <a:pt x="4" y="37"/>
                  </a:cubicBezTo>
                  <a:cubicBezTo>
                    <a:pt x="5" y="37"/>
                    <a:pt x="3" y="37"/>
                    <a:pt x="5" y="38"/>
                  </a:cubicBezTo>
                  <a:cubicBezTo>
                    <a:pt x="3" y="37"/>
                    <a:pt x="4" y="38"/>
                    <a:pt x="4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4" y="38"/>
                  </a:cubicBezTo>
                  <a:cubicBezTo>
                    <a:pt x="2" y="38"/>
                    <a:pt x="6" y="39"/>
                    <a:pt x="3" y="39"/>
                  </a:cubicBezTo>
                  <a:cubicBezTo>
                    <a:pt x="4" y="40"/>
                    <a:pt x="5" y="40"/>
                    <a:pt x="5" y="41"/>
                  </a:cubicBezTo>
                  <a:cubicBezTo>
                    <a:pt x="3" y="41"/>
                    <a:pt x="5" y="40"/>
                    <a:pt x="3" y="40"/>
                  </a:cubicBezTo>
                  <a:cubicBezTo>
                    <a:pt x="4" y="41"/>
                    <a:pt x="5" y="41"/>
                    <a:pt x="5" y="41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4" y="42"/>
                    <a:pt x="3" y="42"/>
                    <a:pt x="4" y="4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3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5" y="43"/>
                    <a:pt x="6" y="44"/>
                    <a:pt x="4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5" y="44"/>
                    <a:pt x="5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4" y="44"/>
                    <a:pt x="4" y="44"/>
                  </a:cubicBezTo>
                  <a:cubicBezTo>
                    <a:pt x="4" y="44"/>
                    <a:pt x="6" y="45"/>
                    <a:pt x="5" y="45"/>
                  </a:cubicBezTo>
                  <a:cubicBezTo>
                    <a:pt x="4" y="45"/>
                    <a:pt x="5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7" y="46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4" y="47"/>
                    <a:pt x="4" y="47"/>
                  </a:cubicBezTo>
                  <a:cubicBezTo>
                    <a:pt x="5" y="47"/>
                    <a:pt x="4" y="47"/>
                    <a:pt x="6" y="48"/>
                  </a:cubicBezTo>
                  <a:cubicBezTo>
                    <a:pt x="5" y="48"/>
                    <a:pt x="5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4" y="48"/>
                  </a:cubicBezTo>
                  <a:cubicBezTo>
                    <a:pt x="4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5" y="49"/>
                    <a:pt x="5" y="49"/>
                  </a:cubicBezTo>
                  <a:cubicBezTo>
                    <a:pt x="3" y="48"/>
                    <a:pt x="5" y="48"/>
                    <a:pt x="3" y="48"/>
                  </a:cubicBezTo>
                  <a:cubicBezTo>
                    <a:pt x="3" y="49"/>
                    <a:pt x="5" y="49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7" y="50"/>
                    <a:pt x="3" y="50"/>
                    <a:pt x="4" y="50"/>
                  </a:cubicBezTo>
                  <a:cubicBezTo>
                    <a:pt x="4" y="50"/>
                    <a:pt x="3" y="50"/>
                    <a:pt x="4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1"/>
                    <a:pt x="4" y="51"/>
                    <a:pt x="3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6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4"/>
                    <a:pt x="4" y="54"/>
                    <a:pt x="3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2" y="54"/>
                    <a:pt x="6" y="55"/>
                    <a:pt x="5" y="55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4" y="55"/>
                    <a:pt x="4" y="55"/>
                    <a:pt x="3" y="54"/>
                  </a:cubicBezTo>
                  <a:cubicBezTo>
                    <a:pt x="3" y="55"/>
                    <a:pt x="5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4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5" y="56"/>
                    <a:pt x="3" y="55"/>
                    <a:pt x="4" y="56"/>
                  </a:cubicBezTo>
                  <a:cubicBezTo>
                    <a:pt x="3" y="55"/>
                    <a:pt x="3" y="56"/>
                    <a:pt x="2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6"/>
                    <a:pt x="0" y="55"/>
                    <a:pt x="2" y="56"/>
                  </a:cubicBezTo>
                  <a:cubicBezTo>
                    <a:pt x="1" y="56"/>
                    <a:pt x="2" y="56"/>
                    <a:pt x="1" y="55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3" y="57"/>
                    <a:pt x="0" y="56"/>
                    <a:pt x="2" y="57"/>
                  </a:cubicBezTo>
                  <a:cubicBezTo>
                    <a:pt x="2" y="57"/>
                    <a:pt x="3" y="58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1" y="58"/>
                    <a:pt x="1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59"/>
                    <a:pt x="1" y="59"/>
                  </a:cubicBezTo>
                  <a:cubicBezTo>
                    <a:pt x="1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4" y="60"/>
                    <a:pt x="2" y="58"/>
                    <a:pt x="2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4" y="59"/>
                    <a:pt x="4" y="59"/>
                  </a:cubicBezTo>
                  <a:cubicBezTo>
                    <a:pt x="5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4" y="58"/>
                    <a:pt x="5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58"/>
                    <a:pt x="4" y="58"/>
                    <a:pt x="3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6" y="58"/>
                  </a:cubicBezTo>
                  <a:cubicBezTo>
                    <a:pt x="5" y="57"/>
                    <a:pt x="5" y="58"/>
                    <a:pt x="4" y="57"/>
                  </a:cubicBezTo>
                  <a:cubicBezTo>
                    <a:pt x="5" y="58"/>
                    <a:pt x="4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7" y="57"/>
                    <a:pt x="4" y="56"/>
                    <a:pt x="5" y="57"/>
                  </a:cubicBezTo>
                  <a:cubicBezTo>
                    <a:pt x="6" y="57"/>
                    <a:pt x="6" y="57"/>
                    <a:pt x="7" y="57"/>
                  </a:cubicBezTo>
                  <a:cubicBezTo>
                    <a:pt x="5" y="56"/>
                    <a:pt x="7" y="57"/>
                    <a:pt x="7" y="57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6"/>
                    <a:pt x="7" y="56"/>
                    <a:pt x="8" y="55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6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4"/>
                    <a:pt x="8" y="54"/>
                  </a:cubicBezTo>
                  <a:cubicBezTo>
                    <a:pt x="7" y="54"/>
                    <a:pt x="5" y="53"/>
                    <a:pt x="5" y="53"/>
                  </a:cubicBezTo>
                  <a:cubicBezTo>
                    <a:pt x="5" y="53"/>
                    <a:pt x="6" y="53"/>
                    <a:pt x="6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3"/>
                    <a:pt x="6" y="53"/>
                  </a:cubicBezTo>
                  <a:cubicBezTo>
                    <a:pt x="7" y="54"/>
                    <a:pt x="7" y="53"/>
                    <a:pt x="8" y="54"/>
                  </a:cubicBezTo>
                  <a:cubicBezTo>
                    <a:pt x="8" y="54"/>
                    <a:pt x="7" y="54"/>
                    <a:pt x="8" y="54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8" y="54"/>
                    <a:pt x="8" y="54"/>
                    <a:pt x="8" y="53"/>
                  </a:cubicBezTo>
                  <a:cubicBezTo>
                    <a:pt x="8" y="53"/>
                    <a:pt x="9" y="54"/>
                    <a:pt x="9" y="54"/>
                  </a:cubicBezTo>
                  <a:cubicBezTo>
                    <a:pt x="9" y="53"/>
                    <a:pt x="9" y="53"/>
                    <a:pt x="8" y="53"/>
                  </a:cubicBezTo>
                  <a:cubicBezTo>
                    <a:pt x="8" y="53"/>
                    <a:pt x="9" y="53"/>
                    <a:pt x="9" y="53"/>
                  </a:cubicBezTo>
                  <a:cubicBezTo>
                    <a:pt x="8" y="53"/>
                    <a:pt x="9" y="53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2"/>
                    <a:pt x="8" y="52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51"/>
                    <a:pt x="8" y="51"/>
                    <a:pt x="7" y="50"/>
                  </a:cubicBezTo>
                  <a:cubicBezTo>
                    <a:pt x="7" y="50"/>
                    <a:pt x="8" y="50"/>
                    <a:pt x="9" y="51"/>
                  </a:cubicBezTo>
                  <a:cubicBezTo>
                    <a:pt x="8" y="50"/>
                    <a:pt x="8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10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8" y="48"/>
                    <a:pt x="11" y="49"/>
                  </a:cubicBezTo>
                  <a:cubicBezTo>
                    <a:pt x="10" y="48"/>
                    <a:pt x="10" y="49"/>
                    <a:pt x="9" y="48"/>
                  </a:cubicBezTo>
                  <a:cubicBezTo>
                    <a:pt x="9" y="48"/>
                    <a:pt x="11" y="48"/>
                    <a:pt x="11" y="48"/>
                  </a:cubicBezTo>
                  <a:cubicBezTo>
                    <a:pt x="12" y="48"/>
                    <a:pt x="10" y="48"/>
                    <a:pt x="10" y="48"/>
                  </a:cubicBezTo>
                  <a:cubicBezTo>
                    <a:pt x="10" y="47"/>
                    <a:pt x="8" y="47"/>
                    <a:pt x="8" y="47"/>
                  </a:cubicBezTo>
                  <a:cubicBezTo>
                    <a:pt x="8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7"/>
                    <a:pt x="11" y="47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6"/>
                  </a:cubicBezTo>
                  <a:cubicBezTo>
                    <a:pt x="11" y="46"/>
                    <a:pt x="10" y="46"/>
                    <a:pt x="10" y="46"/>
                  </a:cubicBezTo>
                  <a:cubicBezTo>
                    <a:pt x="10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11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5"/>
                    <a:pt x="11" y="45"/>
                    <a:pt x="11" y="45"/>
                  </a:cubicBezTo>
                  <a:cubicBezTo>
                    <a:pt x="11" y="45"/>
                    <a:pt x="10" y="44"/>
                    <a:pt x="11" y="45"/>
                  </a:cubicBezTo>
                  <a:cubicBezTo>
                    <a:pt x="11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4" y="45"/>
                    <a:pt x="12" y="45"/>
                    <a:pt x="12" y="44"/>
                  </a:cubicBezTo>
                  <a:cubicBezTo>
                    <a:pt x="13" y="45"/>
                    <a:pt x="13" y="45"/>
                    <a:pt x="13" y="44"/>
                  </a:cubicBezTo>
                  <a:cubicBezTo>
                    <a:pt x="13" y="45"/>
                    <a:pt x="12" y="44"/>
                    <a:pt x="11" y="44"/>
                  </a:cubicBezTo>
                  <a:cubicBezTo>
                    <a:pt x="12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3"/>
                  </a:cubicBezTo>
                  <a:cubicBezTo>
                    <a:pt x="11" y="43"/>
                    <a:pt x="10" y="44"/>
                    <a:pt x="11" y="44"/>
                  </a:cubicBezTo>
                  <a:cubicBezTo>
                    <a:pt x="10" y="43"/>
                    <a:pt x="12" y="43"/>
                    <a:pt x="11" y="43"/>
                  </a:cubicBezTo>
                  <a:cubicBezTo>
                    <a:pt x="12" y="43"/>
                    <a:pt x="13" y="43"/>
                    <a:pt x="13" y="43"/>
                  </a:cubicBezTo>
                  <a:cubicBezTo>
                    <a:pt x="12" y="43"/>
                    <a:pt x="14" y="43"/>
                    <a:pt x="13" y="43"/>
                  </a:cubicBezTo>
                  <a:cubicBezTo>
                    <a:pt x="12" y="43"/>
                    <a:pt x="12" y="43"/>
                    <a:pt x="12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1" y="43"/>
                    <a:pt x="11" y="43"/>
                  </a:cubicBezTo>
                  <a:cubicBezTo>
                    <a:pt x="11" y="42"/>
                    <a:pt x="11" y="43"/>
                    <a:pt x="10" y="42"/>
                  </a:cubicBezTo>
                  <a:cubicBezTo>
                    <a:pt x="11" y="43"/>
                    <a:pt x="9" y="42"/>
                    <a:pt x="10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2"/>
                    <a:pt x="11" y="42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1"/>
                    <a:pt x="12" y="41"/>
                    <a:pt x="11" y="41"/>
                  </a:cubicBezTo>
                  <a:cubicBezTo>
                    <a:pt x="12" y="41"/>
                    <a:pt x="12" y="41"/>
                    <a:pt x="13" y="41"/>
                  </a:cubicBezTo>
                  <a:cubicBezTo>
                    <a:pt x="12" y="41"/>
                    <a:pt x="13" y="41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0" y="40"/>
                    <a:pt x="11" y="39"/>
                  </a:cubicBezTo>
                  <a:cubicBezTo>
                    <a:pt x="11" y="40"/>
                    <a:pt x="12" y="40"/>
                    <a:pt x="12" y="40"/>
                  </a:cubicBezTo>
                  <a:cubicBezTo>
                    <a:pt x="13" y="40"/>
                    <a:pt x="13" y="40"/>
                    <a:pt x="12" y="40"/>
                  </a:cubicBezTo>
                  <a:cubicBezTo>
                    <a:pt x="13" y="40"/>
                    <a:pt x="11" y="39"/>
                    <a:pt x="12" y="39"/>
                  </a:cubicBezTo>
                  <a:cubicBezTo>
                    <a:pt x="12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0" y="39"/>
                  </a:cubicBezTo>
                  <a:cubicBezTo>
                    <a:pt x="12" y="39"/>
                    <a:pt x="10" y="38"/>
                    <a:pt x="12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0" y="36"/>
                    <a:pt x="10" y="36"/>
                  </a:cubicBezTo>
                  <a:cubicBezTo>
                    <a:pt x="12" y="36"/>
                    <a:pt x="11" y="37"/>
                    <a:pt x="12" y="36"/>
                  </a:cubicBezTo>
                  <a:cubicBezTo>
                    <a:pt x="14" y="37"/>
                    <a:pt x="11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2" y="36"/>
                    <a:pt x="12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2" y="34"/>
                    <a:pt x="11" y="34"/>
                    <a:pt x="12" y="35"/>
                  </a:cubicBezTo>
                  <a:cubicBezTo>
                    <a:pt x="12" y="34"/>
                    <a:pt x="10" y="34"/>
                    <a:pt x="10" y="34"/>
                  </a:cubicBezTo>
                  <a:cubicBezTo>
                    <a:pt x="11" y="34"/>
                    <a:pt x="11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4"/>
                    <a:pt x="12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2" y="33"/>
                    <a:pt x="12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0" y="33"/>
                    <a:pt x="12" y="33"/>
                    <a:pt x="11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2"/>
                    <a:pt x="11" y="32"/>
                  </a:cubicBezTo>
                  <a:cubicBezTo>
                    <a:pt x="12" y="32"/>
                    <a:pt x="13" y="33"/>
                    <a:pt x="13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4" y="32"/>
                    <a:pt x="12" y="31"/>
                    <a:pt x="14" y="31"/>
                  </a:cubicBezTo>
                  <a:cubicBezTo>
                    <a:pt x="13" y="30"/>
                    <a:pt x="15" y="30"/>
                    <a:pt x="15" y="29"/>
                  </a:cubicBezTo>
                  <a:cubicBezTo>
                    <a:pt x="12" y="29"/>
                    <a:pt x="15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5" y="29"/>
                    <a:pt x="16" y="28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8"/>
                    <a:pt x="16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3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4" y="24"/>
                    <a:pt x="13" y="24"/>
                  </a:cubicBezTo>
                  <a:cubicBezTo>
                    <a:pt x="15" y="24"/>
                    <a:pt x="16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5" y="22"/>
                    <a:pt x="14" y="22"/>
                  </a:cubicBezTo>
                  <a:cubicBezTo>
                    <a:pt x="16" y="22"/>
                    <a:pt x="15" y="21"/>
                    <a:pt x="16" y="20"/>
                  </a:cubicBezTo>
                  <a:cubicBezTo>
                    <a:pt x="16" y="20"/>
                    <a:pt x="15" y="20"/>
                    <a:pt x="14" y="20"/>
                  </a:cubicBezTo>
                  <a:cubicBezTo>
                    <a:pt x="15" y="20"/>
                    <a:pt x="13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19"/>
                    <a:pt x="13" y="18"/>
                    <a:pt x="16" y="18"/>
                  </a:cubicBezTo>
                  <a:cubicBezTo>
                    <a:pt x="15" y="18"/>
                    <a:pt x="15" y="18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6"/>
                    <a:pt x="13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7" y="14"/>
                    <a:pt x="15" y="14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3" y="13"/>
                    <a:pt x="14" y="13"/>
                    <a:pt x="14" y="13"/>
                  </a:cubicBezTo>
                  <a:cubicBezTo>
                    <a:pt x="14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5" y="12"/>
                    <a:pt x="15" y="11"/>
                    <a:pt x="17" y="12"/>
                  </a:cubicBezTo>
                  <a:cubicBezTo>
                    <a:pt x="16" y="11"/>
                    <a:pt x="14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5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0"/>
                    <a:pt x="14" y="10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3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2" y="4"/>
                    <a:pt x="14" y="4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5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1"/>
                    <a:pt x="13" y="1"/>
                  </a:cubicBezTo>
                  <a:cubicBezTo>
                    <a:pt x="13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5" y="1"/>
                    <a:pt x="15" y="1"/>
                  </a:cubicBezTo>
                  <a:cubicBezTo>
                    <a:pt x="15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7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5" y="3"/>
                    <a:pt x="7" y="3"/>
                    <a:pt x="5" y="3"/>
                  </a:cubicBezTo>
                  <a:cubicBezTo>
                    <a:pt x="7" y="3"/>
                    <a:pt x="6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7" y="4"/>
                    <a:pt x="7" y="4"/>
                    <a:pt x="8" y="5"/>
                  </a:cubicBezTo>
                  <a:cubicBezTo>
                    <a:pt x="7" y="5"/>
                    <a:pt x="6" y="4"/>
                    <a:pt x="5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8" y="5"/>
                    <a:pt x="6" y="5"/>
                    <a:pt x="7" y="5"/>
                  </a:cubicBezTo>
                  <a:cubicBezTo>
                    <a:pt x="6" y="5"/>
                    <a:pt x="5" y="5"/>
                    <a:pt x="6" y="5"/>
                  </a:cubicBezTo>
                  <a:cubicBezTo>
                    <a:pt x="5" y="6"/>
                    <a:pt x="5" y="5"/>
                    <a:pt x="5" y="5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lnTo>
                    <a:pt x="8" y="11"/>
                  </a:ln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0" name="Rectangle 1531"/>
            <p:cNvSpPr>
              <a:spLocks noChangeArrowheads="1"/>
            </p:cNvSpPr>
            <p:nvPr/>
          </p:nvSpPr>
          <p:spPr bwMode="auto">
            <a:xfrm>
              <a:off x="3191" y="294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1" name="Rectangle 1532"/>
            <p:cNvSpPr>
              <a:spLocks noChangeArrowheads="1"/>
            </p:cNvSpPr>
            <p:nvPr/>
          </p:nvSpPr>
          <p:spPr bwMode="auto">
            <a:xfrm>
              <a:off x="3176" y="3043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2" name="Freeform 1533"/>
            <p:cNvSpPr>
              <a:spLocks/>
            </p:cNvSpPr>
            <p:nvPr/>
          </p:nvSpPr>
          <p:spPr bwMode="auto">
            <a:xfrm>
              <a:off x="3173" y="296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3" name="Freeform 1534"/>
            <p:cNvSpPr>
              <a:spLocks/>
            </p:cNvSpPr>
            <p:nvPr/>
          </p:nvSpPr>
          <p:spPr bwMode="auto">
            <a:xfrm>
              <a:off x="3167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4" name="Freeform 1535"/>
            <p:cNvSpPr>
              <a:spLocks/>
            </p:cNvSpPr>
            <p:nvPr/>
          </p:nvSpPr>
          <p:spPr bwMode="auto">
            <a:xfrm>
              <a:off x="3164" y="3049"/>
              <a:ext cx="3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5" name="Rectangle 1536"/>
            <p:cNvSpPr>
              <a:spLocks noChangeArrowheads="1"/>
            </p:cNvSpPr>
            <p:nvPr/>
          </p:nvSpPr>
          <p:spPr bwMode="auto">
            <a:xfrm>
              <a:off x="3164" y="3049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6" name="Freeform 1537"/>
            <p:cNvSpPr>
              <a:spLocks/>
            </p:cNvSpPr>
            <p:nvPr/>
          </p:nvSpPr>
          <p:spPr bwMode="auto">
            <a:xfrm>
              <a:off x="3169" y="30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7" name="Freeform 1538"/>
            <p:cNvSpPr>
              <a:spLocks/>
            </p:cNvSpPr>
            <p:nvPr/>
          </p:nvSpPr>
          <p:spPr bwMode="auto">
            <a:xfrm>
              <a:off x="3171" y="303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8" name="Rectangle 1539"/>
            <p:cNvSpPr>
              <a:spLocks noChangeArrowheads="1"/>
            </p:cNvSpPr>
            <p:nvPr/>
          </p:nvSpPr>
          <p:spPr bwMode="auto">
            <a:xfrm>
              <a:off x="316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9" name="Freeform 1540"/>
            <p:cNvSpPr>
              <a:spLocks/>
            </p:cNvSpPr>
            <p:nvPr/>
          </p:nvSpPr>
          <p:spPr bwMode="auto">
            <a:xfrm>
              <a:off x="3171" y="302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0" name="Rectangle 1541"/>
            <p:cNvSpPr>
              <a:spLocks noChangeArrowheads="1"/>
            </p:cNvSpPr>
            <p:nvPr/>
          </p:nvSpPr>
          <p:spPr bwMode="auto">
            <a:xfrm>
              <a:off x="3160" y="305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1" name="Freeform 1542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2" name="Freeform 1543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3" name="Freeform 1544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4" name="Freeform 1545"/>
            <p:cNvSpPr>
              <a:spLocks/>
            </p:cNvSpPr>
            <p:nvPr/>
          </p:nvSpPr>
          <p:spPr bwMode="auto">
            <a:xfrm>
              <a:off x="3160" y="305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5" name="Freeform 1546"/>
            <p:cNvSpPr>
              <a:spLocks/>
            </p:cNvSpPr>
            <p:nvPr/>
          </p:nvSpPr>
          <p:spPr bwMode="auto">
            <a:xfrm>
              <a:off x="3173" y="3056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6" name="Freeform 1547"/>
            <p:cNvSpPr>
              <a:spLocks/>
            </p:cNvSpPr>
            <p:nvPr/>
          </p:nvSpPr>
          <p:spPr bwMode="auto">
            <a:xfrm>
              <a:off x="3176" y="305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7" name="Freeform 1548"/>
            <p:cNvSpPr>
              <a:spLocks/>
            </p:cNvSpPr>
            <p:nvPr/>
          </p:nvSpPr>
          <p:spPr bwMode="auto">
            <a:xfrm>
              <a:off x="3180" y="304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8" name="Rectangle 1549"/>
            <p:cNvSpPr>
              <a:spLocks noChangeArrowheads="1"/>
            </p:cNvSpPr>
            <p:nvPr/>
          </p:nvSpPr>
          <p:spPr bwMode="auto">
            <a:xfrm>
              <a:off x="3169" y="303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9" name="Freeform 1550"/>
            <p:cNvSpPr>
              <a:spLocks/>
            </p:cNvSpPr>
            <p:nvPr/>
          </p:nvSpPr>
          <p:spPr bwMode="auto">
            <a:xfrm>
              <a:off x="3185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0" name="Freeform 1551"/>
            <p:cNvSpPr>
              <a:spLocks/>
            </p:cNvSpPr>
            <p:nvPr/>
          </p:nvSpPr>
          <p:spPr bwMode="auto">
            <a:xfrm>
              <a:off x="3187" y="301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1" name="Freeform 1552"/>
            <p:cNvSpPr>
              <a:spLocks/>
            </p:cNvSpPr>
            <p:nvPr/>
          </p:nvSpPr>
          <p:spPr bwMode="auto">
            <a:xfrm>
              <a:off x="3187" y="300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2" name="Rectangle 1553"/>
            <p:cNvSpPr>
              <a:spLocks noChangeArrowheads="1"/>
            </p:cNvSpPr>
            <p:nvPr/>
          </p:nvSpPr>
          <p:spPr bwMode="auto">
            <a:xfrm>
              <a:off x="3196" y="296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3" name="Freeform 1554"/>
            <p:cNvSpPr>
              <a:spLocks noEditPoints="1"/>
            </p:cNvSpPr>
            <p:nvPr/>
          </p:nvSpPr>
          <p:spPr bwMode="auto">
            <a:xfrm>
              <a:off x="4348" y="2640"/>
              <a:ext cx="40" cy="52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18" y="12"/>
                </a:cxn>
                <a:cxn ang="0">
                  <a:pos x="13" y="21"/>
                </a:cxn>
                <a:cxn ang="0">
                  <a:pos x="3" y="20"/>
                </a:cxn>
                <a:cxn ang="0">
                  <a:pos x="2" y="7"/>
                </a:cxn>
                <a:cxn ang="0">
                  <a:pos x="9" y="2"/>
                </a:cxn>
                <a:cxn ang="0">
                  <a:pos x="9" y="5"/>
                </a:cxn>
                <a:cxn ang="0">
                  <a:pos x="12" y="6"/>
                </a:cxn>
                <a:cxn ang="0">
                  <a:pos x="8" y="18"/>
                </a:cxn>
                <a:cxn ang="0">
                  <a:pos x="5" y="18"/>
                </a:cxn>
                <a:cxn ang="0">
                  <a:pos x="11" y="19"/>
                </a:cxn>
                <a:cxn ang="0">
                  <a:pos x="12" y="4"/>
                </a:cxn>
                <a:cxn ang="0">
                  <a:pos x="9" y="5"/>
                </a:cxn>
                <a:cxn ang="0">
                  <a:pos x="9" y="8"/>
                </a:cxn>
                <a:cxn ang="0">
                  <a:pos x="10" y="15"/>
                </a:cxn>
                <a:cxn ang="0">
                  <a:pos x="9" y="8"/>
                </a:cxn>
              </a:cxnLst>
              <a:rect l="0" t="0" r="r" b="b"/>
              <a:pathLst>
                <a:path w="18" h="23">
                  <a:moveTo>
                    <a:pt x="9" y="2"/>
                  </a:moveTo>
                  <a:cubicBezTo>
                    <a:pt x="15" y="0"/>
                    <a:pt x="18" y="6"/>
                    <a:pt x="18" y="12"/>
                  </a:cubicBezTo>
                  <a:cubicBezTo>
                    <a:pt x="17" y="15"/>
                    <a:pt x="15" y="19"/>
                    <a:pt x="13" y="21"/>
                  </a:cubicBezTo>
                  <a:cubicBezTo>
                    <a:pt x="11" y="23"/>
                    <a:pt x="7" y="23"/>
                    <a:pt x="3" y="20"/>
                  </a:cubicBezTo>
                  <a:cubicBezTo>
                    <a:pt x="1" y="16"/>
                    <a:pt x="0" y="11"/>
                    <a:pt x="2" y="7"/>
                  </a:cubicBezTo>
                  <a:cubicBezTo>
                    <a:pt x="4" y="5"/>
                    <a:pt x="6" y="3"/>
                    <a:pt x="9" y="2"/>
                  </a:cubicBezTo>
                  <a:close/>
                  <a:moveTo>
                    <a:pt x="9" y="5"/>
                  </a:moveTo>
                  <a:cubicBezTo>
                    <a:pt x="9" y="6"/>
                    <a:pt x="11" y="6"/>
                    <a:pt x="12" y="6"/>
                  </a:cubicBezTo>
                  <a:cubicBezTo>
                    <a:pt x="15" y="10"/>
                    <a:pt x="14" y="18"/>
                    <a:pt x="8" y="18"/>
                  </a:cubicBezTo>
                  <a:cubicBezTo>
                    <a:pt x="7" y="18"/>
                    <a:pt x="6" y="17"/>
                    <a:pt x="5" y="18"/>
                  </a:cubicBezTo>
                  <a:cubicBezTo>
                    <a:pt x="7" y="20"/>
                    <a:pt x="9" y="21"/>
                    <a:pt x="11" y="19"/>
                  </a:cubicBezTo>
                  <a:cubicBezTo>
                    <a:pt x="15" y="16"/>
                    <a:pt x="16" y="7"/>
                    <a:pt x="12" y="4"/>
                  </a:cubicBezTo>
                  <a:cubicBezTo>
                    <a:pt x="10" y="4"/>
                    <a:pt x="9" y="4"/>
                    <a:pt x="9" y="5"/>
                  </a:cubicBezTo>
                  <a:close/>
                  <a:moveTo>
                    <a:pt x="9" y="8"/>
                  </a:moveTo>
                  <a:cubicBezTo>
                    <a:pt x="4" y="6"/>
                    <a:pt x="5" y="18"/>
                    <a:pt x="10" y="15"/>
                  </a:cubicBezTo>
                  <a:cubicBezTo>
                    <a:pt x="10" y="13"/>
                    <a:pt x="11" y="11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4" name="Freeform 1555"/>
            <p:cNvSpPr>
              <a:spLocks noEditPoints="1"/>
            </p:cNvSpPr>
            <p:nvPr/>
          </p:nvSpPr>
          <p:spPr bwMode="auto">
            <a:xfrm>
              <a:off x="4278" y="2581"/>
              <a:ext cx="205" cy="234"/>
            </a:xfrm>
            <a:custGeom>
              <a:avLst/>
              <a:gdLst/>
              <a:ahLst/>
              <a:cxnLst>
                <a:cxn ang="0">
                  <a:pos x="87" y="96"/>
                </a:cxn>
                <a:cxn ang="0">
                  <a:pos x="63" y="99"/>
                </a:cxn>
                <a:cxn ang="0">
                  <a:pos x="52" y="96"/>
                </a:cxn>
                <a:cxn ang="0">
                  <a:pos x="37" y="71"/>
                </a:cxn>
                <a:cxn ang="0">
                  <a:pos x="36" y="78"/>
                </a:cxn>
                <a:cxn ang="0">
                  <a:pos x="32" y="102"/>
                </a:cxn>
                <a:cxn ang="0">
                  <a:pos x="6" y="81"/>
                </a:cxn>
                <a:cxn ang="0">
                  <a:pos x="21" y="33"/>
                </a:cxn>
                <a:cxn ang="0">
                  <a:pos x="26" y="19"/>
                </a:cxn>
                <a:cxn ang="0">
                  <a:pos x="37" y="0"/>
                </a:cxn>
                <a:cxn ang="0">
                  <a:pos x="44" y="8"/>
                </a:cxn>
                <a:cxn ang="0">
                  <a:pos x="50" y="19"/>
                </a:cxn>
                <a:cxn ang="0">
                  <a:pos x="58" y="34"/>
                </a:cxn>
                <a:cxn ang="0">
                  <a:pos x="69" y="52"/>
                </a:cxn>
                <a:cxn ang="0">
                  <a:pos x="81" y="72"/>
                </a:cxn>
                <a:cxn ang="0">
                  <a:pos x="89" y="95"/>
                </a:cxn>
                <a:cxn ang="0">
                  <a:pos x="66" y="56"/>
                </a:cxn>
                <a:cxn ang="0">
                  <a:pos x="52" y="29"/>
                </a:cxn>
                <a:cxn ang="0">
                  <a:pos x="46" y="17"/>
                </a:cxn>
                <a:cxn ang="0">
                  <a:pos x="37" y="5"/>
                </a:cxn>
                <a:cxn ang="0">
                  <a:pos x="23" y="46"/>
                </a:cxn>
                <a:cxn ang="0">
                  <a:pos x="12" y="82"/>
                </a:cxn>
                <a:cxn ang="0">
                  <a:pos x="5" y="98"/>
                </a:cxn>
                <a:cxn ang="0">
                  <a:pos x="31" y="98"/>
                </a:cxn>
                <a:cxn ang="0">
                  <a:pos x="35" y="68"/>
                </a:cxn>
                <a:cxn ang="0">
                  <a:pos x="38" y="50"/>
                </a:cxn>
                <a:cxn ang="0">
                  <a:pos x="46" y="64"/>
                </a:cxn>
                <a:cxn ang="0">
                  <a:pos x="51" y="82"/>
                </a:cxn>
                <a:cxn ang="0">
                  <a:pos x="56" y="96"/>
                </a:cxn>
                <a:cxn ang="0">
                  <a:pos x="75" y="74"/>
                </a:cxn>
                <a:cxn ang="0">
                  <a:pos x="8" y="87"/>
                </a:cxn>
                <a:cxn ang="0">
                  <a:pos x="16" y="63"/>
                </a:cxn>
                <a:cxn ang="0">
                  <a:pos x="26" y="25"/>
                </a:cxn>
                <a:cxn ang="0">
                  <a:pos x="12" y="71"/>
                </a:cxn>
                <a:cxn ang="0">
                  <a:pos x="78" y="73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6" y="91"/>
                </a:cxn>
              </a:cxnLst>
              <a:rect l="0" t="0" r="r" b="b"/>
              <a:pathLst>
                <a:path w="91" h="104">
                  <a:moveTo>
                    <a:pt x="89" y="95"/>
                  </a:moveTo>
                  <a:cubicBezTo>
                    <a:pt x="89" y="96"/>
                    <a:pt x="88" y="96"/>
                    <a:pt x="87" y="96"/>
                  </a:cubicBezTo>
                  <a:cubicBezTo>
                    <a:pt x="86" y="96"/>
                    <a:pt x="87" y="98"/>
                    <a:pt x="85" y="98"/>
                  </a:cubicBezTo>
                  <a:cubicBezTo>
                    <a:pt x="77" y="97"/>
                    <a:pt x="70" y="98"/>
                    <a:pt x="63" y="99"/>
                  </a:cubicBezTo>
                  <a:cubicBezTo>
                    <a:pt x="60" y="100"/>
                    <a:pt x="57" y="102"/>
                    <a:pt x="54" y="101"/>
                  </a:cubicBezTo>
                  <a:cubicBezTo>
                    <a:pt x="53" y="99"/>
                    <a:pt x="53" y="98"/>
                    <a:pt x="52" y="96"/>
                  </a:cubicBezTo>
                  <a:cubicBezTo>
                    <a:pt x="50" y="83"/>
                    <a:pt x="44" y="72"/>
                    <a:pt x="40" y="60"/>
                  </a:cubicBezTo>
                  <a:cubicBezTo>
                    <a:pt x="39" y="63"/>
                    <a:pt x="38" y="67"/>
                    <a:pt x="37" y="71"/>
                  </a:cubicBezTo>
                  <a:cubicBezTo>
                    <a:pt x="37" y="72"/>
                    <a:pt x="38" y="73"/>
                    <a:pt x="37" y="74"/>
                  </a:cubicBezTo>
                  <a:cubicBezTo>
                    <a:pt x="37" y="76"/>
                    <a:pt x="36" y="77"/>
                    <a:pt x="36" y="78"/>
                  </a:cubicBezTo>
                  <a:cubicBezTo>
                    <a:pt x="35" y="85"/>
                    <a:pt x="37" y="93"/>
                    <a:pt x="35" y="101"/>
                  </a:cubicBezTo>
                  <a:cubicBezTo>
                    <a:pt x="34" y="101"/>
                    <a:pt x="33" y="102"/>
                    <a:pt x="32" y="102"/>
                  </a:cubicBezTo>
                  <a:cubicBezTo>
                    <a:pt x="22" y="101"/>
                    <a:pt x="11" y="104"/>
                    <a:pt x="0" y="102"/>
                  </a:cubicBezTo>
                  <a:cubicBezTo>
                    <a:pt x="0" y="97"/>
                    <a:pt x="6" y="83"/>
                    <a:pt x="6" y="81"/>
                  </a:cubicBezTo>
                  <a:cubicBezTo>
                    <a:pt x="9" y="70"/>
                    <a:pt x="14" y="61"/>
                    <a:pt x="17" y="48"/>
                  </a:cubicBezTo>
                  <a:cubicBezTo>
                    <a:pt x="18" y="43"/>
                    <a:pt x="19" y="39"/>
                    <a:pt x="21" y="33"/>
                  </a:cubicBezTo>
                  <a:cubicBezTo>
                    <a:pt x="21" y="31"/>
                    <a:pt x="22" y="29"/>
                    <a:pt x="23" y="27"/>
                  </a:cubicBezTo>
                  <a:cubicBezTo>
                    <a:pt x="24" y="24"/>
                    <a:pt x="24" y="22"/>
                    <a:pt x="26" y="19"/>
                  </a:cubicBezTo>
                  <a:cubicBezTo>
                    <a:pt x="27" y="15"/>
                    <a:pt x="30" y="10"/>
                    <a:pt x="32" y="6"/>
                  </a:cubicBezTo>
                  <a:cubicBezTo>
                    <a:pt x="34" y="4"/>
                    <a:pt x="36" y="3"/>
                    <a:pt x="37" y="0"/>
                  </a:cubicBezTo>
                  <a:cubicBezTo>
                    <a:pt x="40" y="0"/>
                    <a:pt x="39" y="2"/>
                    <a:pt x="41" y="4"/>
                  </a:cubicBezTo>
                  <a:cubicBezTo>
                    <a:pt x="42" y="5"/>
                    <a:pt x="43" y="6"/>
                    <a:pt x="44" y="8"/>
                  </a:cubicBezTo>
                  <a:cubicBezTo>
                    <a:pt x="44" y="8"/>
                    <a:pt x="44" y="9"/>
                    <a:pt x="45" y="9"/>
                  </a:cubicBezTo>
                  <a:cubicBezTo>
                    <a:pt x="46" y="11"/>
                    <a:pt x="49" y="16"/>
                    <a:pt x="50" y="19"/>
                  </a:cubicBezTo>
                  <a:cubicBezTo>
                    <a:pt x="51" y="20"/>
                    <a:pt x="51" y="20"/>
                    <a:pt x="52" y="21"/>
                  </a:cubicBezTo>
                  <a:cubicBezTo>
                    <a:pt x="54" y="25"/>
                    <a:pt x="56" y="30"/>
                    <a:pt x="58" y="34"/>
                  </a:cubicBezTo>
                  <a:cubicBezTo>
                    <a:pt x="60" y="37"/>
                    <a:pt x="61" y="40"/>
                    <a:pt x="62" y="43"/>
                  </a:cubicBezTo>
                  <a:cubicBezTo>
                    <a:pt x="64" y="46"/>
                    <a:pt x="66" y="49"/>
                    <a:pt x="69" y="52"/>
                  </a:cubicBezTo>
                  <a:cubicBezTo>
                    <a:pt x="71" y="56"/>
                    <a:pt x="73" y="59"/>
                    <a:pt x="75" y="63"/>
                  </a:cubicBezTo>
                  <a:cubicBezTo>
                    <a:pt x="77" y="66"/>
                    <a:pt x="79" y="69"/>
                    <a:pt x="81" y="72"/>
                  </a:cubicBezTo>
                  <a:cubicBezTo>
                    <a:pt x="84" y="78"/>
                    <a:pt x="86" y="83"/>
                    <a:pt x="88" y="89"/>
                  </a:cubicBezTo>
                  <a:cubicBezTo>
                    <a:pt x="89" y="91"/>
                    <a:pt x="91" y="93"/>
                    <a:pt x="89" y="95"/>
                  </a:cubicBezTo>
                  <a:close/>
                  <a:moveTo>
                    <a:pt x="75" y="74"/>
                  </a:moveTo>
                  <a:cubicBezTo>
                    <a:pt x="72" y="68"/>
                    <a:pt x="69" y="62"/>
                    <a:pt x="66" y="56"/>
                  </a:cubicBezTo>
                  <a:cubicBezTo>
                    <a:pt x="62" y="49"/>
                    <a:pt x="59" y="42"/>
                    <a:pt x="55" y="36"/>
                  </a:cubicBezTo>
                  <a:cubicBezTo>
                    <a:pt x="54" y="33"/>
                    <a:pt x="53" y="31"/>
                    <a:pt x="52" y="29"/>
                  </a:cubicBezTo>
                  <a:cubicBezTo>
                    <a:pt x="50" y="26"/>
                    <a:pt x="48" y="23"/>
                    <a:pt x="47" y="20"/>
                  </a:cubicBezTo>
                  <a:cubicBezTo>
                    <a:pt x="46" y="19"/>
                    <a:pt x="46" y="18"/>
                    <a:pt x="46" y="17"/>
                  </a:cubicBezTo>
                  <a:cubicBezTo>
                    <a:pt x="44" y="13"/>
                    <a:pt x="39" y="9"/>
                    <a:pt x="38" y="5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7" y="5"/>
                    <a:pt x="36" y="6"/>
                    <a:pt x="36" y="6"/>
                  </a:cubicBezTo>
                  <a:cubicBezTo>
                    <a:pt x="30" y="16"/>
                    <a:pt x="27" y="31"/>
                    <a:pt x="23" y="46"/>
                  </a:cubicBezTo>
                  <a:cubicBezTo>
                    <a:pt x="21" y="53"/>
                    <a:pt x="19" y="60"/>
                    <a:pt x="17" y="67"/>
                  </a:cubicBezTo>
                  <a:cubicBezTo>
                    <a:pt x="16" y="72"/>
                    <a:pt x="14" y="77"/>
                    <a:pt x="12" y="82"/>
                  </a:cubicBezTo>
                  <a:cubicBezTo>
                    <a:pt x="12" y="84"/>
                    <a:pt x="12" y="86"/>
                    <a:pt x="11" y="87"/>
                  </a:cubicBezTo>
                  <a:cubicBezTo>
                    <a:pt x="9" y="92"/>
                    <a:pt x="4" y="93"/>
                    <a:pt x="5" y="98"/>
                  </a:cubicBezTo>
                  <a:cubicBezTo>
                    <a:pt x="8" y="100"/>
                    <a:pt x="13" y="100"/>
                    <a:pt x="18" y="100"/>
                  </a:cubicBezTo>
                  <a:cubicBezTo>
                    <a:pt x="22" y="99"/>
                    <a:pt x="27" y="99"/>
                    <a:pt x="31" y="98"/>
                  </a:cubicBezTo>
                  <a:cubicBezTo>
                    <a:pt x="31" y="91"/>
                    <a:pt x="32" y="84"/>
                    <a:pt x="34" y="77"/>
                  </a:cubicBezTo>
                  <a:cubicBezTo>
                    <a:pt x="34" y="73"/>
                    <a:pt x="34" y="71"/>
                    <a:pt x="35" y="68"/>
                  </a:cubicBezTo>
                  <a:cubicBezTo>
                    <a:pt x="35" y="63"/>
                    <a:pt x="37" y="60"/>
                    <a:pt x="38" y="56"/>
                  </a:cubicBezTo>
                  <a:cubicBezTo>
                    <a:pt x="38" y="54"/>
                    <a:pt x="37" y="52"/>
                    <a:pt x="38" y="50"/>
                  </a:cubicBezTo>
                  <a:cubicBezTo>
                    <a:pt x="44" y="48"/>
                    <a:pt x="44" y="56"/>
                    <a:pt x="45" y="59"/>
                  </a:cubicBezTo>
                  <a:cubicBezTo>
                    <a:pt x="45" y="61"/>
                    <a:pt x="46" y="63"/>
                    <a:pt x="46" y="64"/>
                  </a:cubicBezTo>
                  <a:cubicBezTo>
                    <a:pt x="47" y="67"/>
                    <a:pt x="49" y="69"/>
                    <a:pt x="49" y="72"/>
                  </a:cubicBezTo>
                  <a:cubicBezTo>
                    <a:pt x="51" y="75"/>
                    <a:pt x="50" y="79"/>
                    <a:pt x="51" y="82"/>
                  </a:cubicBezTo>
                  <a:cubicBezTo>
                    <a:pt x="52" y="85"/>
                    <a:pt x="53" y="87"/>
                    <a:pt x="54" y="89"/>
                  </a:cubicBezTo>
                  <a:cubicBezTo>
                    <a:pt x="54" y="91"/>
                    <a:pt x="55" y="94"/>
                    <a:pt x="56" y="96"/>
                  </a:cubicBezTo>
                  <a:cubicBezTo>
                    <a:pt x="65" y="98"/>
                    <a:pt x="76" y="95"/>
                    <a:pt x="84" y="93"/>
                  </a:cubicBezTo>
                  <a:cubicBezTo>
                    <a:pt x="83" y="86"/>
                    <a:pt x="78" y="80"/>
                    <a:pt x="75" y="74"/>
                  </a:cubicBezTo>
                  <a:close/>
                  <a:moveTo>
                    <a:pt x="12" y="71"/>
                  </a:moveTo>
                  <a:cubicBezTo>
                    <a:pt x="10" y="76"/>
                    <a:pt x="8" y="81"/>
                    <a:pt x="8" y="87"/>
                  </a:cubicBezTo>
                  <a:cubicBezTo>
                    <a:pt x="10" y="83"/>
                    <a:pt x="11" y="79"/>
                    <a:pt x="12" y="75"/>
                  </a:cubicBezTo>
                  <a:cubicBezTo>
                    <a:pt x="13" y="71"/>
                    <a:pt x="15" y="67"/>
                    <a:pt x="16" y="63"/>
                  </a:cubicBezTo>
                  <a:cubicBezTo>
                    <a:pt x="17" y="56"/>
                    <a:pt x="19" y="50"/>
                    <a:pt x="21" y="44"/>
                  </a:cubicBezTo>
                  <a:cubicBezTo>
                    <a:pt x="23" y="37"/>
                    <a:pt x="25" y="31"/>
                    <a:pt x="26" y="25"/>
                  </a:cubicBezTo>
                  <a:cubicBezTo>
                    <a:pt x="27" y="24"/>
                    <a:pt x="28" y="22"/>
                    <a:pt x="27" y="22"/>
                  </a:cubicBezTo>
                  <a:cubicBezTo>
                    <a:pt x="21" y="38"/>
                    <a:pt x="17" y="55"/>
                    <a:pt x="12" y="71"/>
                  </a:cubicBezTo>
                  <a:close/>
                  <a:moveTo>
                    <a:pt x="83" y="83"/>
                  </a:moveTo>
                  <a:cubicBezTo>
                    <a:pt x="82" y="80"/>
                    <a:pt x="80" y="75"/>
                    <a:pt x="78" y="73"/>
                  </a:cubicBezTo>
                  <a:cubicBezTo>
                    <a:pt x="78" y="72"/>
                    <a:pt x="76" y="70"/>
                    <a:pt x="76" y="71"/>
                  </a:cubicBezTo>
                  <a:cubicBezTo>
                    <a:pt x="79" y="75"/>
                    <a:pt x="80" y="79"/>
                    <a:pt x="83" y="83"/>
                  </a:cubicBezTo>
                  <a:close/>
                  <a:moveTo>
                    <a:pt x="84" y="85"/>
                  </a:moveTo>
                  <a:cubicBezTo>
                    <a:pt x="84" y="84"/>
                    <a:pt x="84" y="83"/>
                    <a:pt x="83" y="83"/>
                  </a:cubicBezTo>
                  <a:cubicBezTo>
                    <a:pt x="83" y="84"/>
                    <a:pt x="84" y="86"/>
                    <a:pt x="84" y="85"/>
                  </a:cubicBezTo>
                  <a:close/>
                  <a:moveTo>
                    <a:pt x="86" y="90"/>
                  </a:moveTo>
                  <a:cubicBezTo>
                    <a:pt x="86" y="89"/>
                    <a:pt x="86" y="89"/>
                    <a:pt x="85" y="88"/>
                  </a:cubicBezTo>
                  <a:cubicBezTo>
                    <a:pt x="85" y="89"/>
                    <a:pt x="85" y="91"/>
                    <a:pt x="86" y="90"/>
                  </a:cubicBezTo>
                  <a:close/>
                  <a:moveTo>
                    <a:pt x="86" y="92"/>
                  </a:moveTo>
                  <a:cubicBezTo>
                    <a:pt x="86" y="91"/>
                    <a:pt x="86" y="90"/>
                    <a:pt x="86" y="91"/>
                  </a:cubicBezTo>
                  <a:cubicBezTo>
                    <a:pt x="86" y="92"/>
                    <a:pt x="86" y="92"/>
                    <a:pt x="86" y="9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5" name="Freeform 1556"/>
            <p:cNvSpPr>
              <a:spLocks noEditPoints="1"/>
            </p:cNvSpPr>
            <p:nvPr/>
          </p:nvSpPr>
          <p:spPr bwMode="auto">
            <a:xfrm>
              <a:off x="4130" y="2593"/>
              <a:ext cx="157" cy="23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20"/>
                </a:cxn>
                <a:cxn ang="0">
                  <a:pos x="37" y="24"/>
                </a:cxn>
                <a:cxn ang="0">
                  <a:pos x="55" y="46"/>
                </a:cxn>
                <a:cxn ang="0">
                  <a:pos x="67" y="76"/>
                </a:cxn>
                <a:cxn ang="0">
                  <a:pos x="53" y="90"/>
                </a:cxn>
                <a:cxn ang="0">
                  <a:pos x="17" y="102"/>
                </a:cxn>
                <a:cxn ang="0">
                  <a:pos x="3" y="70"/>
                </a:cxn>
                <a:cxn ang="0">
                  <a:pos x="31" y="76"/>
                </a:cxn>
                <a:cxn ang="0">
                  <a:pos x="29" y="65"/>
                </a:cxn>
                <a:cxn ang="0">
                  <a:pos x="14" y="63"/>
                </a:cxn>
                <a:cxn ang="0">
                  <a:pos x="4" y="61"/>
                </a:cxn>
                <a:cxn ang="0">
                  <a:pos x="2" y="30"/>
                </a:cxn>
                <a:cxn ang="0">
                  <a:pos x="13" y="14"/>
                </a:cxn>
                <a:cxn ang="0">
                  <a:pos x="31" y="5"/>
                </a:cxn>
                <a:cxn ang="0">
                  <a:pos x="49" y="2"/>
                </a:cxn>
                <a:cxn ang="0">
                  <a:pos x="30" y="8"/>
                </a:cxn>
                <a:cxn ang="0">
                  <a:pos x="12" y="23"/>
                </a:cxn>
                <a:cxn ang="0">
                  <a:pos x="5" y="43"/>
                </a:cxn>
                <a:cxn ang="0">
                  <a:pos x="17" y="61"/>
                </a:cxn>
                <a:cxn ang="0">
                  <a:pos x="39" y="62"/>
                </a:cxn>
                <a:cxn ang="0">
                  <a:pos x="42" y="74"/>
                </a:cxn>
                <a:cxn ang="0">
                  <a:pos x="17" y="77"/>
                </a:cxn>
                <a:cxn ang="0">
                  <a:pos x="13" y="94"/>
                </a:cxn>
                <a:cxn ang="0">
                  <a:pos x="41" y="93"/>
                </a:cxn>
                <a:cxn ang="0">
                  <a:pos x="55" y="86"/>
                </a:cxn>
                <a:cxn ang="0">
                  <a:pos x="61" y="58"/>
                </a:cxn>
                <a:cxn ang="0">
                  <a:pos x="60" y="56"/>
                </a:cxn>
                <a:cxn ang="0">
                  <a:pos x="56" y="53"/>
                </a:cxn>
                <a:cxn ang="0">
                  <a:pos x="24" y="49"/>
                </a:cxn>
                <a:cxn ang="0">
                  <a:pos x="29" y="23"/>
                </a:cxn>
                <a:cxn ang="0">
                  <a:pos x="52" y="0"/>
                </a:cxn>
                <a:cxn ang="0">
                  <a:pos x="12" y="19"/>
                </a:cxn>
                <a:cxn ang="0">
                  <a:pos x="42" y="21"/>
                </a:cxn>
                <a:cxn ang="0">
                  <a:pos x="42" y="21"/>
                </a:cxn>
                <a:cxn ang="0">
                  <a:pos x="28" y="28"/>
                </a:cxn>
                <a:cxn ang="0">
                  <a:pos x="33" y="47"/>
                </a:cxn>
                <a:cxn ang="0">
                  <a:pos x="26" y="33"/>
                </a:cxn>
                <a:cxn ang="0">
                  <a:pos x="33" y="47"/>
                </a:cxn>
                <a:cxn ang="0">
                  <a:pos x="3" y="47"/>
                </a:cxn>
                <a:cxn ang="0">
                  <a:pos x="46" y="47"/>
                </a:cxn>
                <a:cxn ang="0">
                  <a:pos x="49" y="47"/>
                </a:cxn>
                <a:cxn ang="0">
                  <a:pos x="12" y="74"/>
                </a:cxn>
                <a:cxn ang="0">
                  <a:pos x="12" y="74"/>
                </a:cxn>
                <a:cxn ang="0">
                  <a:pos x="10" y="96"/>
                </a:cxn>
              </a:cxnLst>
              <a:rect l="0" t="0" r="r" b="b"/>
              <a:pathLst>
                <a:path w="70" h="103">
                  <a:moveTo>
                    <a:pt x="52" y="0"/>
                  </a:moveTo>
                  <a:cubicBezTo>
                    <a:pt x="53" y="0"/>
                    <a:pt x="54" y="0"/>
                    <a:pt x="55" y="0"/>
                  </a:cubicBezTo>
                  <a:cubicBezTo>
                    <a:pt x="56" y="6"/>
                    <a:pt x="57" y="13"/>
                    <a:pt x="56" y="19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2"/>
                    <a:pt x="55" y="25"/>
                    <a:pt x="53" y="26"/>
                  </a:cubicBezTo>
                  <a:cubicBezTo>
                    <a:pt x="47" y="28"/>
                    <a:pt x="42" y="23"/>
                    <a:pt x="37" y="24"/>
                  </a:cubicBezTo>
                  <a:cubicBezTo>
                    <a:pt x="32" y="25"/>
                    <a:pt x="25" y="36"/>
                    <a:pt x="28" y="42"/>
                  </a:cubicBezTo>
                  <a:cubicBezTo>
                    <a:pt x="37" y="46"/>
                    <a:pt x="47" y="41"/>
                    <a:pt x="55" y="46"/>
                  </a:cubicBezTo>
                  <a:cubicBezTo>
                    <a:pt x="60" y="48"/>
                    <a:pt x="64" y="55"/>
                    <a:pt x="66" y="60"/>
                  </a:cubicBezTo>
                  <a:cubicBezTo>
                    <a:pt x="69" y="64"/>
                    <a:pt x="70" y="70"/>
                    <a:pt x="67" y="76"/>
                  </a:cubicBezTo>
                  <a:cubicBezTo>
                    <a:pt x="66" y="78"/>
                    <a:pt x="63" y="82"/>
                    <a:pt x="61" y="84"/>
                  </a:cubicBezTo>
                  <a:cubicBezTo>
                    <a:pt x="59" y="86"/>
                    <a:pt x="56" y="88"/>
                    <a:pt x="53" y="90"/>
                  </a:cubicBezTo>
                  <a:cubicBezTo>
                    <a:pt x="48" y="93"/>
                    <a:pt x="41" y="95"/>
                    <a:pt x="34" y="98"/>
                  </a:cubicBezTo>
                  <a:cubicBezTo>
                    <a:pt x="28" y="101"/>
                    <a:pt x="25" y="101"/>
                    <a:pt x="17" y="102"/>
                  </a:cubicBezTo>
                  <a:cubicBezTo>
                    <a:pt x="11" y="102"/>
                    <a:pt x="11" y="103"/>
                    <a:pt x="8" y="98"/>
                  </a:cubicBezTo>
                  <a:cubicBezTo>
                    <a:pt x="5" y="93"/>
                    <a:pt x="0" y="79"/>
                    <a:pt x="3" y="70"/>
                  </a:cubicBezTo>
                  <a:cubicBezTo>
                    <a:pt x="7" y="70"/>
                    <a:pt x="13" y="71"/>
                    <a:pt x="18" y="72"/>
                  </a:cubicBezTo>
                  <a:cubicBezTo>
                    <a:pt x="22" y="74"/>
                    <a:pt x="25" y="77"/>
                    <a:pt x="31" y="76"/>
                  </a:cubicBezTo>
                  <a:cubicBezTo>
                    <a:pt x="34" y="75"/>
                    <a:pt x="36" y="73"/>
                    <a:pt x="38" y="70"/>
                  </a:cubicBezTo>
                  <a:cubicBezTo>
                    <a:pt x="36" y="68"/>
                    <a:pt x="34" y="65"/>
                    <a:pt x="29" y="65"/>
                  </a:cubicBezTo>
                  <a:cubicBezTo>
                    <a:pt x="26" y="64"/>
                    <a:pt x="22" y="65"/>
                    <a:pt x="18" y="65"/>
                  </a:cubicBezTo>
                  <a:cubicBezTo>
                    <a:pt x="17" y="64"/>
                    <a:pt x="16" y="64"/>
                    <a:pt x="14" y="63"/>
                  </a:cubicBezTo>
                  <a:cubicBezTo>
                    <a:pt x="12" y="63"/>
                    <a:pt x="11" y="64"/>
                    <a:pt x="9" y="63"/>
                  </a:cubicBezTo>
                  <a:cubicBezTo>
                    <a:pt x="7" y="63"/>
                    <a:pt x="5" y="61"/>
                    <a:pt x="4" y="61"/>
                  </a:cubicBezTo>
                  <a:cubicBezTo>
                    <a:pt x="2" y="57"/>
                    <a:pt x="1" y="54"/>
                    <a:pt x="0" y="49"/>
                  </a:cubicBezTo>
                  <a:cubicBezTo>
                    <a:pt x="0" y="42"/>
                    <a:pt x="2" y="35"/>
                    <a:pt x="2" y="30"/>
                  </a:cubicBezTo>
                  <a:cubicBezTo>
                    <a:pt x="4" y="27"/>
                    <a:pt x="5" y="23"/>
                    <a:pt x="7" y="20"/>
                  </a:cubicBezTo>
                  <a:cubicBezTo>
                    <a:pt x="9" y="18"/>
                    <a:pt x="12" y="17"/>
                    <a:pt x="13" y="14"/>
                  </a:cubicBezTo>
                  <a:cubicBezTo>
                    <a:pt x="16" y="14"/>
                    <a:pt x="18" y="11"/>
                    <a:pt x="21" y="10"/>
                  </a:cubicBezTo>
                  <a:cubicBezTo>
                    <a:pt x="23" y="8"/>
                    <a:pt x="27" y="7"/>
                    <a:pt x="31" y="5"/>
                  </a:cubicBezTo>
                  <a:cubicBezTo>
                    <a:pt x="34" y="3"/>
                    <a:pt x="38" y="1"/>
                    <a:pt x="41" y="1"/>
                  </a:cubicBezTo>
                  <a:cubicBezTo>
                    <a:pt x="43" y="1"/>
                    <a:pt x="48" y="0"/>
                    <a:pt x="49" y="2"/>
                  </a:cubicBezTo>
                  <a:cubicBezTo>
                    <a:pt x="48" y="6"/>
                    <a:pt x="43" y="4"/>
                    <a:pt x="39" y="5"/>
                  </a:cubicBezTo>
                  <a:cubicBezTo>
                    <a:pt x="36" y="6"/>
                    <a:pt x="33" y="7"/>
                    <a:pt x="30" y="8"/>
                  </a:cubicBezTo>
                  <a:cubicBezTo>
                    <a:pt x="23" y="12"/>
                    <a:pt x="18" y="15"/>
                    <a:pt x="14" y="21"/>
                  </a:cubicBezTo>
                  <a:cubicBezTo>
                    <a:pt x="13" y="22"/>
                    <a:pt x="13" y="22"/>
                    <a:pt x="12" y="23"/>
                  </a:cubicBezTo>
                  <a:cubicBezTo>
                    <a:pt x="11" y="24"/>
                    <a:pt x="9" y="28"/>
                    <a:pt x="7" y="30"/>
                  </a:cubicBezTo>
                  <a:cubicBezTo>
                    <a:pt x="5" y="35"/>
                    <a:pt x="3" y="38"/>
                    <a:pt x="5" y="43"/>
                  </a:cubicBezTo>
                  <a:cubicBezTo>
                    <a:pt x="6" y="47"/>
                    <a:pt x="8" y="50"/>
                    <a:pt x="10" y="53"/>
                  </a:cubicBezTo>
                  <a:cubicBezTo>
                    <a:pt x="11" y="56"/>
                    <a:pt x="14" y="60"/>
                    <a:pt x="17" y="61"/>
                  </a:cubicBezTo>
                  <a:cubicBezTo>
                    <a:pt x="21" y="62"/>
                    <a:pt x="27" y="60"/>
                    <a:pt x="31" y="60"/>
                  </a:cubicBezTo>
                  <a:cubicBezTo>
                    <a:pt x="34" y="60"/>
                    <a:pt x="37" y="61"/>
                    <a:pt x="39" y="62"/>
                  </a:cubicBezTo>
                  <a:cubicBezTo>
                    <a:pt x="41" y="64"/>
                    <a:pt x="41" y="65"/>
                    <a:pt x="41" y="69"/>
                  </a:cubicBezTo>
                  <a:cubicBezTo>
                    <a:pt x="41" y="70"/>
                    <a:pt x="42" y="72"/>
                    <a:pt x="42" y="74"/>
                  </a:cubicBezTo>
                  <a:cubicBezTo>
                    <a:pt x="41" y="76"/>
                    <a:pt x="37" y="78"/>
                    <a:pt x="35" y="78"/>
                  </a:cubicBezTo>
                  <a:cubicBezTo>
                    <a:pt x="29" y="79"/>
                    <a:pt x="23" y="77"/>
                    <a:pt x="17" y="77"/>
                  </a:cubicBezTo>
                  <a:cubicBezTo>
                    <a:pt x="14" y="77"/>
                    <a:pt x="11" y="78"/>
                    <a:pt x="8" y="77"/>
                  </a:cubicBezTo>
                  <a:cubicBezTo>
                    <a:pt x="6" y="84"/>
                    <a:pt x="10" y="90"/>
                    <a:pt x="13" y="94"/>
                  </a:cubicBezTo>
                  <a:cubicBezTo>
                    <a:pt x="17" y="97"/>
                    <a:pt x="28" y="97"/>
                    <a:pt x="33" y="96"/>
                  </a:cubicBezTo>
                  <a:cubicBezTo>
                    <a:pt x="36" y="95"/>
                    <a:pt x="38" y="94"/>
                    <a:pt x="41" y="93"/>
                  </a:cubicBezTo>
                  <a:cubicBezTo>
                    <a:pt x="43" y="92"/>
                    <a:pt x="46" y="91"/>
                    <a:pt x="48" y="90"/>
                  </a:cubicBezTo>
                  <a:cubicBezTo>
                    <a:pt x="51" y="89"/>
                    <a:pt x="53" y="86"/>
                    <a:pt x="55" y="86"/>
                  </a:cubicBezTo>
                  <a:cubicBezTo>
                    <a:pt x="57" y="82"/>
                    <a:pt x="61" y="81"/>
                    <a:pt x="63" y="77"/>
                  </a:cubicBezTo>
                  <a:cubicBezTo>
                    <a:pt x="65" y="71"/>
                    <a:pt x="64" y="61"/>
                    <a:pt x="61" y="58"/>
                  </a:cubicBezTo>
                  <a:cubicBezTo>
                    <a:pt x="61" y="57"/>
                    <a:pt x="60" y="57"/>
                    <a:pt x="60" y="57"/>
                  </a:cubicBezTo>
                  <a:cubicBezTo>
                    <a:pt x="60" y="57"/>
                    <a:pt x="60" y="56"/>
                    <a:pt x="60" y="56"/>
                  </a:cubicBezTo>
                  <a:cubicBezTo>
                    <a:pt x="59" y="55"/>
                    <a:pt x="58" y="55"/>
                    <a:pt x="57" y="55"/>
                  </a:cubicBezTo>
                  <a:cubicBezTo>
                    <a:pt x="57" y="54"/>
                    <a:pt x="57" y="53"/>
                    <a:pt x="56" y="53"/>
                  </a:cubicBezTo>
                  <a:cubicBezTo>
                    <a:pt x="53" y="51"/>
                    <a:pt x="46" y="50"/>
                    <a:pt x="41" y="49"/>
                  </a:cubicBezTo>
                  <a:cubicBezTo>
                    <a:pt x="36" y="49"/>
                    <a:pt x="28" y="51"/>
                    <a:pt x="24" y="49"/>
                  </a:cubicBezTo>
                  <a:cubicBezTo>
                    <a:pt x="21" y="46"/>
                    <a:pt x="21" y="39"/>
                    <a:pt x="21" y="36"/>
                  </a:cubicBezTo>
                  <a:cubicBezTo>
                    <a:pt x="23" y="31"/>
                    <a:pt x="26" y="27"/>
                    <a:pt x="29" y="23"/>
                  </a:cubicBezTo>
                  <a:cubicBezTo>
                    <a:pt x="36" y="21"/>
                    <a:pt x="41" y="16"/>
                    <a:pt x="50" y="18"/>
                  </a:cubicBezTo>
                  <a:cubicBezTo>
                    <a:pt x="52" y="11"/>
                    <a:pt x="49" y="5"/>
                    <a:pt x="52" y="0"/>
                  </a:cubicBezTo>
                  <a:close/>
                  <a:moveTo>
                    <a:pt x="5" y="30"/>
                  </a:moveTo>
                  <a:cubicBezTo>
                    <a:pt x="7" y="26"/>
                    <a:pt x="11" y="22"/>
                    <a:pt x="12" y="19"/>
                  </a:cubicBezTo>
                  <a:cubicBezTo>
                    <a:pt x="9" y="22"/>
                    <a:pt x="6" y="26"/>
                    <a:pt x="5" y="30"/>
                  </a:cubicBezTo>
                  <a:close/>
                  <a:moveTo>
                    <a:pt x="42" y="21"/>
                  </a:moveTo>
                  <a:cubicBezTo>
                    <a:pt x="44" y="22"/>
                    <a:pt x="46" y="24"/>
                    <a:pt x="50" y="23"/>
                  </a:cubicBezTo>
                  <a:cubicBezTo>
                    <a:pt x="50" y="20"/>
                    <a:pt x="44" y="19"/>
                    <a:pt x="42" y="21"/>
                  </a:cubicBezTo>
                  <a:close/>
                  <a:moveTo>
                    <a:pt x="28" y="30"/>
                  </a:moveTo>
                  <a:cubicBezTo>
                    <a:pt x="28" y="30"/>
                    <a:pt x="29" y="28"/>
                    <a:pt x="28" y="28"/>
                  </a:cubicBezTo>
                  <a:cubicBezTo>
                    <a:pt x="28" y="29"/>
                    <a:pt x="26" y="30"/>
                    <a:pt x="28" y="30"/>
                  </a:cubicBezTo>
                  <a:close/>
                  <a:moveTo>
                    <a:pt x="33" y="47"/>
                  </a:moveTo>
                  <a:cubicBezTo>
                    <a:pt x="30" y="47"/>
                    <a:pt x="28" y="45"/>
                    <a:pt x="26" y="44"/>
                  </a:cubicBezTo>
                  <a:cubicBezTo>
                    <a:pt x="24" y="41"/>
                    <a:pt x="24" y="35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2" y="38"/>
                    <a:pt x="23" y="50"/>
                    <a:pt x="33" y="47"/>
                  </a:cubicBezTo>
                  <a:close/>
                  <a:moveTo>
                    <a:pt x="12" y="60"/>
                  </a:moveTo>
                  <a:cubicBezTo>
                    <a:pt x="7" y="57"/>
                    <a:pt x="5" y="52"/>
                    <a:pt x="3" y="47"/>
                  </a:cubicBezTo>
                  <a:cubicBezTo>
                    <a:pt x="3" y="53"/>
                    <a:pt x="5" y="60"/>
                    <a:pt x="12" y="60"/>
                  </a:cubicBezTo>
                  <a:close/>
                  <a:moveTo>
                    <a:pt x="46" y="47"/>
                  </a:moveTo>
                  <a:cubicBezTo>
                    <a:pt x="44" y="46"/>
                    <a:pt x="45" y="48"/>
                    <a:pt x="46" y="47"/>
                  </a:cubicBezTo>
                  <a:close/>
                  <a:moveTo>
                    <a:pt x="49" y="47"/>
                  </a:moveTo>
                  <a:cubicBezTo>
                    <a:pt x="46" y="47"/>
                    <a:pt x="48" y="48"/>
                    <a:pt x="49" y="47"/>
                  </a:cubicBezTo>
                  <a:close/>
                  <a:moveTo>
                    <a:pt x="12" y="74"/>
                  </a:moveTo>
                  <a:cubicBezTo>
                    <a:pt x="12" y="74"/>
                    <a:pt x="13" y="75"/>
                    <a:pt x="13" y="74"/>
                  </a:cubicBezTo>
                  <a:cubicBezTo>
                    <a:pt x="11" y="74"/>
                    <a:pt x="9" y="74"/>
                    <a:pt x="12" y="74"/>
                  </a:cubicBezTo>
                  <a:close/>
                  <a:moveTo>
                    <a:pt x="16" y="98"/>
                  </a:moveTo>
                  <a:cubicBezTo>
                    <a:pt x="13" y="99"/>
                    <a:pt x="12" y="96"/>
                    <a:pt x="10" y="96"/>
                  </a:cubicBezTo>
                  <a:cubicBezTo>
                    <a:pt x="12" y="97"/>
                    <a:pt x="14" y="100"/>
                    <a:pt x="16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6" name="Freeform 1557"/>
            <p:cNvSpPr>
              <a:spLocks noEditPoints="1"/>
            </p:cNvSpPr>
            <p:nvPr/>
          </p:nvSpPr>
          <p:spPr bwMode="auto">
            <a:xfrm>
              <a:off x="3608" y="2568"/>
              <a:ext cx="209" cy="292"/>
            </a:xfrm>
            <a:custGeom>
              <a:avLst/>
              <a:gdLst/>
              <a:ahLst/>
              <a:cxnLst>
                <a:cxn ang="0">
                  <a:pos x="85" y="91"/>
                </a:cxn>
                <a:cxn ang="0">
                  <a:pos x="85" y="119"/>
                </a:cxn>
                <a:cxn ang="0">
                  <a:pos x="73" y="119"/>
                </a:cxn>
                <a:cxn ang="0">
                  <a:pos x="49" y="115"/>
                </a:cxn>
                <a:cxn ang="0">
                  <a:pos x="54" y="95"/>
                </a:cxn>
                <a:cxn ang="0">
                  <a:pos x="54" y="81"/>
                </a:cxn>
                <a:cxn ang="0">
                  <a:pos x="41" y="89"/>
                </a:cxn>
                <a:cxn ang="0">
                  <a:pos x="32" y="74"/>
                </a:cxn>
                <a:cxn ang="0">
                  <a:pos x="28" y="123"/>
                </a:cxn>
                <a:cxn ang="0">
                  <a:pos x="3" y="130"/>
                </a:cxn>
                <a:cxn ang="0">
                  <a:pos x="2" y="124"/>
                </a:cxn>
                <a:cxn ang="0">
                  <a:pos x="7" y="84"/>
                </a:cxn>
                <a:cxn ang="0">
                  <a:pos x="21" y="6"/>
                </a:cxn>
                <a:cxn ang="0">
                  <a:pos x="41" y="23"/>
                </a:cxn>
                <a:cxn ang="0">
                  <a:pos x="53" y="45"/>
                </a:cxn>
                <a:cxn ang="0">
                  <a:pos x="70" y="20"/>
                </a:cxn>
                <a:cxn ang="0">
                  <a:pos x="76" y="14"/>
                </a:cxn>
                <a:cxn ang="0">
                  <a:pos x="87" y="2"/>
                </a:cxn>
                <a:cxn ang="0">
                  <a:pos x="13" y="67"/>
                </a:cxn>
                <a:cxn ang="0">
                  <a:pos x="20" y="14"/>
                </a:cxn>
                <a:cxn ang="0">
                  <a:pos x="58" y="46"/>
                </a:cxn>
                <a:cxn ang="0">
                  <a:pos x="50" y="49"/>
                </a:cxn>
                <a:cxn ang="0">
                  <a:pos x="25" y="17"/>
                </a:cxn>
                <a:cxn ang="0">
                  <a:pos x="11" y="85"/>
                </a:cxn>
                <a:cxn ang="0">
                  <a:pos x="8" y="110"/>
                </a:cxn>
                <a:cxn ang="0">
                  <a:pos x="8" y="123"/>
                </a:cxn>
                <a:cxn ang="0">
                  <a:pos x="24" y="113"/>
                </a:cxn>
                <a:cxn ang="0">
                  <a:pos x="25" y="73"/>
                </a:cxn>
                <a:cxn ang="0">
                  <a:pos x="32" y="61"/>
                </a:cxn>
                <a:cxn ang="0">
                  <a:pos x="57" y="71"/>
                </a:cxn>
                <a:cxn ang="0">
                  <a:pos x="59" y="94"/>
                </a:cxn>
                <a:cxn ang="0">
                  <a:pos x="76" y="115"/>
                </a:cxn>
                <a:cxn ang="0">
                  <a:pos x="81" y="78"/>
                </a:cxn>
                <a:cxn ang="0">
                  <a:pos x="84" y="14"/>
                </a:cxn>
                <a:cxn ang="0">
                  <a:pos x="81" y="108"/>
                </a:cxn>
                <a:cxn ang="0">
                  <a:pos x="81" y="108"/>
                </a:cxn>
              </a:cxnLst>
              <a:rect l="0" t="0" r="r" b="b"/>
              <a:pathLst>
                <a:path w="93" h="130">
                  <a:moveTo>
                    <a:pt x="93" y="6"/>
                  </a:moveTo>
                  <a:cubicBezTo>
                    <a:pt x="90" y="31"/>
                    <a:pt x="83" y="61"/>
                    <a:pt x="85" y="91"/>
                  </a:cubicBezTo>
                  <a:cubicBezTo>
                    <a:pt x="85" y="98"/>
                    <a:pt x="86" y="106"/>
                    <a:pt x="84" y="113"/>
                  </a:cubicBezTo>
                  <a:cubicBezTo>
                    <a:pt x="84" y="115"/>
                    <a:pt x="87" y="116"/>
                    <a:pt x="85" y="119"/>
                  </a:cubicBezTo>
                  <a:cubicBezTo>
                    <a:pt x="83" y="121"/>
                    <a:pt x="79" y="118"/>
                    <a:pt x="78" y="121"/>
                  </a:cubicBezTo>
                  <a:cubicBezTo>
                    <a:pt x="75" y="121"/>
                    <a:pt x="75" y="119"/>
                    <a:pt x="73" y="119"/>
                  </a:cubicBezTo>
                  <a:cubicBezTo>
                    <a:pt x="66" y="121"/>
                    <a:pt x="54" y="125"/>
                    <a:pt x="46" y="121"/>
                  </a:cubicBezTo>
                  <a:cubicBezTo>
                    <a:pt x="46" y="118"/>
                    <a:pt x="48" y="117"/>
                    <a:pt x="49" y="115"/>
                  </a:cubicBezTo>
                  <a:cubicBezTo>
                    <a:pt x="50" y="111"/>
                    <a:pt x="50" y="106"/>
                    <a:pt x="51" y="102"/>
                  </a:cubicBezTo>
                  <a:cubicBezTo>
                    <a:pt x="51" y="99"/>
                    <a:pt x="53" y="97"/>
                    <a:pt x="54" y="95"/>
                  </a:cubicBezTo>
                  <a:cubicBezTo>
                    <a:pt x="56" y="89"/>
                    <a:pt x="57" y="83"/>
                    <a:pt x="59" y="77"/>
                  </a:cubicBezTo>
                  <a:cubicBezTo>
                    <a:pt x="57" y="77"/>
                    <a:pt x="56" y="80"/>
                    <a:pt x="54" y="81"/>
                  </a:cubicBezTo>
                  <a:cubicBezTo>
                    <a:pt x="53" y="82"/>
                    <a:pt x="51" y="82"/>
                    <a:pt x="50" y="83"/>
                  </a:cubicBezTo>
                  <a:cubicBezTo>
                    <a:pt x="47" y="85"/>
                    <a:pt x="45" y="89"/>
                    <a:pt x="41" y="89"/>
                  </a:cubicBezTo>
                  <a:cubicBezTo>
                    <a:pt x="38" y="88"/>
                    <a:pt x="37" y="84"/>
                    <a:pt x="36" y="82"/>
                  </a:cubicBezTo>
                  <a:cubicBezTo>
                    <a:pt x="35" y="79"/>
                    <a:pt x="33" y="76"/>
                    <a:pt x="32" y="74"/>
                  </a:cubicBezTo>
                  <a:cubicBezTo>
                    <a:pt x="31" y="85"/>
                    <a:pt x="31" y="99"/>
                    <a:pt x="31" y="111"/>
                  </a:cubicBezTo>
                  <a:cubicBezTo>
                    <a:pt x="31" y="115"/>
                    <a:pt x="31" y="120"/>
                    <a:pt x="28" y="123"/>
                  </a:cubicBezTo>
                  <a:cubicBezTo>
                    <a:pt x="21" y="124"/>
                    <a:pt x="15" y="125"/>
                    <a:pt x="8" y="127"/>
                  </a:cubicBezTo>
                  <a:cubicBezTo>
                    <a:pt x="6" y="128"/>
                    <a:pt x="6" y="130"/>
                    <a:pt x="3" y="130"/>
                  </a:cubicBezTo>
                  <a:cubicBezTo>
                    <a:pt x="1" y="130"/>
                    <a:pt x="1" y="129"/>
                    <a:pt x="0" y="128"/>
                  </a:cubicBezTo>
                  <a:cubicBezTo>
                    <a:pt x="0" y="126"/>
                    <a:pt x="1" y="125"/>
                    <a:pt x="2" y="124"/>
                  </a:cubicBezTo>
                  <a:cubicBezTo>
                    <a:pt x="1" y="122"/>
                    <a:pt x="2" y="121"/>
                    <a:pt x="3" y="120"/>
                  </a:cubicBezTo>
                  <a:cubicBezTo>
                    <a:pt x="3" y="108"/>
                    <a:pt x="5" y="96"/>
                    <a:pt x="7" y="84"/>
                  </a:cubicBezTo>
                  <a:cubicBezTo>
                    <a:pt x="9" y="71"/>
                    <a:pt x="10" y="59"/>
                    <a:pt x="11" y="46"/>
                  </a:cubicBezTo>
                  <a:cubicBezTo>
                    <a:pt x="12" y="31"/>
                    <a:pt x="12" y="16"/>
                    <a:pt x="21" y="6"/>
                  </a:cubicBezTo>
                  <a:cubicBezTo>
                    <a:pt x="27" y="5"/>
                    <a:pt x="29" y="10"/>
                    <a:pt x="32" y="13"/>
                  </a:cubicBezTo>
                  <a:cubicBezTo>
                    <a:pt x="35" y="16"/>
                    <a:pt x="38" y="19"/>
                    <a:pt x="41" y="23"/>
                  </a:cubicBezTo>
                  <a:cubicBezTo>
                    <a:pt x="43" y="26"/>
                    <a:pt x="45" y="30"/>
                    <a:pt x="47" y="34"/>
                  </a:cubicBezTo>
                  <a:cubicBezTo>
                    <a:pt x="49" y="38"/>
                    <a:pt x="52" y="41"/>
                    <a:pt x="53" y="45"/>
                  </a:cubicBezTo>
                  <a:cubicBezTo>
                    <a:pt x="57" y="37"/>
                    <a:pt x="63" y="31"/>
                    <a:pt x="68" y="24"/>
                  </a:cubicBezTo>
                  <a:cubicBezTo>
                    <a:pt x="69" y="23"/>
                    <a:pt x="69" y="21"/>
                    <a:pt x="70" y="20"/>
                  </a:cubicBezTo>
                  <a:cubicBezTo>
                    <a:pt x="71" y="19"/>
                    <a:pt x="72" y="19"/>
                    <a:pt x="73" y="17"/>
                  </a:cubicBezTo>
                  <a:cubicBezTo>
                    <a:pt x="74" y="16"/>
                    <a:pt x="75" y="15"/>
                    <a:pt x="76" y="14"/>
                  </a:cubicBezTo>
                  <a:cubicBezTo>
                    <a:pt x="78" y="11"/>
                    <a:pt x="82" y="10"/>
                    <a:pt x="84" y="8"/>
                  </a:cubicBezTo>
                  <a:cubicBezTo>
                    <a:pt x="85" y="6"/>
                    <a:pt x="85" y="3"/>
                    <a:pt x="87" y="2"/>
                  </a:cubicBezTo>
                  <a:cubicBezTo>
                    <a:pt x="92" y="0"/>
                    <a:pt x="89" y="5"/>
                    <a:pt x="93" y="6"/>
                  </a:cubicBezTo>
                  <a:close/>
                  <a:moveTo>
                    <a:pt x="13" y="67"/>
                  </a:moveTo>
                  <a:cubicBezTo>
                    <a:pt x="15" y="49"/>
                    <a:pt x="19" y="33"/>
                    <a:pt x="21" y="15"/>
                  </a:cubicBezTo>
                  <a:cubicBezTo>
                    <a:pt x="20" y="15"/>
                    <a:pt x="21" y="14"/>
                    <a:pt x="20" y="14"/>
                  </a:cubicBezTo>
                  <a:cubicBezTo>
                    <a:pt x="13" y="27"/>
                    <a:pt x="14" y="50"/>
                    <a:pt x="13" y="67"/>
                  </a:cubicBezTo>
                  <a:close/>
                  <a:moveTo>
                    <a:pt x="58" y="46"/>
                  </a:moveTo>
                  <a:cubicBezTo>
                    <a:pt x="57" y="49"/>
                    <a:pt x="57" y="53"/>
                    <a:pt x="52" y="53"/>
                  </a:cubicBezTo>
                  <a:cubicBezTo>
                    <a:pt x="50" y="53"/>
                    <a:pt x="51" y="50"/>
                    <a:pt x="50" y="49"/>
                  </a:cubicBezTo>
                  <a:cubicBezTo>
                    <a:pt x="49" y="47"/>
                    <a:pt x="47" y="45"/>
                    <a:pt x="46" y="44"/>
                  </a:cubicBezTo>
                  <a:cubicBezTo>
                    <a:pt x="40" y="34"/>
                    <a:pt x="33" y="26"/>
                    <a:pt x="25" y="17"/>
                  </a:cubicBezTo>
                  <a:cubicBezTo>
                    <a:pt x="21" y="34"/>
                    <a:pt x="19" y="52"/>
                    <a:pt x="16" y="69"/>
                  </a:cubicBezTo>
                  <a:cubicBezTo>
                    <a:pt x="15" y="75"/>
                    <a:pt x="12" y="80"/>
                    <a:pt x="11" y="85"/>
                  </a:cubicBezTo>
                  <a:cubicBezTo>
                    <a:pt x="11" y="89"/>
                    <a:pt x="11" y="93"/>
                    <a:pt x="10" y="97"/>
                  </a:cubicBezTo>
                  <a:cubicBezTo>
                    <a:pt x="9" y="102"/>
                    <a:pt x="8" y="106"/>
                    <a:pt x="8" y="110"/>
                  </a:cubicBezTo>
                  <a:cubicBezTo>
                    <a:pt x="8" y="112"/>
                    <a:pt x="8" y="113"/>
                    <a:pt x="8" y="115"/>
                  </a:cubicBezTo>
                  <a:cubicBezTo>
                    <a:pt x="8" y="117"/>
                    <a:pt x="6" y="121"/>
                    <a:pt x="8" y="123"/>
                  </a:cubicBezTo>
                  <a:cubicBezTo>
                    <a:pt x="13" y="121"/>
                    <a:pt x="18" y="120"/>
                    <a:pt x="23" y="119"/>
                  </a:cubicBezTo>
                  <a:cubicBezTo>
                    <a:pt x="24" y="117"/>
                    <a:pt x="24" y="115"/>
                    <a:pt x="24" y="113"/>
                  </a:cubicBezTo>
                  <a:cubicBezTo>
                    <a:pt x="25" y="106"/>
                    <a:pt x="24" y="100"/>
                    <a:pt x="24" y="93"/>
                  </a:cubicBezTo>
                  <a:cubicBezTo>
                    <a:pt x="24" y="86"/>
                    <a:pt x="25" y="79"/>
                    <a:pt x="25" y="73"/>
                  </a:cubicBezTo>
                  <a:cubicBezTo>
                    <a:pt x="26" y="71"/>
                    <a:pt x="26" y="68"/>
                    <a:pt x="27" y="66"/>
                  </a:cubicBezTo>
                  <a:cubicBezTo>
                    <a:pt x="28" y="63"/>
                    <a:pt x="27" y="60"/>
                    <a:pt x="32" y="61"/>
                  </a:cubicBezTo>
                  <a:cubicBezTo>
                    <a:pt x="35" y="69"/>
                    <a:pt x="38" y="77"/>
                    <a:pt x="45" y="81"/>
                  </a:cubicBezTo>
                  <a:cubicBezTo>
                    <a:pt x="49" y="80"/>
                    <a:pt x="54" y="74"/>
                    <a:pt x="57" y="71"/>
                  </a:cubicBezTo>
                  <a:cubicBezTo>
                    <a:pt x="59" y="68"/>
                    <a:pt x="62" y="60"/>
                    <a:pt x="68" y="65"/>
                  </a:cubicBezTo>
                  <a:cubicBezTo>
                    <a:pt x="64" y="74"/>
                    <a:pt x="61" y="86"/>
                    <a:pt x="59" y="94"/>
                  </a:cubicBezTo>
                  <a:cubicBezTo>
                    <a:pt x="56" y="102"/>
                    <a:pt x="54" y="110"/>
                    <a:pt x="53" y="117"/>
                  </a:cubicBezTo>
                  <a:cubicBezTo>
                    <a:pt x="61" y="116"/>
                    <a:pt x="68" y="117"/>
                    <a:pt x="76" y="115"/>
                  </a:cubicBezTo>
                  <a:cubicBezTo>
                    <a:pt x="77" y="111"/>
                    <a:pt x="76" y="107"/>
                    <a:pt x="77" y="102"/>
                  </a:cubicBezTo>
                  <a:cubicBezTo>
                    <a:pt x="78" y="94"/>
                    <a:pt x="81" y="86"/>
                    <a:pt x="81" y="78"/>
                  </a:cubicBezTo>
                  <a:cubicBezTo>
                    <a:pt x="82" y="58"/>
                    <a:pt x="81" y="36"/>
                    <a:pt x="84" y="15"/>
                  </a:cubicBezTo>
                  <a:cubicBezTo>
                    <a:pt x="84" y="15"/>
                    <a:pt x="85" y="14"/>
                    <a:pt x="84" y="14"/>
                  </a:cubicBezTo>
                  <a:cubicBezTo>
                    <a:pt x="74" y="24"/>
                    <a:pt x="65" y="34"/>
                    <a:pt x="58" y="46"/>
                  </a:cubicBezTo>
                  <a:close/>
                  <a:moveTo>
                    <a:pt x="81" y="108"/>
                  </a:moveTo>
                  <a:cubicBezTo>
                    <a:pt x="81" y="106"/>
                    <a:pt x="83" y="102"/>
                    <a:pt x="81" y="99"/>
                  </a:cubicBezTo>
                  <a:cubicBezTo>
                    <a:pt x="81" y="102"/>
                    <a:pt x="79" y="107"/>
                    <a:pt x="81" y="10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7" name="Freeform 1558"/>
            <p:cNvSpPr>
              <a:spLocks noEditPoints="1"/>
            </p:cNvSpPr>
            <p:nvPr/>
          </p:nvSpPr>
          <p:spPr bwMode="auto">
            <a:xfrm>
              <a:off x="3963" y="2599"/>
              <a:ext cx="162" cy="232"/>
            </a:xfrm>
            <a:custGeom>
              <a:avLst/>
              <a:gdLst/>
              <a:ahLst/>
              <a:cxnLst>
                <a:cxn ang="0">
                  <a:pos x="55" y="24"/>
                </a:cxn>
                <a:cxn ang="0">
                  <a:pos x="29" y="44"/>
                </a:cxn>
                <a:cxn ang="0">
                  <a:pos x="59" y="44"/>
                </a:cxn>
                <a:cxn ang="0">
                  <a:pos x="64" y="47"/>
                </a:cxn>
                <a:cxn ang="0">
                  <a:pos x="65" y="78"/>
                </a:cxn>
                <a:cxn ang="0">
                  <a:pos x="43" y="96"/>
                </a:cxn>
                <a:cxn ang="0">
                  <a:pos x="8" y="102"/>
                </a:cxn>
                <a:cxn ang="0">
                  <a:pos x="5" y="93"/>
                </a:cxn>
                <a:cxn ang="0">
                  <a:pos x="37" y="69"/>
                </a:cxn>
                <a:cxn ang="0">
                  <a:pos x="20" y="64"/>
                </a:cxn>
                <a:cxn ang="0">
                  <a:pos x="11" y="62"/>
                </a:cxn>
                <a:cxn ang="0">
                  <a:pos x="2" y="52"/>
                </a:cxn>
                <a:cxn ang="0">
                  <a:pos x="13" y="19"/>
                </a:cxn>
                <a:cxn ang="0">
                  <a:pos x="33" y="6"/>
                </a:cxn>
                <a:cxn ang="0">
                  <a:pos x="48" y="1"/>
                </a:cxn>
                <a:cxn ang="0">
                  <a:pos x="58" y="1"/>
                </a:cxn>
                <a:cxn ang="0">
                  <a:pos x="7" y="42"/>
                </a:cxn>
                <a:cxn ang="0">
                  <a:pos x="10" y="51"/>
                </a:cxn>
                <a:cxn ang="0">
                  <a:pos x="18" y="60"/>
                </a:cxn>
                <a:cxn ang="0">
                  <a:pos x="39" y="71"/>
                </a:cxn>
                <a:cxn ang="0">
                  <a:pos x="9" y="76"/>
                </a:cxn>
                <a:cxn ang="0">
                  <a:pos x="27" y="97"/>
                </a:cxn>
                <a:cxn ang="0">
                  <a:pos x="62" y="77"/>
                </a:cxn>
                <a:cxn ang="0">
                  <a:pos x="56" y="46"/>
                </a:cxn>
                <a:cxn ang="0">
                  <a:pos x="22" y="46"/>
                </a:cxn>
                <a:cxn ang="0">
                  <a:pos x="34" y="20"/>
                </a:cxn>
                <a:cxn ang="0">
                  <a:pos x="53" y="16"/>
                </a:cxn>
                <a:cxn ang="0">
                  <a:pos x="11" y="26"/>
                </a:cxn>
                <a:cxn ang="0">
                  <a:pos x="51" y="20"/>
                </a:cxn>
                <a:cxn ang="0">
                  <a:pos x="12" y="59"/>
                </a:cxn>
                <a:cxn ang="0">
                  <a:pos x="5" y="47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11" y="98"/>
                </a:cxn>
                <a:cxn ang="0">
                  <a:pos x="11" y="98"/>
                </a:cxn>
              </a:cxnLst>
              <a:rect l="0" t="0" r="r" b="b"/>
              <a:pathLst>
                <a:path w="72" h="103">
                  <a:moveTo>
                    <a:pt x="58" y="1"/>
                  </a:moveTo>
                  <a:cubicBezTo>
                    <a:pt x="56" y="9"/>
                    <a:pt x="58" y="18"/>
                    <a:pt x="55" y="24"/>
                  </a:cubicBezTo>
                  <a:cubicBezTo>
                    <a:pt x="50" y="24"/>
                    <a:pt x="47" y="21"/>
                    <a:pt x="41" y="22"/>
                  </a:cubicBezTo>
                  <a:cubicBezTo>
                    <a:pt x="32" y="23"/>
                    <a:pt x="20" y="37"/>
                    <a:pt x="29" y="44"/>
                  </a:cubicBezTo>
                  <a:cubicBezTo>
                    <a:pt x="35" y="42"/>
                    <a:pt x="43" y="42"/>
                    <a:pt x="51" y="43"/>
                  </a:cubicBezTo>
                  <a:cubicBezTo>
                    <a:pt x="54" y="43"/>
                    <a:pt x="58" y="44"/>
                    <a:pt x="59" y="44"/>
                  </a:cubicBezTo>
                  <a:cubicBezTo>
                    <a:pt x="60" y="45"/>
                    <a:pt x="60" y="46"/>
                    <a:pt x="61" y="46"/>
                  </a:cubicBezTo>
                  <a:cubicBezTo>
                    <a:pt x="62" y="47"/>
                    <a:pt x="64" y="47"/>
                    <a:pt x="64" y="47"/>
                  </a:cubicBezTo>
                  <a:cubicBezTo>
                    <a:pt x="66" y="49"/>
                    <a:pt x="70" y="53"/>
                    <a:pt x="70" y="56"/>
                  </a:cubicBezTo>
                  <a:cubicBezTo>
                    <a:pt x="72" y="64"/>
                    <a:pt x="69" y="72"/>
                    <a:pt x="65" y="78"/>
                  </a:cubicBezTo>
                  <a:cubicBezTo>
                    <a:pt x="61" y="84"/>
                    <a:pt x="59" y="87"/>
                    <a:pt x="54" y="90"/>
                  </a:cubicBezTo>
                  <a:cubicBezTo>
                    <a:pt x="51" y="92"/>
                    <a:pt x="47" y="95"/>
                    <a:pt x="43" y="96"/>
                  </a:cubicBezTo>
                  <a:cubicBezTo>
                    <a:pt x="36" y="99"/>
                    <a:pt x="27" y="99"/>
                    <a:pt x="18" y="100"/>
                  </a:cubicBezTo>
                  <a:cubicBezTo>
                    <a:pt x="14" y="101"/>
                    <a:pt x="11" y="103"/>
                    <a:pt x="8" y="102"/>
                  </a:cubicBezTo>
                  <a:cubicBezTo>
                    <a:pt x="7" y="101"/>
                    <a:pt x="7" y="100"/>
                    <a:pt x="5" y="100"/>
                  </a:cubicBezTo>
                  <a:cubicBezTo>
                    <a:pt x="5" y="98"/>
                    <a:pt x="6" y="95"/>
                    <a:pt x="5" y="93"/>
                  </a:cubicBezTo>
                  <a:cubicBezTo>
                    <a:pt x="5" y="85"/>
                    <a:pt x="0" y="77"/>
                    <a:pt x="5" y="71"/>
                  </a:cubicBezTo>
                  <a:cubicBezTo>
                    <a:pt x="15" y="74"/>
                    <a:pt x="29" y="74"/>
                    <a:pt x="37" y="69"/>
                  </a:cubicBezTo>
                  <a:cubicBezTo>
                    <a:pt x="36" y="66"/>
                    <a:pt x="35" y="65"/>
                    <a:pt x="33" y="64"/>
                  </a:cubicBezTo>
                  <a:cubicBezTo>
                    <a:pt x="28" y="64"/>
                    <a:pt x="24" y="65"/>
                    <a:pt x="20" y="64"/>
                  </a:cubicBezTo>
                  <a:cubicBezTo>
                    <a:pt x="19" y="64"/>
                    <a:pt x="18" y="63"/>
                    <a:pt x="17" y="63"/>
                  </a:cubicBezTo>
                  <a:cubicBezTo>
                    <a:pt x="15" y="62"/>
                    <a:pt x="13" y="63"/>
                    <a:pt x="11" y="62"/>
                  </a:cubicBezTo>
                  <a:cubicBezTo>
                    <a:pt x="9" y="62"/>
                    <a:pt x="8" y="61"/>
                    <a:pt x="6" y="60"/>
                  </a:cubicBezTo>
                  <a:cubicBezTo>
                    <a:pt x="5" y="58"/>
                    <a:pt x="3" y="55"/>
                    <a:pt x="2" y="52"/>
                  </a:cubicBezTo>
                  <a:cubicBezTo>
                    <a:pt x="0" y="42"/>
                    <a:pt x="4" y="34"/>
                    <a:pt x="6" y="27"/>
                  </a:cubicBezTo>
                  <a:cubicBezTo>
                    <a:pt x="9" y="25"/>
                    <a:pt x="12" y="22"/>
                    <a:pt x="13" y="19"/>
                  </a:cubicBezTo>
                  <a:cubicBezTo>
                    <a:pt x="18" y="16"/>
                    <a:pt x="21" y="12"/>
                    <a:pt x="26" y="9"/>
                  </a:cubicBezTo>
                  <a:cubicBezTo>
                    <a:pt x="28" y="8"/>
                    <a:pt x="31" y="7"/>
                    <a:pt x="33" y="6"/>
                  </a:cubicBezTo>
                  <a:cubicBezTo>
                    <a:pt x="36" y="4"/>
                    <a:pt x="39" y="3"/>
                    <a:pt x="41" y="2"/>
                  </a:cubicBezTo>
                  <a:cubicBezTo>
                    <a:pt x="43" y="2"/>
                    <a:pt x="46" y="2"/>
                    <a:pt x="48" y="1"/>
                  </a:cubicBezTo>
                  <a:cubicBezTo>
                    <a:pt x="50" y="1"/>
                    <a:pt x="51" y="0"/>
                    <a:pt x="53" y="0"/>
                  </a:cubicBezTo>
                  <a:cubicBezTo>
                    <a:pt x="55" y="0"/>
                    <a:pt x="56" y="1"/>
                    <a:pt x="58" y="1"/>
                  </a:cubicBezTo>
                  <a:close/>
                  <a:moveTo>
                    <a:pt x="11" y="26"/>
                  </a:moveTo>
                  <a:cubicBezTo>
                    <a:pt x="8" y="31"/>
                    <a:pt x="6" y="37"/>
                    <a:pt x="7" y="42"/>
                  </a:cubicBezTo>
                  <a:cubicBezTo>
                    <a:pt x="7" y="43"/>
                    <a:pt x="8" y="45"/>
                    <a:pt x="9" y="46"/>
                  </a:cubicBezTo>
                  <a:cubicBezTo>
                    <a:pt x="9" y="48"/>
                    <a:pt x="9" y="50"/>
                    <a:pt x="10" y="51"/>
                  </a:cubicBezTo>
                  <a:cubicBezTo>
                    <a:pt x="10" y="52"/>
                    <a:pt x="11" y="52"/>
                    <a:pt x="12" y="53"/>
                  </a:cubicBezTo>
                  <a:cubicBezTo>
                    <a:pt x="14" y="56"/>
                    <a:pt x="14" y="59"/>
                    <a:pt x="18" y="60"/>
                  </a:cubicBezTo>
                  <a:cubicBezTo>
                    <a:pt x="24" y="59"/>
                    <a:pt x="39" y="60"/>
                    <a:pt x="41" y="65"/>
                  </a:cubicBezTo>
                  <a:cubicBezTo>
                    <a:pt x="42" y="68"/>
                    <a:pt x="41" y="69"/>
                    <a:pt x="39" y="71"/>
                  </a:cubicBezTo>
                  <a:cubicBezTo>
                    <a:pt x="37" y="74"/>
                    <a:pt x="34" y="77"/>
                    <a:pt x="30" y="78"/>
                  </a:cubicBezTo>
                  <a:cubicBezTo>
                    <a:pt x="22" y="80"/>
                    <a:pt x="15" y="76"/>
                    <a:pt x="9" y="76"/>
                  </a:cubicBezTo>
                  <a:cubicBezTo>
                    <a:pt x="8" y="80"/>
                    <a:pt x="7" y="85"/>
                    <a:pt x="8" y="89"/>
                  </a:cubicBezTo>
                  <a:cubicBezTo>
                    <a:pt x="10" y="97"/>
                    <a:pt x="18" y="98"/>
                    <a:pt x="27" y="97"/>
                  </a:cubicBezTo>
                  <a:cubicBezTo>
                    <a:pt x="37" y="95"/>
                    <a:pt x="47" y="91"/>
                    <a:pt x="53" y="87"/>
                  </a:cubicBezTo>
                  <a:cubicBezTo>
                    <a:pt x="58" y="83"/>
                    <a:pt x="59" y="81"/>
                    <a:pt x="62" y="77"/>
                  </a:cubicBezTo>
                  <a:cubicBezTo>
                    <a:pt x="64" y="73"/>
                    <a:pt x="65" y="71"/>
                    <a:pt x="66" y="67"/>
                  </a:cubicBezTo>
                  <a:cubicBezTo>
                    <a:pt x="67" y="56"/>
                    <a:pt x="64" y="51"/>
                    <a:pt x="56" y="46"/>
                  </a:cubicBezTo>
                  <a:cubicBezTo>
                    <a:pt x="45" y="45"/>
                    <a:pt x="38" y="47"/>
                    <a:pt x="30" y="48"/>
                  </a:cubicBezTo>
                  <a:cubicBezTo>
                    <a:pt x="27" y="47"/>
                    <a:pt x="25" y="48"/>
                    <a:pt x="22" y="46"/>
                  </a:cubicBezTo>
                  <a:cubicBezTo>
                    <a:pt x="20" y="43"/>
                    <a:pt x="21" y="41"/>
                    <a:pt x="21" y="37"/>
                  </a:cubicBezTo>
                  <a:cubicBezTo>
                    <a:pt x="25" y="32"/>
                    <a:pt x="28" y="25"/>
                    <a:pt x="34" y="20"/>
                  </a:cubicBezTo>
                  <a:cubicBezTo>
                    <a:pt x="36" y="19"/>
                    <a:pt x="38" y="18"/>
                    <a:pt x="41" y="17"/>
                  </a:cubicBezTo>
                  <a:cubicBezTo>
                    <a:pt x="45" y="15"/>
                    <a:pt x="49" y="13"/>
                    <a:pt x="53" y="16"/>
                  </a:cubicBezTo>
                  <a:cubicBezTo>
                    <a:pt x="54" y="13"/>
                    <a:pt x="55" y="6"/>
                    <a:pt x="52" y="4"/>
                  </a:cubicBezTo>
                  <a:cubicBezTo>
                    <a:pt x="39" y="7"/>
                    <a:pt x="19" y="15"/>
                    <a:pt x="11" y="26"/>
                  </a:cubicBezTo>
                  <a:close/>
                  <a:moveTo>
                    <a:pt x="44" y="19"/>
                  </a:moveTo>
                  <a:cubicBezTo>
                    <a:pt x="46" y="19"/>
                    <a:pt x="48" y="19"/>
                    <a:pt x="51" y="20"/>
                  </a:cubicBezTo>
                  <a:cubicBezTo>
                    <a:pt x="51" y="16"/>
                    <a:pt x="46" y="17"/>
                    <a:pt x="44" y="19"/>
                  </a:cubicBezTo>
                  <a:close/>
                  <a:moveTo>
                    <a:pt x="12" y="59"/>
                  </a:moveTo>
                  <a:cubicBezTo>
                    <a:pt x="9" y="56"/>
                    <a:pt x="7" y="52"/>
                    <a:pt x="6" y="47"/>
                  </a:cubicBezTo>
                  <a:cubicBezTo>
                    <a:pt x="6" y="47"/>
                    <a:pt x="5" y="47"/>
                    <a:pt x="5" y="47"/>
                  </a:cubicBezTo>
                  <a:cubicBezTo>
                    <a:pt x="6" y="52"/>
                    <a:pt x="7" y="59"/>
                    <a:pt x="12" y="59"/>
                  </a:cubicBezTo>
                  <a:close/>
                  <a:moveTo>
                    <a:pt x="30" y="75"/>
                  </a:moveTo>
                  <a:cubicBezTo>
                    <a:pt x="31" y="75"/>
                    <a:pt x="33" y="74"/>
                    <a:pt x="32" y="74"/>
                  </a:cubicBezTo>
                  <a:cubicBezTo>
                    <a:pt x="32" y="75"/>
                    <a:pt x="30" y="74"/>
                    <a:pt x="30" y="75"/>
                  </a:cubicBezTo>
                  <a:close/>
                  <a:moveTo>
                    <a:pt x="28" y="76"/>
                  </a:moveTo>
                  <a:cubicBezTo>
                    <a:pt x="29" y="76"/>
                    <a:pt x="30" y="76"/>
                    <a:pt x="30" y="75"/>
                  </a:cubicBezTo>
                  <a:cubicBezTo>
                    <a:pt x="29" y="75"/>
                    <a:pt x="28" y="75"/>
                    <a:pt x="28" y="76"/>
                  </a:cubicBezTo>
                  <a:close/>
                  <a:moveTo>
                    <a:pt x="11" y="98"/>
                  </a:moveTo>
                  <a:cubicBezTo>
                    <a:pt x="9" y="98"/>
                    <a:pt x="10" y="96"/>
                    <a:pt x="9" y="96"/>
                  </a:cubicBezTo>
                  <a:cubicBezTo>
                    <a:pt x="9" y="97"/>
                    <a:pt x="10" y="99"/>
                    <a:pt x="11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8" name="Freeform 1559"/>
            <p:cNvSpPr>
              <a:spLocks noEditPoints="1"/>
            </p:cNvSpPr>
            <p:nvPr/>
          </p:nvSpPr>
          <p:spPr bwMode="auto">
            <a:xfrm>
              <a:off x="3817" y="2590"/>
              <a:ext cx="142" cy="252"/>
            </a:xfrm>
            <a:custGeom>
              <a:avLst/>
              <a:gdLst/>
              <a:ahLst/>
              <a:cxnLst>
                <a:cxn ang="0">
                  <a:pos x="62" y="21"/>
                </a:cxn>
                <a:cxn ang="0">
                  <a:pos x="59" y="29"/>
                </a:cxn>
                <a:cxn ang="0">
                  <a:pos x="34" y="30"/>
                </a:cxn>
                <a:cxn ang="0">
                  <a:pos x="58" y="38"/>
                </a:cxn>
                <a:cxn ang="0">
                  <a:pos x="59" y="60"/>
                </a:cxn>
                <a:cxn ang="0">
                  <a:pos x="36" y="59"/>
                </a:cxn>
                <a:cxn ang="0">
                  <a:pos x="49" y="66"/>
                </a:cxn>
                <a:cxn ang="0">
                  <a:pos x="59" y="82"/>
                </a:cxn>
                <a:cxn ang="0">
                  <a:pos x="14" y="108"/>
                </a:cxn>
                <a:cxn ang="0">
                  <a:pos x="12" y="105"/>
                </a:cxn>
                <a:cxn ang="0">
                  <a:pos x="52" y="98"/>
                </a:cxn>
                <a:cxn ang="0">
                  <a:pos x="55" y="69"/>
                </a:cxn>
                <a:cxn ang="0">
                  <a:pos x="26" y="61"/>
                </a:cxn>
                <a:cxn ang="0">
                  <a:pos x="32" y="55"/>
                </a:cxn>
                <a:cxn ang="0">
                  <a:pos x="53" y="41"/>
                </a:cxn>
                <a:cxn ang="0">
                  <a:pos x="29" y="35"/>
                </a:cxn>
                <a:cxn ang="0">
                  <a:pos x="56" y="22"/>
                </a:cxn>
                <a:cxn ang="0">
                  <a:pos x="28" y="9"/>
                </a:cxn>
                <a:cxn ang="0">
                  <a:pos x="12" y="34"/>
                </a:cxn>
                <a:cxn ang="0">
                  <a:pos x="10" y="80"/>
                </a:cxn>
                <a:cxn ang="0">
                  <a:pos x="7" y="100"/>
                </a:cxn>
                <a:cxn ang="0">
                  <a:pos x="1" y="106"/>
                </a:cxn>
                <a:cxn ang="0">
                  <a:pos x="3" y="90"/>
                </a:cxn>
                <a:cxn ang="0">
                  <a:pos x="7" y="51"/>
                </a:cxn>
                <a:cxn ang="0">
                  <a:pos x="11" y="11"/>
                </a:cxn>
                <a:cxn ang="0">
                  <a:pos x="17" y="6"/>
                </a:cxn>
                <a:cxn ang="0">
                  <a:pos x="54" y="0"/>
                </a:cxn>
                <a:cxn ang="0">
                  <a:pos x="12" y="9"/>
                </a:cxn>
                <a:cxn ang="0">
                  <a:pos x="14" y="9"/>
                </a:cxn>
                <a:cxn ang="0">
                  <a:pos x="12" y="9"/>
                </a:cxn>
                <a:cxn ang="0">
                  <a:pos x="7" y="73"/>
                </a:cxn>
                <a:cxn ang="0">
                  <a:pos x="8" y="58"/>
                </a:cxn>
                <a:cxn ang="0">
                  <a:pos x="30" y="59"/>
                </a:cxn>
                <a:cxn ang="0">
                  <a:pos x="30" y="59"/>
                </a:cxn>
                <a:cxn ang="0">
                  <a:pos x="31" y="65"/>
                </a:cxn>
                <a:cxn ang="0">
                  <a:pos x="31" y="72"/>
                </a:cxn>
                <a:cxn ang="0">
                  <a:pos x="56" y="93"/>
                </a:cxn>
                <a:cxn ang="0">
                  <a:pos x="57" y="99"/>
                </a:cxn>
                <a:cxn ang="0">
                  <a:pos x="57" y="99"/>
                </a:cxn>
                <a:cxn ang="0">
                  <a:pos x="32" y="102"/>
                </a:cxn>
                <a:cxn ang="0">
                  <a:pos x="38" y="100"/>
                </a:cxn>
              </a:cxnLst>
              <a:rect l="0" t="0" r="r" b="b"/>
              <a:pathLst>
                <a:path w="63" h="112">
                  <a:moveTo>
                    <a:pt x="62" y="1"/>
                  </a:moveTo>
                  <a:cubicBezTo>
                    <a:pt x="61" y="7"/>
                    <a:pt x="63" y="15"/>
                    <a:pt x="62" y="21"/>
                  </a:cubicBezTo>
                  <a:cubicBezTo>
                    <a:pt x="62" y="22"/>
                    <a:pt x="61" y="23"/>
                    <a:pt x="60" y="24"/>
                  </a:cubicBezTo>
                  <a:cubicBezTo>
                    <a:pt x="60" y="26"/>
                    <a:pt x="62" y="28"/>
                    <a:pt x="59" y="29"/>
                  </a:cubicBezTo>
                  <a:cubicBezTo>
                    <a:pt x="56" y="29"/>
                    <a:pt x="55" y="26"/>
                    <a:pt x="52" y="26"/>
                  </a:cubicBezTo>
                  <a:cubicBezTo>
                    <a:pt x="46" y="25"/>
                    <a:pt x="38" y="28"/>
                    <a:pt x="34" y="30"/>
                  </a:cubicBezTo>
                  <a:cubicBezTo>
                    <a:pt x="34" y="33"/>
                    <a:pt x="35" y="38"/>
                    <a:pt x="34" y="42"/>
                  </a:cubicBezTo>
                  <a:cubicBezTo>
                    <a:pt x="43" y="42"/>
                    <a:pt x="50" y="32"/>
                    <a:pt x="58" y="38"/>
                  </a:cubicBezTo>
                  <a:cubicBezTo>
                    <a:pt x="59" y="42"/>
                    <a:pt x="59" y="49"/>
                    <a:pt x="59" y="54"/>
                  </a:cubicBezTo>
                  <a:cubicBezTo>
                    <a:pt x="59" y="56"/>
                    <a:pt x="61" y="59"/>
                    <a:pt x="59" y="60"/>
                  </a:cubicBezTo>
                  <a:cubicBezTo>
                    <a:pt x="56" y="60"/>
                    <a:pt x="52" y="58"/>
                    <a:pt x="47" y="58"/>
                  </a:cubicBezTo>
                  <a:cubicBezTo>
                    <a:pt x="43" y="58"/>
                    <a:pt x="40" y="59"/>
                    <a:pt x="36" y="59"/>
                  </a:cubicBezTo>
                  <a:cubicBezTo>
                    <a:pt x="36" y="62"/>
                    <a:pt x="35" y="64"/>
                    <a:pt x="35" y="68"/>
                  </a:cubicBezTo>
                  <a:cubicBezTo>
                    <a:pt x="40" y="67"/>
                    <a:pt x="45" y="67"/>
                    <a:pt x="49" y="66"/>
                  </a:cubicBezTo>
                  <a:cubicBezTo>
                    <a:pt x="53" y="65"/>
                    <a:pt x="56" y="62"/>
                    <a:pt x="60" y="64"/>
                  </a:cubicBezTo>
                  <a:cubicBezTo>
                    <a:pt x="63" y="69"/>
                    <a:pt x="59" y="76"/>
                    <a:pt x="59" y="82"/>
                  </a:cubicBezTo>
                  <a:cubicBezTo>
                    <a:pt x="59" y="89"/>
                    <a:pt x="61" y="96"/>
                    <a:pt x="61" y="103"/>
                  </a:cubicBezTo>
                  <a:cubicBezTo>
                    <a:pt x="47" y="106"/>
                    <a:pt x="29" y="101"/>
                    <a:pt x="14" y="108"/>
                  </a:cubicBezTo>
                  <a:cubicBezTo>
                    <a:pt x="11" y="109"/>
                    <a:pt x="9" y="112"/>
                    <a:pt x="5" y="110"/>
                  </a:cubicBezTo>
                  <a:cubicBezTo>
                    <a:pt x="4" y="107"/>
                    <a:pt x="9" y="106"/>
                    <a:pt x="12" y="105"/>
                  </a:cubicBezTo>
                  <a:cubicBezTo>
                    <a:pt x="17" y="103"/>
                    <a:pt x="23" y="101"/>
                    <a:pt x="29" y="99"/>
                  </a:cubicBezTo>
                  <a:cubicBezTo>
                    <a:pt x="36" y="98"/>
                    <a:pt x="44" y="96"/>
                    <a:pt x="52" y="98"/>
                  </a:cubicBezTo>
                  <a:cubicBezTo>
                    <a:pt x="53" y="95"/>
                    <a:pt x="53" y="91"/>
                    <a:pt x="54" y="86"/>
                  </a:cubicBezTo>
                  <a:cubicBezTo>
                    <a:pt x="55" y="79"/>
                    <a:pt x="59" y="73"/>
                    <a:pt x="55" y="69"/>
                  </a:cubicBezTo>
                  <a:cubicBezTo>
                    <a:pt x="44" y="69"/>
                    <a:pt x="38" y="75"/>
                    <a:pt x="27" y="76"/>
                  </a:cubicBezTo>
                  <a:cubicBezTo>
                    <a:pt x="23" y="73"/>
                    <a:pt x="25" y="66"/>
                    <a:pt x="26" y="61"/>
                  </a:cubicBezTo>
                  <a:cubicBezTo>
                    <a:pt x="27" y="58"/>
                    <a:pt x="25" y="54"/>
                    <a:pt x="28" y="53"/>
                  </a:cubicBezTo>
                  <a:cubicBezTo>
                    <a:pt x="29" y="53"/>
                    <a:pt x="30" y="54"/>
                    <a:pt x="32" y="55"/>
                  </a:cubicBezTo>
                  <a:cubicBezTo>
                    <a:pt x="38" y="55"/>
                    <a:pt x="48" y="54"/>
                    <a:pt x="54" y="54"/>
                  </a:cubicBezTo>
                  <a:cubicBezTo>
                    <a:pt x="55" y="51"/>
                    <a:pt x="55" y="44"/>
                    <a:pt x="53" y="41"/>
                  </a:cubicBezTo>
                  <a:cubicBezTo>
                    <a:pt x="43" y="41"/>
                    <a:pt x="39" y="46"/>
                    <a:pt x="30" y="47"/>
                  </a:cubicBezTo>
                  <a:cubicBezTo>
                    <a:pt x="28" y="44"/>
                    <a:pt x="30" y="39"/>
                    <a:pt x="29" y="35"/>
                  </a:cubicBezTo>
                  <a:cubicBezTo>
                    <a:pt x="28" y="33"/>
                    <a:pt x="26" y="31"/>
                    <a:pt x="27" y="28"/>
                  </a:cubicBezTo>
                  <a:cubicBezTo>
                    <a:pt x="36" y="26"/>
                    <a:pt x="43" y="20"/>
                    <a:pt x="56" y="22"/>
                  </a:cubicBezTo>
                  <a:cubicBezTo>
                    <a:pt x="57" y="16"/>
                    <a:pt x="58" y="10"/>
                    <a:pt x="57" y="4"/>
                  </a:cubicBezTo>
                  <a:cubicBezTo>
                    <a:pt x="46" y="4"/>
                    <a:pt x="39" y="8"/>
                    <a:pt x="28" y="9"/>
                  </a:cubicBezTo>
                  <a:cubicBezTo>
                    <a:pt x="20" y="11"/>
                    <a:pt x="14" y="11"/>
                    <a:pt x="13" y="19"/>
                  </a:cubicBezTo>
                  <a:cubicBezTo>
                    <a:pt x="12" y="23"/>
                    <a:pt x="12" y="29"/>
                    <a:pt x="12" y="34"/>
                  </a:cubicBezTo>
                  <a:cubicBezTo>
                    <a:pt x="11" y="42"/>
                    <a:pt x="12" y="48"/>
                    <a:pt x="12" y="56"/>
                  </a:cubicBezTo>
                  <a:cubicBezTo>
                    <a:pt x="12" y="64"/>
                    <a:pt x="10" y="72"/>
                    <a:pt x="10" y="80"/>
                  </a:cubicBezTo>
                  <a:cubicBezTo>
                    <a:pt x="9" y="84"/>
                    <a:pt x="9" y="87"/>
                    <a:pt x="9" y="90"/>
                  </a:cubicBezTo>
                  <a:cubicBezTo>
                    <a:pt x="8" y="93"/>
                    <a:pt x="7" y="97"/>
                    <a:pt x="7" y="100"/>
                  </a:cubicBezTo>
                  <a:cubicBezTo>
                    <a:pt x="6" y="102"/>
                    <a:pt x="7" y="105"/>
                    <a:pt x="4" y="106"/>
                  </a:cubicBezTo>
                  <a:cubicBezTo>
                    <a:pt x="3" y="107"/>
                    <a:pt x="3" y="106"/>
                    <a:pt x="1" y="106"/>
                  </a:cubicBezTo>
                  <a:cubicBezTo>
                    <a:pt x="0" y="102"/>
                    <a:pt x="1" y="98"/>
                    <a:pt x="1" y="94"/>
                  </a:cubicBezTo>
                  <a:cubicBezTo>
                    <a:pt x="2" y="92"/>
                    <a:pt x="3" y="91"/>
                    <a:pt x="3" y="90"/>
                  </a:cubicBezTo>
                  <a:cubicBezTo>
                    <a:pt x="4" y="85"/>
                    <a:pt x="2" y="79"/>
                    <a:pt x="2" y="74"/>
                  </a:cubicBezTo>
                  <a:cubicBezTo>
                    <a:pt x="3" y="66"/>
                    <a:pt x="6" y="59"/>
                    <a:pt x="7" y="51"/>
                  </a:cubicBezTo>
                  <a:cubicBezTo>
                    <a:pt x="8" y="42"/>
                    <a:pt x="7" y="33"/>
                    <a:pt x="9" y="23"/>
                  </a:cubicBezTo>
                  <a:cubicBezTo>
                    <a:pt x="9" y="20"/>
                    <a:pt x="11" y="15"/>
                    <a:pt x="11" y="11"/>
                  </a:cubicBezTo>
                  <a:cubicBezTo>
                    <a:pt x="10" y="9"/>
                    <a:pt x="7" y="9"/>
                    <a:pt x="9" y="6"/>
                  </a:cubicBezTo>
                  <a:cubicBezTo>
                    <a:pt x="11" y="5"/>
                    <a:pt x="14" y="6"/>
                    <a:pt x="17" y="6"/>
                  </a:cubicBezTo>
                  <a:cubicBezTo>
                    <a:pt x="22" y="6"/>
                    <a:pt x="29" y="5"/>
                    <a:pt x="34" y="4"/>
                  </a:cubicBezTo>
                  <a:cubicBezTo>
                    <a:pt x="42" y="4"/>
                    <a:pt x="49" y="2"/>
                    <a:pt x="54" y="0"/>
                  </a:cubicBezTo>
                  <a:cubicBezTo>
                    <a:pt x="57" y="0"/>
                    <a:pt x="59" y="0"/>
                    <a:pt x="62" y="1"/>
                  </a:cubicBezTo>
                  <a:close/>
                  <a:moveTo>
                    <a:pt x="12" y="9"/>
                  </a:moveTo>
                  <a:cubicBezTo>
                    <a:pt x="11" y="10"/>
                    <a:pt x="12" y="10"/>
                    <a:pt x="12" y="11"/>
                  </a:cubicBezTo>
                  <a:cubicBezTo>
                    <a:pt x="14" y="12"/>
                    <a:pt x="13" y="10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3" y="9"/>
                    <a:pt x="12" y="9"/>
                  </a:cubicBezTo>
                  <a:close/>
                  <a:moveTo>
                    <a:pt x="6" y="85"/>
                  </a:moveTo>
                  <a:cubicBezTo>
                    <a:pt x="7" y="81"/>
                    <a:pt x="8" y="77"/>
                    <a:pt x="7" y="73"/>
                  </a:cubicBezTo>
                  <a:cubicBezTo>
                    <a:pt x="9" y="69"/>
                    <a:pt x="8" y="63"/>
                    <a:pt x="9" y="58"/>
                  </a:cubicBezTo>
                  <a:cubicBezTo>
                    <a:pt x="9" y="58"/>
                    <a:pt x="9" y="57"/>
                    <a:pt x="8" y="58"/>
                  </a:cubicBezTo>
                  <a:cubicBezTo>
                    <a:pt x="7" y="66"/>
                    <a:pt x="4" y="75"/>
                    <a:pt x="6" y="85"/>
                  </a:cubicBezTo>
                  <a:close/>
                  <a:moveTo>
                    <a:pt x="30" y="59"/>
                  </a:moveTo>
                  <a:cubicBezTo>
                    <a:pt x="31" y="59"/>
                    <a:pt x="32" y="59"/>
                    <a:pt x="32" y="58"/>
                  </a:cubicBezTo>
                  <a:cubicBezTo>
                    <a:pt x="31" y="58"/>
                    <a:pt x="29" y="57"/>
                    <a:pt x="30" y="59"/>
                  </a:cubicBezTo>
                  <a:close/>
                  <a:moveTo>
                    <a:pt x="31" y="72"/>
                  </a:moveTo>
                  <a:cubicBezTo>
                    <a:pt x="29" y="70"/>
                    <a:pt x="31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ubicBezTo>
                    <a:pt x="28" y="66"/>
                    <a:pt x="27" y="73"/>
                    <a:pt x="31" y="72"/>
                  </a:cubicBezTo>
                  <a:close/>
                  <a:moveTo>
                    <a:pt x="57" y="96"/>
                  </a:moveTo>
                  <a:cubicBezTo>
                    <a:pt x="57" y="96"/>
                    <a:pt x="58" y="93"/>
                    <a:pt x="56" y="93"/>
                  </a:cubicBezTo>
                  <a:cubicBezTo>
                    <a:pt x="57" y="94"/>
                    <a:pt x="56" y="96"/>
                    <a:pt x="57" y="96"/>
                  </a:cubicBezTo>
                  <a:close/>
                  <a:moveTo>
                    <a:pt x="57" y="99"/>
                  </a:moveTo>
                  <a:cubicBezTo>
                    <a:pt x="57" y="99"/>
                    <a:pt x="58" y="97"/>
                    <a:pt x="56" y="97"/>
                  </a:cubicBezTo>
                  <a:cubicBezTo>
                    <a:pt x="57" y="98"/>
                    <a:pt x="56" y="99"/>
                    <a:pt x="57" y="99"/>
                  </a:cubicBezTo>
                  <a:close/>
                  <a:moveTo>
                    <a:pt x="38" y="100"/>
                  </a:moveTo>
                  <a:cubicBezTo>
                    <a:pt x="36" y="100"/>
                    <a:pt x="33" y="100"/>
                    <a:pt x="32" y="102"/>
                  </a:cubicBezTo>
                  <a:cubicBezTo>
                    <a:pt x="38" y="100"/>
                    <a:pt x="45" y="102"/>
                    <a:pt x="49" y="100"/>
                  </a:cubicBezTo>
                  <a:cubicBezTo>
                    <a:pt x="46" y="99"/>
                    <a:pt x="42" y="99"/>
                    <a:pt x="38" y="10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9" name="Freeform 1560"/>
            <p:cNvSpPr>
              <a:spLocks noEditPoints="1"/>
            </p:cNvSpPr>
            <p:nvPr/>
          </p:nvSpPr>
          <p:spPr bwMode="auto">
            <a:xfrm>
              <a:off x="4658" y="2570"/>
              <a:ext cx="117" cy="200"/>
            </a:xfrm>
            <a:custGeom>
              <a:avLst/>
              <a:gdLst/>
              <a:ahLst/>
              <a:cxnLst>
                <a:cxn ang="0">
                  <a:pos x="47" y="5"/>
                </a:cxn>
                <a:cxn ang="0">
                  <a:pos x="47" y="17"/>
                </a:cxn>
                <a:cxn ang="0">
                  <a:pos x="35" y="20"/>
                </a:cxn>
                <a:cxn ang="0">
                  <a:pos x="28" y="35"/>
                </a:cxn>
                <a:cxn ang="0">
                  <a:pos x="48" y="33"/>
                </a:cxn>
                <a:cxn ang="0">
                  <a:pos x="34" y="51"/>
                </a:cxn>
                <a:cxn ang="0">
                  <a:pos x="42" y="61"/>
                </a:cxn>
                <a:cxn ang="0">
                  <a:pos x="50" y="76"/>
                </a:cxn>
                <a:cxn ang="0">
                  <a:pos x="47" y="85"/>
                </a:cxn>
                <a:cxn ang="0">
                  <a:pos x="14" y="86"/>
                </a:cxn>
                <a:cxn ang="0">
                  <a:pos x="2" y="83"/>
                </a:cxn>
                <a:cxn ang="0">
                  <a:pos x="1" y="70"/>
                </a:cxn>
                <a:cxn ang="0">
                  <a:pos x="3" y="16"/>
                </a:cxn>
                <a:cxn ang="0">
                  <a:pos x="39" y="0"/>
                </a:cxn>
                <a:cxn ang="0">
                  <a:pos x="30" y="3"/>
                </a:cxn>
                <a:cxn ang="0">
                  <a:pos x="30" y="3"/>
                </a:cxn>
                <a:cxn ang="0">
                  <a:pos x="14" y="4"/>
                </a:cxn>
                <a:cxn ang="0">
                  <a:pos x="10" y="72"/>
                </a:cxn>
                <a:cxn ang="0">
                  <a:pos x="8" y="76"/>
                </a:cxn>
                <a:cxn ang="0">
                  <a:pos x="8" y="45"/>
                </a:cxn>
                <a:cxn ang="0">
                  <a:pos x="8" y="6"/>
                </a:cxn>
                <a:cxn ang="0">
                  <a:pos x="5" y="52"/>
                </a:cxn>
                <a:cxn ang="0">
                  <a:pos x="7" y="83"/>
                </a:cxn>
                <a:cxn ang="0">
                  <a:pos x="46" y="79"/>
                </a:cxn>
                <a:cxn ang="0">
                  <a:pos x="32" y="66"/>
                </a:cxn>
                <a:cxn ang="0">
                  <a:pos x="24" y="52"/>
                </a:cxn>
                <a:cxn ang="0">
                  <a:pos x="29" y="48"/>
                </a:cxn>
                <a:cxn ang="0">
                  <a:pos x="45" y="46"/>
                </a:cxn>
                <a:cxn ang="0">
                  <a:pos x="26" y="40"/>
                </a:cxn>
                <a:cxn ang="0">
                  <a:pos x="22" y="22"/>
                </a:cxn>
                <a:cxn ang="0">
                  <a:pos x="24" y="16"/>
                </a:cxn>
                <a:cxn ang="0">
                  <a:pos x="44" y="15"/>
                </a:cxn>
                <a:cxn ang="0">
                  <a:pos x="10" y="8"/>
                </a:cxn>
                <a:cxn ang="0">
                  <a:pos x="27" y="61"/>
                </a:cxn>
                <a:cxn ang="0">
                  <a:pos x="30" y="59"/>
                </a:cxn>
                <a:cxn ang="0">
                  <a:pos x="28" y="52"/>
                </a:cxn>
              </a:cxnLst>
              <a:rect l="0" t="0" r="r" b="b"/>
              <a:pathLst>
                <a:path w="52" h="89">
                  <a:moveTo>
                    <a:pt x="46" y="1"/>
                  </a:moveTo>
                  <a:cubicBezTo>
                    <a:pt x="48" y="2"/>
                    <a:pt x="47" y="3"/>
                    <a:pt x="47" y="5"/>
                  </a:cubicBezTo>
                  <a:cubicBezTo>
                    <a:pt x="48" y="6"/>
                    <a:pt x="49" y="7"/>
                    <a:pt x="50" y="9"/>
                  </a:cubicBezTo>
                  <a:cubicBezTo>
                    <a:pt x="50" y="12"/>
                    <a:pt x="50" y="15"/>
                    <a:pt x="47" y="17"/>
                  </a:cubicBezTo>
                  <a:cubicBezTo>
                    <a:pt x="48" y="18"/>
                    <a:pt x="50" y="22"/>
                    <a:pt x="48" y="23"/>
                  </a:cubicBezTo>
                  <a:cubicBezTo>
                    <a:pt x="44" y="23"/>
                    <a:pt x="41" y="20"/>
                    <a:pt x="35" y="20"/>
                  </a:cubicBezTo>
                  <a:cubicBezTo>
                    <a:pt x="32" y="20"/>
                    <a:pt x="30" y="22"/>
                    <a:pt x="27" y="23"/>
                  </a:cubicBezTo>
                  <a:cubicBezTo>
                    <a:pt x="28" y="26"/>
                    <a:pt x="28" y="30"/>
                    <a:pt x="28" y="35"/>
                  </a:cubicBezTo>
                  <a:cubicBezTo>
                    <a:pt x="34" y="34"/>
                    <a:pt x="39" y="33"/>
                    <a:pt x="42" y="31"/>
                  </a:cubicBezTo>
                  <a:cubicBezTo>
                    <a:pt x="44" y="32"/>
                    <a:pt x="46" y="32"/>
                    <a:pt x="48" y="33"/>
                  </a:cubicBezTo>
                  <a:cubicBezTo>
                    <a:pt x="47" y="39"/>
                    <a:pt x="52" y="43"/>
                    <a:pt x="50" y="49"/>
                  </a:cubicBezTo>
                  <a:cubicBezTo>
                    <a:pt x="47" y="50"/>
                    <a:pt x="39" y="51"/>
                    <a:pt x="34" y="51"/>
                  </a:cubicBezTo>
                  <a:cubicBezTo>
                    <a:pt x="34" y="55"/>
                    <a:pt x="32" y="59"/>
                    <a:pt x="33" y="62"/>
                  </a:cubicBezTo>
                  <a:cubicBezTo>
                    <a:pt x="36" y="62"/>
                    <a:pt x="39" y="62"/>
                    <a:pt x="42" y="61"/>
                  </a:cubicBezTo>
                  <a:cubicBezTo>
                    <a:pt x="46" y="60"/>
                    <a:pt x="47" y="58"/>
                    <a:pt x="50" y="61"/>
                  </a:cubicBezTo>
                  <a:cubicBezTo>
                    <a:pt x="50" y="66"/>
                    <a:pt x="49" y="71"/>
                    <a:pt x="50" y="76"/>
                  </a:cubicBezTo>
                  <a:cubicBezTo>
                    <a:pt x="50" y="78"/>
                    <a:pt x="51" y="79"/>
                    <a:pt x="51" y="81"/>
                  </a:cubicBezTo>
                  <a:cubicBezTo>
                    <a:pt x="51" y="82"/>
                    <a:pt x="49" y="84"/>
                    <a:pt x="47" y="85"/>
                  </a:cubicBezTo>
                  <a:cubicBezTo>
                    <a:pt x="46" y="85"/>
                    <a:pt x="46" y="83"/>
                    <a:pt x="44" y="83"/>
                  </a:cubicBezTo>
                  <a:cubicBezTo>
                    <a:pt x="33" y="83"/>
                    <a:pt x="24" y="84"/>
                    <a:pt x="14" y="86"/>
                  </a:cubicBezTo>
                  <a:cubicBezTo>
                    <a:pt x="9" y="87"/>
                    <a:pt x="5" y="89"/>
                    <a:pt x="0" y="87"/>
                  </a:cubicBezTo>
                  <a:cubicBezTo>
                    <a:pt x="0" y="85"/>
                    <a:pt x="1" y="84"/>
                    <a:pt x="2" y="83"/>
                  </a:cubicBezTo>
                  <a:cubicBezTo>
                    <a:pt x="2" y="82"/>
                    <a:pt x="2" y="81"/>
                    <a:pt x="1" y="80"/>
                  </a:cubicBezTo>
                  <a:cubicBezTo>
                    <a:pt x="2" y="77"/>
                    <a:pt x="1" y="74"/>
                    <a:pt x="1" y="70"/>
                  </a:cubicBezTo>
                  <a:cubicBezTo>
                    <a:pt x="1" y="65"/>
                    <a:pt x="2" y="59"/>
                    <a:pt x="3" y="53"/>
                  </a:cubicBezTo>
                  <a:cubicBezTo>
                    <a:pt x="3" y="41"/>
                    <a:pt x="2" y="28"/>
                    <a:pt x="3" y="16"/>
                  </a:cubicBezTo>
                  <a:cubicBezTo>
                    <a:pt x="4" y="10"/>
                    <a:pt x="5" y="4"/>
                    <a:pt x="9" y="0"/>
                  </a:cubicBezTo>
                  <a:cubicBezTo>
                    <a:pt x="19" y="3"/>
                    <a:pt x="28" y="0"/>
                    <a:pt x="39" y="0"/>
                  </a:cubicBezTo>
                  <a:cubicBezTo>
                    <a:pt x="41" y="1"/>
                    <a:pt x="44" y="1"/>
                    <a:pt x="46" y="1"/>
                  </a:cubicBezTo>
                  <a:close/>
                  <a:moveTo>
                    <a:pt x="30" y="3"/>
                  </a:moveTo>
                  <a:cubicBezTo>
                    <a:pt x="29" y="3"/>
                    <a:pt x="27" y="3"/>
                    <a:pt x="26" y="4"/>
                  </a:cubicBezTo>
                  <a:cubicBezTo>
                    <a:pt x="27" y="4"/>
                    <a:pt x="32" y="3"/>
                    <a:pt x="30" y="3"/>
                  </a:cubicBezTo>
                  <a:close/>
                  <a:moveTo>
                    <a:pt x="14" y="4"/>
                  </a:moveTo>
                  <a:cubicBezTo>
                    <a:pt x="12" y="3"/>
                    <a:pt x="13" y="5"/>
                    <a:pt x="14" y="4"/>
                  </a:cubicBezTo>
                  <a:close/>
                  <a:moveTo>
                    <a:pt x="10" y="8"/>
                  </a:moveTo>
                  <a:cubicBezTo>
                    <a:pt x="11" y="27"/>
                    <a:pt x="9" y="53"/>
                    <a:pt x="10" y="72"/>
                  </a:cubicBezTo>
                  <a:cubicBezTo>
                    <a:pt x="11" y="75"/>
                    <a:pt x="12" y="82"/>
                    <a:pt x="8" y="82"/>
                  </a:cubicBezTo>
                  <a:cubicBezTo>
                    <a:pt x="5" y="81"/>
                    <a:pt x="8" y="78"/>
                    <a:pt x="8" y="76"/>
                  </a:cubicBezTo>
                  <a:cubicBezTo>
                    <a:pt x="8" y="73"/>
                    <a:pt x="7" y="69"/>
                    <a:pt x="7" y="66"/>
                  </a:cubicBezTo>
                  <a:cubicBezTo>
                    <a:pt x="7" y="58"/>
                    <a:pt x="8" y="51"/>
                    <a:pt x="8" y="45"/>
                  </a:cubicBezTo>
                  <a:cubicBezTo>
                    <a:pt x="9" y="36"/>
                    <a:pt x="7" y="25"/>
                    <a:pt x="8" y="12"/>
                  </a:cubicBezTo>
                  <a:cubicBezTo>
                    <a:pt x="8" y="11"/>
                    <a:pt x="10" y="8"/>
                    <a:pt x="8" y="6"/>
                  </a:cubicBezTo>
                  <a:cubicBezTo>
                    <a:pt x="7" y="10"/>
                    <a:pt x="6" y="14"/>
                    <a:pt x="6" y="18"/>
                  </a:cubicBezTo>
                  <a:cubicBezTo>
                    <a:pt x="5" y="28"/>
                    <a:pt x="5" y="40"/>
                    <a:pt x="5" y="52"/>
                  </a:cubicBezTo>
                  <a:cubicBezTo>
                    <a:pt x="5" y="62"/>
                    <a:pt x="2" y="72"/>
                    <a:pt x="6" y="78"/>
                  </a:cubicBezTo>
                  <a:cubicBezTo>
                    <a:pt x="7" y="81"/>
                    <a:pt x="5" y="82"/>
                    <a:pt x="7" y="83"/>
                  </a:cubicBezTo>
                  <a:cubicBezTo>
                    <a:pt x="14" y="83"/>
                    <a:pt x="20" y="80"/>
                    <a:pt x="28" y="79"/>
                  </a:cubicBezTo>
                  <a:cubicBezTo>
                    <a:pt x="35" y="79"/>
                    <a:pt x="40" y="81"/>
                    <a:pt x="46" y="79"/>
                  </a:cubicBezTo>
                  <a:cubicBezTo>
                    <a:pt x="47" y="75"/>
                    <a:pt x="47" y="69"/>
                    <a:pt x="45" y="65"/>
                  </a:cubicBezTo>
                  <a:cubicBezTo>
                    <a:pt x="40" y="66"/>
                    <a:pt x="37" y="67"/>
                    <a:pt x="32" y="66"/>
                  </a:cubicBezTo>
                  <a:cubicBezTo>
                    <a:pt x="30" y="66"/>
                    <a:pt x="26" y="67"/>
                    <a:pt x="24" y="66"/>
                  </a:cubicBezTo>
                  <a:cubicBezTo>
                    <a:pt x="24" y="62"/>
                    <a:pt x="23" y="57"/>
                    <a:pt x="24" y="52"/>
                  </a:cubicBezTo>
                  <a:cubicBezTo>
                    <a:pt x="24" y="51"/>
                    <a:pt x="24" y="48"/>
                    <a:pt x="25" y="48"/>
                  </a:cubicBezTo>
                  <a:cubicBezTo>
                    <a:pt x="27" y="48"/>
                    <a:pt x="27" y="48"/>
                    <a:pt x="29" y="48"/>
                  </a:cubicBezTo>
                  <a:cubicBezTo>
                    <a:pt x="29" y="47"/>
                    <a:pt x="29" y="46"/>
                    <a:pt x="31" y="46"/>
                  </a:cubicBezTo>
                  <a:cubicBezTo>
                    <a:pt x="35" y="49"/>
                    <a:pt x="39" y="46"/>
                    <a:pt x="45" y="46"/>
                  </a:cubicBezTo>
                  <a:cubicBezTo>
                    <a:pt x="45" y="42"/>
                    <a:pt x="45" y="38"/>
                    <a:pt x="43" y="36"/>
                  </a:cubicBezTo>
                  <a:cubicBezTo>
                    <a:pt x="36" y="37"/>
                    <a:pt x="32" y="39"/>
                    <a:pt x="26" y="40"/>
                  </a:cubicBezTo>
                  <a:cubicBezTo>
                    <a:pt x="23" y="36"/>
                    <a:pt x="22" y="31"/>
                    <a:pt x="23" y="24"/>
                  </a:cubicBezTo>
                  <a:cubicBezTo>
                    <a:pt x="23" y="23"/>
                    <a:pt x="22" y="23"/>
                    <a:pt x="22" y="22"/>
                  </a:cubicBezTo>
                  <a:cubicBezTo>
                    <a:pt x="22" y="21"/>
                    <a:pt x="22" y="21"/>
                    <a:pt x="22" y="20"/>
                  </a:cubicBezTo>
                  <a:cubicBezTo>
                    <a:pt x="24" y="19"/>
                    <a:pt x="21" y="18"/>
                    <a:pt x="24" y="16"/>
                  </a:cubicBezTo>
                  <a:cubicBezTo>
                    <a:pt x="26" y="14"/>
                    <a:pt x="27" y="16"/>
                    <a:pt x="29" y="17"/>
                  </a:cubicBezTo>
                  <a:cubicBezTo>
                    <a:pt x="34" y="18"/>
                    <a:pt x="40" y="17"/>
                    <a:pt x="44" y="15"/>
                  </a:cubicBezTo>
                  <a:cubicBezTo>
                    <a:pt x="44" y="11"/>
                    <a:pt x="44" y="9"/>
                    <a:pt x="44" y="5"/>
                  </a:cubicBezTo>
                  <a:cubicBezTo>
                    <a:pt x="33" y="5"/>
                    <a:pt x="21" y="8"/>
                    <a:pt x="10" y="8"/>
                  </a:cubicBezTo>
                  <a:close/>
                  <a:moveTo>
                    <a:pt x="28" y="52"/>
                  </a:moveTo>
                  <a:cubicBezTo>
                    <a:pt x="26" y="54"/>
                    <a:pt x="27" y="58"/>
                    <a:pt x="27" y="61"/>
                  </a:cubicBezTo>
                  <a:cubicBezTo>
                    <a:pt x="27" y="62"/>
                    <a:pt x="26" y="64"/>
                    <a:pt x="28" y="63"/>
                  </a:cubicBezTo>
                  <a:cubicBezTo>
                    <a:pt x="29" y="62"/>
                    <a:pt x="29" y="60"/>
                    <a:pt x="30" y="59"/>
                  </a:cubicBezTo>
                  <a:cubicBezTo>
                    <a:pt x="30" y="57"/>
                    <a:pt x="31" y="53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0" name="Freeform 1561"/>
            <p:cNvSpPr>
              <a:spLocks noEditPoints="1"/>
            </p:cNvSpPr>
            <p:nvPr/>
          </p:nvSpPr>
          <p:spPr bwMode="auto">
            <a:xfrm>
              <a:off x="4458" y="2584"/>
              <a:ext cx="191" cy="211"/>
            </a:xfrm>
            <a:custGeom>
              <a:avLst/>
              <a:gdLst/>
              <a:ahLst/>
              <a:cxnLst>
                <a:cxn ang="0">
                  <a:pos x="38" y="30"/>
                </a:cxn>
                <a:cxn ang="0">
                  <a:pos x="48" y="68"/>
                </a:cxn>
                <a:cxn ang="0">
                  <a:pos x="68" y="58"/>
                </a:cxn>
                <a:cxn ang="0">
                  <a:pos x="41" y="59"/>
                </a:cxn>
                <a:cxn ang="0">
                  <a:pos x="37" y="38"/>
                </a:cxn>
                <a:cxn ang="0">
                  <a:pos x="45" y="36"/>
                </a:cxn>
                <a:cxn ang="0">
                  <a:pos x="82" y="51"/>
                </a:cxn>
                <a:cxn ang="0">
                  <a:pos x="56" y="93"/>
                </a:cxn>
                <a:cxn ang="0">
                  <a:pos x="20" y="82"/>
                </a:cxn>
                <a:cxn ang="0">
                  <a:pos x="11" y="19"/>
                </a:cxn>
                <a:cxn ang="0">
                  <a:pos x="32" y="4"/>
                </a:cxn>
                <a:cxn ang="0">
                  <a:pos x="64" y="27"/>
                </a:cxn>
                <a:cxn ang="0">
                  <a:pos x="50" y="75"/>
                </a:cxn>
                <a:cxn ang="0">
                  <a:pos x="29" y="63"/>
                </a:cxn>
                <a:cxn ang="0">
                  <a:pos x="29" y="32"/>
                </a:cxn>
                <a:cxn ang="0">
                  <a:pos x="54" y="16"/>
                </a:cxn>
                <a:cxn ang="0">
                  <a:pos x="56" y="6"/>
                </a:cxn>
                <a:cxn ang="0">
                  <a:pos x="25" y="15"/>
                </a:cxn>
                <a:cxn ang="0">
                  <a:pos x="9" y="45"/>
                </a:cxn>
                <a:cxn ang="0">
                  <a:pos x="22" y="77"/>
                </a:cxn>
                <a:cxn ang="0">
                  <a:pos x="42" y="88"/>
                </a:cxn>
                <a:cxn ang="0">
                  <a:pos x="70" y="82"/>
                </a:cxn>
                <a:cxn ang="0">
                  <a:pos x="60" y="39"/>
                </a:cxn>
                <a:cxn ang="0">
                  <a:pos x="44" y="53"/>
                </a:cxn>
                <a:cxn ang="0">
                  <a:pos x="72" y="54"/>
                </a:cxn>
                <a:cxn ang="0">
                  <a:pos x="62" y="71"/>
                </a:cxn>
                <a:cxn ang="0">
                  <a:pos x="58" y="18"/>
                </a:cxn>
                <a:cxn ang="0">
                  <a:pos x="38" y="27"/>
                </a:cxn>
                <a:cxn ang="0">
                  <a:pos x="63" y="15"/>
                </a:cxn>
                <a:cxn ang="0">
                  <a:pos x="6" y="45"/>
                </a:cxn>
                <a:cxn ang="0">
                  <a:pos x="6" y="45"/>
                </a:cxn>
                <a:cxn ang="0">
                  <a:pos x="70" y="39"/>
                </a:cxn>
                <a:cxn ang="0">
                  <a:pos x="41" y="47"/>
                </a:cxn>
                <a:cxn ang="0">
                  <a:pos x="41" y="47"/>
                </a:cxn>
                <a:cxn ang="0">
                  <a:pos x="6" y="46"/>
                </a:cxn>
                <a:cxn ang="0">
                  <a:pos x="17" y="77"/>
                </a:cxn>
                <a:cxn ang="0">
                  <a:pos x="79" y="53"/>
                </a:cxn>
              </a:cxnLst>
              <a:rect l="0" t="0" r="r" b="b"/>
              <a:pathLst>
                <a:path w="85" h="94">
                  <a:moveTo>
                    <a:pt x="64" y="27"/>
                  </a:moveTo>
                  <a:cubicBezTo>
                    <a:pt x="52" y="25"/>
                    <a:pt x="43" y="26"/>
                    <a:pt x="38" y="30"/>
                  </a:cubicBezTo>
                  <a:cubicBezTo>
                    <a:pt x="32" y="34"/>
                    <a:pt x="28" y="42"/>
                    <a:pt x="28" y="48"/>
                  </a:cubicBezTo>
                  <a:cubicBezTo>
                    <a:pt x="29" y="57"/>
                    <a:pt x="37" y="67"/>
                    <a:pt x="48" y="68"/>
                  </a:cubicBezTo>
                  <a:cubicBezTo>
                    <a:pt x="54" y="69"/>
                    <a:pt x="61" y="67"/>
                    <a:pt x="64" y="63"/>
                  </a:cubicBezTo>
                  <a:cubicBezTo>
                    <a:pt x="65" y="63"/>
                    <a:pt x="68" y="59"/>
                    <a:pt x="68" y="58"/>
                  </a:cubicBezTo>
                  <a:cubicBezTo>
                    <a:pt x="67" y="52"/>
                    <a:pt x="53" y="55"/>
                    <a:pt x="49" y="56"/>
                  </a:cubicBezTo>
                  <a:cubicBezTo>
                    <a:pt x="46" y="57"/>
                    <a:pt x="43" y="60"/>
                    <a:pt x="41" y="59"/>
                  </a:cubicBezTo>
                  <a:cubicBezTo>
                    <a:pt x="40" y="58"/>
                    <a:pt x="40" y="57"/>
                    <a:pt x="40" y="55"/>
                  </a:cubicBezTo>
                  <a:cubicBezTo>
                    <a:pt x="35" y="52"/>
                    <a:pt x="39" y="45"/>
                    <a:pt x="37" y="38"/>
                  </a:cubicBezTo>
                  <a:cubicBezTo>
                    <a:pt x="39" y="36"/>
                    <a:pt x="43" y="38"/>
                    <a:pt x="44" y="35"/>
                  </a:cubicBezTo>
                  <a:cubicBezTo>
                    <a:pt x="45" y="34"/>
                    <a:pt x="44" y="36"/>
                    <a:pt x="45" y="36"/>
                  </a:cubicBezTo>
                  <a:cubicBezTo>
                    <a:pt x="53" y="35"/>
                    <a:pt x="71" y="34"/>
                    <a:pt x="78" y="37"/>
                  </a:cubicBezTo>
                  <a:cubicBezTo>
                    <a:pt x="74" y="44"/>
                    <a:pt x="81" y="47"/>
                    <a:pt x="82" y="51"/>
                  </a:cubicBezTo>
                  <a:cubicBezTo>
                    <a:pt x="85" y="59"/>
                    <a:pt x="83" y="74"/>
                    <a:pt x="78" y="80"/>
                  </a:cubicBezTo>
                  <a:cubicBezTo>
                    <a:pt x="75" y="85"/>
                    <a:pt x="64" y="92"/>
                    <a:pt x="56" y="93"/>
                  </a:cubicBezTo>
                  <a:cubicBezTo>
                    <a:pt x="52" y="94"/>
                    <a:pt x="46" y="93"/>
                    <a:pt x="42" y="92"/>
                  </a:cubicBezTo>
                  <a:cubicBezTo>
                    <a:pt x="32" y="91"/>
                    <a:pt x="28" y="88"/>
                    <a:pt x="20" y="82"/>
                  </a:cubicBezTo>
                  <a:cubicBezTo>
                    <a:pt x="6" y="78"/>
                    <a:pt x="0" y="64"/>
                    <a:pt x="2" y="47"/>
                  </a:cubicBezTo>
                  <a:cubicBezTo>
                    <a:pt x="3" y="37"/>
                    <a:pt x="8" y="27"/>
                    <a:pt x="11" y="19"/>
                  </a:cubicBezTo>
                  <a:cubicBezTo>
                    <a:pt x="16" y="15"/>
                    <a:pt x="21" y="11"/>
                    <a:pt x="26" y="7"/>
                  </a:cubicBezTo>
                  <a:cubicBezTo>
                    <a:pt x="28" y="8"/>
                    <a:pt x="29" y="5"/>
                    <a:pt x="32" y="4"/>
                  </a:cubicBezTo>
                  <a:cubicBezTo>
                    <a:pt x="41" y="0"/>
                    <a:pt x="55" y="1"/>
                    <a:pt x="63" y="6"/>
                  </a:cubicBezTo>
                  <a:cubicBezTo>
                    <a:pt x="66" y="12"/>
                    <a:pt x="70" y="23"/>
                    <a:pt x="64" y="27"/>
                  </a:cubicBezTo>
                  <a:close/>
                  <a:moveTo>
                    <a:pt x="62" y="71"/>
                  </a:moveTo>
                  <a:cubicBezTo>
                    <a:pt x="58" y="72"/>
                    <a:pt x="54" y="74"/>
                    <a:pt x="50" y="75"/>
                  </a:cubicBezTo>
                  <a:cubicBezTo>
                    <a:pt x="43" y="75"/>
                    <a:pt x="41" y="72"/>
                    <a:pt x="36" y="69"/>
                  </a:cubicBezTo>
                  <a:cubicBezTo>
                    <a:pt x="34" y="67"/>
                    <a:pt x="31" y="65"/>
                    <a:pt x="29" y="63"/>
                  </a:cubicBezTo>
                  <a:cubicBezTo>
                    <a:pt x="25" y="58"/>
                    <a:pt x="24" y="49"/>
                    <a:pt x="24" y="42"/>
                  </a:cubicBezTo>
                  <a:cubicBezTo>
                    <a:pt x="25" y="37"/>
                    <a:pt x="27" y="35"/>
                    <a:pt x="29" y="32"/>
                  </a:cubicBezTo>
                  <a:cubicBezTo>
                    <a:pt x="30" y="30"/>
                    <a:pt x="32" y="28"/>
                    <a:pt x="33" y="26"/>
                  </a:cubicBezTo>
                  <a:cubicBezTo>
                    <a:pt x="39" y="20"/>
                    <a:pt x="46" y="19"/>
                    <a:pt x="54" y="16"/>
                  </a:cubicBezTo>
                  <a:cubicBezTo>
                    <a:pt x="56" y="15"/>
                    <a:pt x="60" y="14"/>
                    <a:pt x="60" y="11"/>
                  </a:cubicBezTo>
                  <a:cubicBezTo>
                    <a:pt x="60" y="9"/>
                    <a:pt x="57" y="8"/>
                    <a:pt x="56" y="6"/>
                  </a:cubicBezTo>
                  <a:cubicBezTo>
                    <a:pt x="47" y="4"/>
                    <a:pt x="40" y="5"/>
                    <a:pt x="35" y="8"/>
                  </a:cubicBezTo>
                  <a:cubicBezTo>
                    <a:pt x="31" y="11"/>
                    <a:pt x="28" y="12"/>
                    <a:pt x="25" y="15"/>
                  </a:cubicBezTo>
                  <a:cubicBezTo>
                    <a:pt x="21" y="18"/>
                    <a:pt x="16" y="21"/>
                    <a:pt x="14" y="25"/>
                  </a:cubicBezTo>
                  <a:cubicBezTo>
                    <a:pt x="11" y="30"/>
                    <a:pt x="9" y="39"/>
                    <a:pt x="9" y="45"/>
                  </a:cubicBezTo>
                  <a:cubicBezTo>
                    <a:pt x="8" y="55"/>
                    <a:pt x="11" y="61"/>
                    <a:pt x="14" y="67"/>
                  </a:cubicBezTo>
                  <a:cubicBezTo>
                    <a:pt x="16" y="71"/>
                    <a:pt x="19" y="74"/>
                    <a:pt x="22" y="77"/>
                  </a:cubicBezTo>
                  <a:cubicBezTo>
                    <a:pt x="25" y="81"/>
                    <a:pt x="26" y="81"/>
                    <a:pt x="30" y="83"/>
                  </a:cubicBezTo>
                  <a:cubicBezTo>
                    <a:pt x="34" y="85"/>
                    <a:pt x="38" y="88"/>
                    <a:pt x="42" y="88"/>
                  </a:cubicBezTo>
                  <a:cubicBezTo>
                    <a:pt x="50" y="89"/>
                    <a:pt x="59" y="86"/>
                    <a:pt x="66" y="85"/>
                  </a:cubicBezTo>
                  <a:cubicBezTo>
                    <a:pt x="67" y="84"/>
                    <a:pt x="68" y="83"/>
                    <a:pt x="70" y="82"/>
                  </a:cubicBezTo>
                  <a:cubicBezTo>
                    <a:pt x="74" y="73"/>
                    <a:pt x="77" y="59"/>
                    <a:pt x="74" y="47"/>
                  </a:cubicBezTo>
                  <a:cubicBezTo>
                    <a:pt x="71" y="44"/>
                    <a:pt x="66" y="40"/>
                    <a:pt x="60" y="39"/>
                  </a:cubicBezTo>
                  <a:cubicBezTo>
                    <a:pt x="55" y="38"/>
                    <a:pt x="50" y="40"/>
                    <a:pt x="45" y="40"/>
                  </a:cubicBezTo>
                  <a:cubicBezTo>
                    <a:pt x="45" y="46"/>
                    <a:pt x="45" y="49"/>
                    <a:pt x="44" y="53"/>
                  </a:cubicBezTo>
                  <a:cubicBezTo>
                    <a:pt x="47" y="51"/>
                    <a:pt x="53" y="49"/>
                    <a:pt x="58" y="49"/>
                  </a:cubicBezTo>
                  <a:cubicBezTo>
                    <a:pt x="65" y="49"/>
                    <a:pt x="69" y="51"/>
                    <a:pt x="72" y="54"/>
                  </a:cubicBezTo>
                  <a:cubicBezTo>
                    <a:pt x="75" y="58"/>
                    <a:pt x="72" y="62"/>
                    <a:pt x="71" y="66"/>
                  </a:cubicBezTo>
                  <a:cubicBezTo>
                    <a:pt x="69" y="69"/>
                    <a:pt x="65" y="70"/>
                    <a:pt x="62" y="71"/>
                  </a:cubicBezTo>
                  <a:close/>
                  <a:moveTo>
                    <a:pt x="61" y="16"/>
                  </a:moveTo>
                  <a:cubicBezTo>
                    <a:pt x="60" y="17"/>
                    <a:pt x="59" y="17"/>
                    <a:pt x="58" y="18"/>
                  </a:cubicBezTo>
                  <a:cubicBezTo>
                    <a:pt x="55" y="20"/>
                    <a:pt x="51" y="20"/>
                    <a:pt x="48" y="21"/>
                  </a:cubicBezTo>
                  <a:cubicBezTo>
                    <a:pt x="43" y="22"/>
                    <a:pt x="40" y="25"/>
                    <a:pt x="38" y="27"/>
                  </a:cubicBezTo>
                  <a:cubicBezTo>
                    <a:pt x="43" y="22"/>
                    <a:pt x="54" y="23"/>
                    <a:pt x="63" y="23"/>
                  </a:cubicBezTo>
                  <a:cubicBezTo>
                    <a:pt x="64" y="20"/>
                    <a:pt x="63" y="18"/>
                    <a:pt x="63" y="15"/>
                  </a:cubicBezTo>
                  <a:cubicBezTo>
                    <a:pt x="62" y="14"/>
                    <a:pt x="61" y="15"/>
                    <a:pt x="61" y="16"/>
                  </a:cubicBezTo>
                  <a:close/>
                  <a:moveTo>
                    <a:pt x="6" y="45"/>
                  </a:moveTo>
                  <a:cubicBezTo>
                    <a:pt x="6" y="43"/>
                    <a:pt x="7" y="40"/>
                    <a:pt x="6" y="39"/>
                  </a:cubicBezTo>
                  <a:cubicBezTo>
                    <a:pt x="6" y="41"/>
                    <a:pt x="4" y="43"/>
                    <a:pt x="6" y="45"/>
                  </a:cubicBezTo>
                  <a:close/>
                  <a:moveTo>
                    <a:pt x="73" y="41"/>
                  </a:moveTo>
                  <a:cubicBezTo>
                    <a:pt x="73" y="40"/>
                    <a:pt x="70" y="38"/>
                    <a:pt x="70" y="39"/>
                  </a:cubicBezTo>
                  <a:cubicBezTo>
                    <a:pt x="71" y="40"/>
                    <a:pt x="72" y="41"/>
                    <a:pt x="73" y="41"/>
                  </a:cubicBezTo>
                  <a:close/>
                  <a:moveTo>
                    <a:pt x="41" y="47"/>
                  </a:moveTo>
                  <a:cubicBezTo>
                    <a:pt x="42" y="47"/>
                    <a:pt x="42" y="45"/>
                    <a:pt x="42" y="44"/>
                  </a:cubicBezTo>
                  <a:cubicBezTo>
                    <a:pt x="41" y="44"/>
                    <a:pt x="41" y="46"/>
                    <a:pt x="41" y="47"/>
                  </a:cubicBezTo>
                  <a:close/>
                  <a:moveTo>
                    <a:pt x="17" y="77"/>
                  </a:moveTo>
                  <a:cubicBezTo>
                    <a:pt x="11" y="69"/>
                    <a:pt x="4" y="60"/>
                    <a:pt x="6" y="46"/>
                  </a:cubicBezTo>
                  <a:cubicBezTo>
                    <a:pt x="5" y="46"/>
                    <a:pt x="5" y="46"/>
                    <a:pt x="5" y="45"/>
                  </a:cubicBezTo>
                  <a:cubicBezTo>
                    <a:pt x="4" y="57"/>
                    <a:pt x="6" y="71"/>
                    <a:pt x="17" y="77"/>
                  </a:cubicBezTo>
                  <a:close/>
                  <a:moveTo>
                    <a:pt x="76" y="76"/>
                  </a:moveTo>
                  <a:cubicBezTo>
                    <a:pt x="79" y="70"/>
                    <a:pt x="83" y="60"/>
                    <a:pt x="79" y="53"/>
                  </a:cubicBezTo>
                  <a:cubicBezTo>
                    <a:pt x="79" y="62"/>
                    <a:pt x="77" y="70"/>
                    <a:pt x="76" y="76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/>
          <a:srcRect l="18139" r="31584"/>
          <a:stretch/>
        </p:blipFill>
        <p:spPr bwMode="auto">
          <a:xfrm>
            <a:off x="2095500" y="-83820"/>
            <a:ext cx="4597400" cy="6858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79413" y="1171575"/>
            <a:ext cx="5457825" cy="6267450"/>
          </a:xfrm>
          <a:prstGeom prst="rect">
            <a:avLst/>
          </a:prstGeom>
        </p:spPr>
      </p:pic>
      <p:pic>
        <p:nvPicPr>
          <p:cNvPr id="80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275" y="508000"/>
            <a:ext cx="9144000" cy="68580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28299">
            <a:off x="-233467" y="2245478"/>
            <a:ext cx="5364285" cy="49339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420000">
            <a:off x="-9525" y="1552575"/>
            <a:ext cx="4895850" cy="5610225"/>
            <a:chOff x="-9525" y="1476375"/>
            <a:chExt cx="4895850" cy="5610225"/>
          </a:xfrm>
        </p:grpSpPr>
        <p:pic>
          <p:nvPicPr>
            <p:cNvPr id="800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1476375"/>
              <a:ext cx="4895850" cy="5610225"/>
            </a:xfrm>
            <a:prstGeom prst="rect">
              <a:avLst/>
            </a:prstGeom>
          </p:spPr>
        </p:pic>
        <p:pic>
          <p:nvPicPr>
            <p:cNvPr id="802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1476375"/>
              <a:ext cx="4171950" cy="180975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350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40000" decel="4000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450000" y="4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6777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 L 0.24566 4.00771  " pathEditMode="relative" rAng="0" ptsTypes="AA">
                                          <p:cBhvr>
                                            <p:cTn id="8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" y="15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72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72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1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49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40000" decel="4000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450000" y="4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6777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 L 0.24566 4.00771  " pathEditMode="relative" rAng="0" ptsTypes="AA">
                                          <p:cBhvr>
                                            <p:cTn id="8" dur="9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" y="15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7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7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80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61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49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8" name="Group 784"/>
          <p:cNvGrpSpPr>
            <a:grpSpLocks noChangeAspect="1"/>
          </p:cNvGrpSpPr>
          <p:nvPr/>
        </p:nvGrpSpPr>
        <p:grpSpPr bwMode="auto">
          <a:xfrm>
            <a:off x="4316413" y="3051175"/>
            <a:ext cx="4586287" cy="2100263"/>
            <a:chOff x="2719" y="1922"/>
            <a:chExt cx="2889" cy="1323"/>
          </a:xfrm>
        </p:grpSpPr>
        <p:sp>
          <p:nvSpPr>
            <p:cNvPr id="26" name="AutoShape 783"/>
            <p:cNvSpPr>
              <a:spLocks noChangeAspect="1" noChangeArrowheads="1" noTextEdit="1"/>
            </p:cNvSpPr>
            <p:nvPr/>
          </p:nvSpPr>
          <p:spPr bwMode="auto">
            <a:xfrm>
              <a:off x="2719" y="1922"/>
              <a:ext cx="2889" cy="1323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7" name="Group 985"/>
            <p:cNvGrpSpPr>
              <a:grpSpLocks/>
            </p:cNvGrpSpPr>
            <p:nvPr/>
          </p:nvGrpSpPr>
          <p:grpSpPr bwMode="auto">
            <a:xfrm>
              <a:off x="3081" y="1918"/>
              <a:ext cx="2516" cy="1107"/>
              <a:chOff x="3081" y="1918"/>
              <a:chExt cx="2516" cy="1107"/>
            </a:xfrm>
          </p:grpSpPr>
          <p:sp>
            <p:nvSpPr>
              <p:cNvPr id="604" name="Rectangle 78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Freeform 78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78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78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78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79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Rectangle 79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Rectangle 79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Rectangle 79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79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79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79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Rectangle 79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79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79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80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Rectangle 80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Freeform 80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80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Rectangle 80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Rectangle 80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80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Rectangle 80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808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80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Rectangle 810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811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812"/>
              <p:cNvSpPr>
                <a:spLocks noEditPoints="1"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Rectangle 81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Rectangle 814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Rectangle 81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81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817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Rectangle 81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81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82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Rectangle 82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822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Rectangle 823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Freeform 82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Freeform 825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Freeform 826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Rectangle 827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Rectangle 828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Freeform 829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830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Rectangle 831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Rectangle 832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833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834"/>
              <p:cNvSpPr>
                <a:spLocks/>
              </p:cNvSpPr>
              <p:nvPr/>
            </p:nvSpPr>
            <p:spPr bwMode="auto">
              <a:xfrm>
                <a:off x="3365" y="28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Rectangle 835"/>
              <p:cNvSpPr>
                <a:spLocks noChangeArrowheads="1"/>
              </p:cNvSpPr>
              <p:nvPr/>
            </p:nvSpPr>
            <p:spPr bwMode="auto">
              <a:xfrm>
                <a:off x="3365" y="288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Line 836"/>
              <p:cNvSpPr>
                <a:spLocks noChangeShapeType="1"/>
              </p:cNvSpPr>
              <p:nvPr/>
            </p:nvSpPr>
            <p:spPr bwMode="auto">
              <a:xfrm>
                <a:off x="4933" y="2158"/>
                <a:ext cx="0" cy="0"/>
              </a:xfrm>
              <a:prstGeom prst="line">
                <a:avLst/>
              </a:prstGeom>
              <a:ln w="9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837"/>
              <p:cNvSpPr>
                <a:spLocks/>
              </p:cNvSpPr>
              <p:nvPr/>
            </p:nvSpPr>
            <p:spPr bwMode="auto">
              <a:xfrm>
                <a:off x="5169" y="2188"/>
                <a:ext cx="14" cy="6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1" y="2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0" y="3"/>
                      <a:pt x="1" y="3"/>
                      <a:pt x="4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Freeform 838"/>
              <p:cNvSpPr>
                <a:spLocks/>
              </p:cNvSpPr>
              <p:nvPr/>
            </p:nvSpPr>
            <p:spPr bwMode="auto">
              <a:xfrm>
                <a:off x="5187" y="2179"/>
                <a:ext cx="47" cy="13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8" y="0"/>
                  </a:cxn>
                  <a:cxn ang="0">
                    <a:pos x="11" y="4"/>
                  </a:cxn>
                  <a:cxn ang="0">
                    <a:pos x="6" y="4"/>
                  </a:cxn>
                  <a:cxn ang="0">
                    <a:pos x="0" y="6"/>
                  </a:cxn>
                  <a:cxn ang="0">
                    <a:pos x="14" y="3"/>
                  </a:cxn>
                  <a:cxn ang="0">
                    <a:pos x="14" y="4"/>
                  </a:cxn>
                </a:cxnLst>
                <a:rect l="0" t="0" r="r" b="b"/>
                <a:pathLst>
                  <a:path w="21" h="6">
                    <a:moveTo>
                      <a:pt x="14" y="4"/>
                    </a:moveTo>
                    <a:cubicBezTo>
                      <a:pt x="17" y="3"/>
                      <a:pt x="21" y="1"/>
                      <a:pt x="18" y="0"/>
                    </a:cubicBezTo>
                    <a:cubicBezTo>
                      <a:pt x="15" y="2"/>
                      <a:pt x="14" y="2"/>
                      <a:pt x="11" y="4"/>
                    </a:cubicBezTo>
                    <a:cubicBezTo>
                      <a:pt x="8" y="4"/>
                      <a:pt x="5" y="4"/>
                      <a:pt x="6" y="4"/>
                    </a:cubicBezTo>
                    <a:cubicBezTo>
                      <a:pt x="5" y="4"/>
                      <a:pt x="1" y="4"/>
                      <a:pt x="0" y="6"/>
                    </a:cubicBezTo>
                    <a:cubicBezTo>
                      <a:pt x="4" y="6"/>
                      <a:pt x="9" y="5"/>
                      <a:pt x="14" y="3"/>
                    </a:cubicBezTo>
                    <a:cubicBezTo>
                      <a:pt x="15" y="3"/>
                      <a:pt x="14" y="4"/>
                      <a:pt x="14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839"/>
              <p:cNvSpPr>
                <a:spLocks/>
              </p:cNvSpPr>
              <p:nvPr/>
            </p:nvSpPr>
            <p:spPr bwMode="auto">
              <a:xfrm>
                <a:off x="5363" y="206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840"/>
              <p:cNvSpPr>
                <a:spLocks/>
              </p:cNvSpPr>
              <p:nvPr/>
            </p:nvSpPr>
            <p:spPr bwMode="auto">
              <a:xfrm>
                <a:off x="5439" y="1942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841"/>
              <p:cNvSpPr>
                <a:spLocks/>
              </p:cNvSpPr>
              <p:nvPr/>
            </p:nvSpPr>
            <p:spPr bwMode="auto">
              <a:xfrm>
                <a:off x="5369" y="1931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842"/>
              <p:cNvSpPr>
                <a:spLocks/>
              </p:cNvSpPr>
              <p:nvPr/>
            </p:nvSpPr>
            <p:spPr bwMode="auto">
              <a:xfrm>
                <a:off x="5363" y="2064"/>
                <a:ext cx="9" cy="16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2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cubicBezTo>
                      <a:pt x="1" y="7"/>
                      <a:pt x="3" y="2"/>
                      <a:pt x="4" y="2"/>
                    </a:cubicBezTo>
                    <a:cubicBezTo>
                      <a:pt x="4" y="0"/>
                      <a:pt x="2" y="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Freeform 843"/>
              <p:cNvSpPr>
                <a:spLocks/>
              </p:cNvSpPr>
              <p:nvPr/>
            </p:nvSpPr>
            <p:spPr bwMode="auto">
              <a:xfrm>
                <a:off x="5302" y="2172"/>
                <a:ext cx="7" cy="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844"/>
              <p:cNvSpPr>
                <a:spLocks/>
              </p:cNvSpPr>
              <p:nvPr/>
            </p:nvSpPr>
            <p:spPr bwMode="auto">
              <a:xfrm>
                <a:off x="5516" y="216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845"/>
              <p:cNvSpPr>
                <a:spLocks/>
              </p:cNvSpPr>
              <p:nvPr/>
            </p:nvSpPr>
            <p:spPr bwMode="auto">
              <a:xfrm>
                <a:off x="5552" y="2219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Freeform 846"/>
              <p:cNvSpPr>
                <a:spLocks/>
              </p:cNvSpPr>
              <p:nvPr/>
            </p:nvSpPr>
            <p:spPr bwMode="auto">
              <a:xfrm>
                <a:off x="5336" y="218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Freeform 847"/>
              <p:cNvSpPr>
                <a:spLocks/>
              </p:cNvSpPr>
              <p:nvPr/>
            </p:nvSpPr>
            <p:spPr bwMode="auto">
              <a:xfrm>
                <a:off x="5432" y="2104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Freeform 848"/>
              <p:cNvSpPr>
                <a:spLocks/>
              </p:cNvSpPr>
              <p:nvPr/>
            </p:nvSpPr>
            <p:spPr bwMode="auto">
              <a:xfrm>
                <a:off x="3106" y="28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Freeform 849"/>
              <p:cNvSpPr>
                <a:spLocks/>
              </p:cNvSpPr>
              <p:nvPr/>
            </p:nvSpPr>
            <p:spPr bwMode="auto">
              <a:xfrm>
                <a:off x="3097" y="2980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Freeform 850"/>
              <p:cNvSpPr>
                <a:spLocks/>
              </p:cNvSpPr>
              <p:nvPr/>
            </p:nvSpPr>
            <p:spPr bwMode="auto">
              <a:xfrm>
                <a:off x="5243" y="1920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851"/>
              <p:cNvSpPr>
                <a:spLocks/>
              </p:cNvSpPr>
              <p:nvPr/>
            </p:nvSpPr>
            <p:spPr bwMode="auto">
              <a:xfrm>
                <a:off x="4924" y="2426"/>
                <a:ext cx="36" cy="11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9" y="4"/>
                  </a:cxn>
                  <a:cxn ang="0">
                    <a:pos x="9" y="2"/>
                  </a:cxn>
                </a:cxnLst>
                <a:rect l="0" t="0" r="r" b="b"/>
                <a:pathLst>
                  <a:path w="16" h="5">
                    <a:moveTo>
                      <a:pt x="9" y="2"/>
                    </a:moveTo>
                    <a:cubicBezTo>
                      <a:pt x="15" y="1"/>
                      <a:pt x="0" y="5"/>
                      <a:pt x="9" y="4"/>
                    </a:cubicBezTo>
                    <a:cubicBezTo>
                      <a:pt x="8" y="4"/>
                      <a:pt x="16" y="0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Freeform 852"/>
              <p:cNvSpPr>
                <a:spLocks/>
              </p:cNvSpPr>
              <p:nvPr/>
            </p:nvSpPr>
            <p:spPr bwMode="auto">
              <a:xfrm>
                <a:off x="5311" y="217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853"/>
              <p:cNvSpPr>
                <a:spLocks/>
              </p:cNvSpPr>
              <p:nvPr/>
            </p:nvSpPr>
            <p:spPr bwMode="auto">
              <a:xfrm>
                <a:off x="4944" y="243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Freeform 854"/>
              <p:cNvSpPr>
                <a:spLocks/>
              </p:cNvSpPr>
              <p:nvPr/>
            </p:nvSpPr>
            <p:spPr bwMode="auto">
              <a:xfrm>
                <a:off x="4946" y="19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855"/>
              <p:cNvSpPr>
                <a:spLocks/>
              </p:cNvSpPr>
              <p:nvPr/>
            </p:nvSpPr>
            <p:spPr bwMode="auto">
              <a:xfrm>
                <a:off x="5162" y="1924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856"/>
              <p:cNvSpPr>
                <a:spLocks/>
              </p:cNvSpPr>
              <p:nvPr/>
            </p:nvSpPr>
            <p:spPr bwMode="auto">
              <a:xfrm>
                <a:off x="4863" y="2030"/>
                <a:ext cx="2" cy="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1"/>
                      <a:pt x="0" y="2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857"/>
              <p:cNvSpPr>
                <a:spLocks/>
              </p:cNvSpPr>
              <p:nvPr/>
            </p:nvSpPr>
            <p:spPr bwMode="auto">
              <a:xfrm>
                <a:off x="4935" y="2116"/>
                <a:ext cx="7" cy="2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7" y="2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Freeform 858"/>
              <p:cNvSpPr>
                <a:spLocks/>
              </p:cNvSpPr>
              <p:nvPr/>
            </p:nvSpPr>
            <p:spPr bwMode="auto">
              <a:xfrm>
                <a:off x="3297" y="2568"/>
                <a:ext cx="18" cy="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6" y="0"/>
                      <a:pt x="0" y="3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Freeform 859"/>
              <p:cNvSpPr>
                <a:spLocks/>
              </p:cNvSpPr>
              <p:nvPr/>
            </p:nvSpPr>
            <p:spPr bwMode="auto">
              <a:xfrm>
                <a:off x="5306" y="2172"/>
                <a:ext cx="5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Freeform 860"/>
              <p:cNvSpPr>
                <a:spLocks/>
              </p:cNvSpPr>
              <p:nvPr/>
            </p:nvSpPr>
            <p:spPr bwMode="auto">
              <a:xfrm>
                <a:off x="4883" y="2037"/>
                <a:ext cx="3" cy="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6"/>
                  </a:cxn>
                  <a:cxn ang="0">
                    <a:pos x="1" y="0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2"/>
                      <a:pt x="0" y="4"/>
                      <a:pt x="1" y="6"/>
                    </a:cubicBezTo>
                    <a:cubicBezTo>
                      <a:pt x="0" y="5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Freeform 861"/>
              <p:cNvSpPr>
                <a:spLocks/>
              </p:cNvSpPr>
              <p:nvPr/>
            </p:nvSpPr>
            <p:spPr bwMode="auto">
              <a:xfrm>
                <a:off x="4152" y="2534"/>
                <a:ext cx="5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Freeform 862"/>
              <p:cNvSpPr>
                <a:spLocks/>
              </p:cNvSpPr>
              <p:nvPr/>
            </p:nvSpPr>
            <p:spPr bwMode="auto">
              <a:xfrm>
                <a:off x="4915" y="2084"/>
                <a:ext cx="9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1"/>
                      <a:pt x="2" y="2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Freeform 863"/>
              <p:cNvSpPr>
                <a:spLocks/>
              </p:cNvSpPr>
              <p:nvPr/>
            </p:nvSpPr>
            <p:spPr bwMode="auto">
              <a:xfrm>
                <a:off x="3308" y="25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Freeform 864"/>
              <p:cNvSpPr>
                <a:spLocks noEditPoints="1"/>
              </p:cNvSpPr>
              <p:nvPr/>
            </p:nvSpPr>
            <p:spPr bwMode="auto">
              <a:xfrm>
                <a:off x="3081" y="1918"/>
                <a:ext cx="2516" cy="1071"/>
              </a:xfrm>
              <a:custGeom>
                <a:avLst/>
                <a:gdLst/>
                <a:ahLst/>
                <a:cxnLst>
                  <a:cxn ang="0">
                    <a:pos x="100" y="287"/>
                  </a:cxn>
                  <a:cxn ang="0">
                    <a:pos x="111" y="287"/>
                  </a:cxn>
                  <a:cxn ang="0">
                    <a:pos x="190" y="274"/>
                  </a:cxn>
                  <a:cxn ang="0">
                    <a:pos x="292" y="277"/>
                  </a:cxn>
                  <a:cxn ang="0">
                    <a:pos x="460" y="274"/>
                  </a:cxn>
                  <a:cxn ang="0">
                    <a:pos x="503" y="274"/>
                  </a:cxn>
                  <a:cxn ang="0">
                    <a:pos x="580" y="268"/>
                  </a:cxn>
                  <a:cxn ang="0">
                    <a:pos x="673" y="262"/>
                  </a:cxn>
                  <a:cxn ang="0">
                    <a:pos x="775" y="248"/>
                  </a:cxn>
                  <a:cxn ang="0">
                    <a:pos x="924" y="196"/>
                  </a:cxn>
                  <a:cxn ang="0">
                    <a:pos x="848" y="87"/>
                  </a:cxn>
                  <a:cxn ang="0">
                    <a:pos x="822" y="27"/>
                  </a:cxn>
                  <a:cxn ang="0">
                    <a:pos x="933" y="10"/>
                  </a:cxn>
                  <a:cxn ang="0">
                    <a:pos x="981" y="11"/>
                  </a:cxn>
                  <a:cxn ang="0">
                    <a:pos x="1046" y="16"/>
                  </a:cxn>
                  <a:cxn ang="0">
                    <a:pos x="1096" y="21"/>
                  </a:cxn>
                  <a:cxn ang="0">
                    <a:pos x="1101" y="25"/>
                  </a:cxn>
                  <a:cxn ang="0">
                    <a:pos x="1012" y="65"/>
                  </a:cxn>
                  <a:cxn ang="0">
                    <a:pos x="1085" y="114"/>
                  </a:cxn>
                  <a:cxn ang="0">
                    <a:pos x="1108" y="132"/>
                  </a:cxn>
                  <a:cxn ang="0">
                    <a:pos x="1068" y="121"/>
                  </a:cxn>
                  <a:cxn ang="0">
                    <a:pos x="983" y="115"/>
                  </a:cxn>
                  <a:cxn ang="0">
                    <a:pos x="967" y="117"/>
                  </a:cxn>
                  <a:cxn ang="0">
                    <a:pos x="1006" y="118"/>
                  </a:cxn>
                  <a:cxn ang="0">
                    <a:pos x="1069" y="126"/>
                  </a:cxn>
                  <a:cxn ang="0">
                    <a:pos x="1083" y="111"/>
                  </a:cxn>
                  <a:cxn ang="0">
                    <a:pos x="1052" y="91"/>
                  </a:cxn>
                  <a:cxn ang="0">
                    <a:pos x="1031" y="76"/>
                  </a:cxn>
                  <a:cxn ang="0">
                    <a:pos x="1047" y="55"/>
                  </a:cxn>
                  <a:cxn ang="0">
                    <a:pos x="1110" y="29"/>
                  </a:cxn>
                  <a:cxn ang="0">
                    <a:pos x="1117" y="18"/>
                  </a:cxn>
                  <a:cxn ang="0">
                    <a:pos x="1076" y="13"/>
                  </a:cxn>
                  <a:cxn ang="0">
                    <a:pos x="1043" y="9"/>
                  </a:cxn>
                  <a:cxn ang="0">
                    <a:pos x="976" y="2"/>
                  </a:cxn>
                  <a:cxn ang="0">
                    <a:pos x="945" y="2"/>
                  </a:cxn>
                  <a:cxn ang="0">
                    <a:pos x="901" y="2"/>
                  </a:cxn>
                  <a:cxn ang="0">
                    <a:pos x="876" y="4"/>
                  </a:cxn>
                  <a:cxn ang="0">
                    <a:pos x="800" y="33"/>
                  </a:cxn>
                  <a:cxn ang="0">
                    <a:pos x="848" y="95"/>
                  </a:cxn>
                  <a:cxn ang="0">
                    <a:pos x="923" y="122"/>
                  </a:cxn>
                  <a:cxn ang="0">
                    <a:pos x="935" y="171"/>
                  </a:cxn>
                  <a:cxn ang="0">
                    <a:pos x="837" y="225"/>
                  </a:cxn>
                  <a:cxn ang="0">
                    <a:pos x="784" y="237"/>
                  </a:cxn>
                  <a:cxn ang="0">
                    <a:pos x="691" y="251"/>
                  </a:cxn>
                  <a:cxn ang="0">
                    <a:pos x="526" y="264"/>
                  </a:cxn>
                  <a:cxn ang="0">
                    <a:pos x="417" y="265"/>
                  </a:cxn>
                  <a:cxn ang="0">
                    <a:pos x="304" y="270"/>
                  </a:cxn>
                  <a:cxn ang="0">
                    <a:pos x="237" y="269"/>
                  </a:cxn>
                  <a:cxn ang="0">
                    <a:pos x="216" y="266"/>
                  </a:cxn>
                  <a:cxn ang="0">
                    <a:pos x="202" y="270"/>
                  </a:cxn>
                  <a:cxn ang="0">
                    <a:pos x="70" y="297"/>
                  </a:cxn>
                  <a:cxn ang="0">
                    <a:pos x="2" y="429"/>
                  </a:cxn>
                  <a:cxn ang="0">
                    <a:pos x="11" y="464"/>
                  </a:cxn>
                  <a:cxn ang="0">
                    <a:pos x="7" y="434"/>
                  </a:cxn>
                  <a:cxn ang="0">
                    <a:pos x="25" y="356"/>
                  </a:cxn>
                  <a:cxn ang="0">
                    <a:pos x="57" y="318"/>
                  </a:cxn>
                  <a:cxn ang="0">
                    <a:pos x="244" y="275"/>
                  </a:cxn>
                </a:cxnLst>
                <a:rect l="0" t="0" r="r" b="b"/>
                <a:pathLst>
                  <a:path w="1118" h="476">
                    <a:moveTo>
                      <a:pt x="57" y="318"/>
                    </a:moveTo>
                    <a:cubicBezTo>
                      <a:pt x="63" y="314"/>
                      <a:pt x="59" y="315"/>
                      <a:pt x="60" y="313"/>
                    </a:cubicBezTo>
                    <a:cubicBezTo>
                      <a:pt x="67" y="307"/>
                      <a:pt x="64" y="312"/>
                      <a:pt x="67" y="310"/>
                    </a:cubicBezTo>
                    <a:cubicBezTo>
                      <a:pt x="71" y="307"/>
                      <a:pt x="74" y="303"/>
                      <a:pt x="78" y="301"/>
                    </a:cubicBezTo>
                    <a:cubicBezTo>
                      <a:pt x="78" y="301"/>
                      <a:pt x="79" y="301"/>
                      <a:pt x="78" y="301"/>
                    </a:cubicBezTo>
                    <a:cubicBezTo>
                      <a:pt x="83" y="297"/>
                      <a:pt x="94" y="293"/>
                      <a:pt x="100" y="289"/>
                    </a:cubicBezTo>
                    <a:cubicBezTo>
                      <a:pt x="101" y="289"/>
                      <a:pt x="101" y="289"/>
                      <a:pt x="101" y="289"/>
                    </a:cubicBezTo>
                    <a:cubicBezTo>
                      <a:pt x="100" y="288"/>
                      <a:pt x="100" y="288"/>
                      <a:pt x="100" y="287"/>
                    </a:cubicBezTo>
                    <a:cubicBezTo>
                      <a:pt x="103" y="286"/>
                      <a:pt x="105" y="284"/>
                      <a:pt x="107" y="284"/>
                    </a:cubicBezTo>
                    <a:cubicBezTo>
                      <a:pt x="105" y="285"/>
                      <a:pt x="105" y="286"/>
                      <a:pt x="104" y="286"/>
                    </a:cubicBezTo>
                    <a:cubicBezTo>
                      <a:pt x="107" y="285"/>
                      <a:pt x="107" y="285"/>
                      <a:pt x="107" y="285"/>
                    </a:cubicBezTo>
                    <a:cubicBezTo>
                      <a:pt x="111" y="285"/>
                      <a:pt x="103" y="287"/>
                      <a:pt x="103" y="288"/>
                    </a:cubicBezTo>
                    <a:cubicBezTo>
                      <a:pt x="110" y="285"/>
                      <a:pt x="117" y="281"/>
                      <a:pt x="123" y="280"/>
                    </a:cubicBezTo>
                    <a:cubicBezTo>
                      <a:pt x="124" y="281"/>
                      <a:pt x="111" y="284"/>
                      <a:pt x="118" y="283"/>
                    </a:cubicBezTo>
                    <a:cubicBezTo>
                      <a:pt x="110" y="285"/>
                      <a:pt x="110" y="285"/>
                      <a:pt x="110" y="285"/>
                    </a:cubicBezTo>
                    <a:cubicBezTo>
                      <a:pt x="117" y="285"/>
                      <a:pt x="105" y="287"/>
                      <a:pt x="111" y="287"/>
                    </a:cubicBezTo>
                    <a:cubicBezTo>
                      <a:pt x="122" y="284"/>
                      <a:pt x="123" y="282"/>
                      <a:pt x="134" y="280"/>
                    </a:cubicBezTo>
                    <a:cubicBezTo>
                      <a:pt x="136" y="279"/>
                      <a:pt x="133" y="279"/>
                      <a:pt x="135" y="278"/>
                    </a:cubicBezTo>
                    <a:cubicBezTo>
                      <a:pt x="150" y="273"/>
                      <a:pt x="148" y="279"/>
                      <a:pt x="159" y="275"/>
                    </a:cubicBezTo>
                    <a:cubicBezTo>
                      <a:pt x="162" y="274"/>
                      <a:pt x="162" y="272"/>
                      <a:pt x="171" y="273"/>
                    </a:cubicBezTo>
                    <a:cubicBezTo>
                      <a:pt x="168" y="275"/>
                      <a:pt x="168" y="275"/>
                      <a:pt x="168" y="275"/>
                    </a:cubicBezTo>
                    <a:cubicBezTo>
                      <a:pt x="179" y="275"/>
                      <a:pt x="174" y="273"/>
                      <a:pt x="186" y="274"/>
                    </a:cubicBezTo>
                    <a:cubicBezTo>
                      <a:pt x="184" y="274"/>
                      <a:pt x="177" y="274"/>
                      <a:pt x="179" y="274"/>
                    </a:cubicBezTo>
                    <a:cubicBezTo>
                      <a:pt x="186" y="276"/>
                      <a:pt x="184" y="274"/>
                      <a:pt x="190" y="274"/>
                    </a:cubicBezTo>
                    <a:cubicBezTo>
                      <a:pt x="191" y="275"/>
                      <a:pt x="191" y="275"/>
                      <a:pt x="191" y="275"/>
                    </a:cubicBezTo>
                    <a:cubicBezTo>
                      <a:pt x="203" y="275"/>
                      <a:pt x="216" y="275"/>
                      <a:pt x="229" y="275"/>
                    </a:cubicBezTo>
                    <a:cubicBezTo>
                      <a:pt x="228" y="275"/>
                      <a:pt x="226" y="275"/>
                      <a:pt x="229" y="276"/>
                    </a:cubicBezTo>
                    <a:cubicBezTo>
                      <a:pt x="245" y="276"/>
                      <a:pt x="264" y="277"/>
                      <a:pt x="280" y="278"/>
                    </a:cubicBezTo>
                    <a:cubicBezTo>
                      <a:pt x="286" y="276"/>
                      <a:pt x="286" y="276"/>
                      <a:pt x="286" y="276"/>
                    </a:cubicBezTo>
                    <a:cubicBezTo>
                      <a:pt x="287" y="276"/>
                      <a:pt x="288" y="277"/>
                      <a:pt x="287" y="277"/>
                    </a:cubicBezTo>
                    <a:cubicBezTo>
                      <a:pt x="293" y="278"/>
                      <a:pt x="287" y="276"/>
                      <a:pt x="290" y="276"/>
                    </a:cubicBezTo>
                    <a:cubicBezTo>
                      <a:pt x="293" y="276"/>
                      <a:pt x="295" y="277"/>
                      <a:pt x="292" y="277"/>
                    </a:cubicBezTo>
                    <a:cubicBezTo>
                      <a:pt x="303" y="276"/>
                      <a:pt x="323" y="275"/>
                      <a:pt x="335" y="276"/>
                    </a:cubicBezTo>
                    <a:cubicBezTo>
                      <a:pt x="333" y="277"/>
                      <a:pt x="333" y="277"/>
                      <a:pt x="333" y="277"/>
                    </a:cubicBezTo>
                    <a:cubicBezTo>
                      <a:pt x="342" y="277"/>
                      <a:pt x="343" y="274"/>
                      <a:pt x="351" y="275"/>
                    </a:cubicBezTo>
                    <a:cubicBezTo>
                      <a:pt x="349" y="275"/>
                      <a:pt x="349" y="275"/>
                      <a:pt x="349" y="275"/>
                    </a:cubicBezTo>
                    <a:cubicBezTo>
                      <a:pt x="369" y="276"/>
                      <a:pt x="390" y="275"/>
                      <a:pt x="405" y="276"/>
                    </a:cubicBezTo>
                    <a:cubicBezTo>
                      <a:pt x="408" y="274"/>
                      <a:pt x="424" y="276"/>
                      <a:pt x="425" y="274"/>
                    </a:cubicBezTo>
                    <a:cubicBezTo>
                      <a:pt x="436" y="275"/>
                      <a:pt x="433" y="276"/>
                      <a:pt x="449" y="276"/>
                    </a:cubicBezTo>
                    <a:cubicBezTo>
                      <a:pt x="453" y="276"/>
                      <a:pt x="455" y="274"/>
                      <a:pt x="460" y="274"/>
                    </a:cubicBezTo>
                    <a:cubicBezTo>
                      <a:pt x="460" y="275"/>
                      <a:pt x="460" y="275"/>
                      <a:pt x="460" y="275"/>
                    </a:cubicBezTo>
                    <a:cubicBezTo>
                      <a:pt x="467" y="274"/>
                      <a:pt x="467" y="274"/>
                      <a:pt x="467" y="274"/>
                    </a:cubicBezTo>
                    <a:cubicBezTo>
                      <a:pt x="471" y="275"/>
                      <a:pt x="471" y="275"/>
                      <a:pt x="471" y="275"/>
                    </a:cubicBezTo>
                    <a:cubicBezTo>
                      <a:pt x="476" y="275"/>
                      <a:pt x="476" y="275"/>
                      <a:pt x="476" y="275"/>
                    </a:cubicBezTo>
                    <a:cubicBezTo>
                      <a:pt x="474" y="274"/>
                      <a:pt x="472" y="274"/>
                      <a:pt x="472" y="274"/>
                    </a:cubicBezTo>
                    <a:cubicBezTo>
                      <a:pt x="479" y="273"/>
                      <a:pt x="490" y="274"/>
                      <a:pt x="491" y="275"/>
                    </a:cubicBezTo>
                    <a:cubicBezTo>
                      <a:pt x="508" y="273"/>
                      <a:pt x="508" y="273"/>
                      <a:pt x="508" y="273"/>
                    </a:cubicBezTo>
                    <a:cubicBezTo>
                      <a:pt x="508" y="273"/>
                      <a:pt x="505" y="274"/>
                      <a:pt x="503" y="274"/>
                    </a:cubicBezTo>
                    <a:cubicBezTo>
                      <a:pt x="512" y="272"/>
                      <a:pt x="504" y="275"/>
                      <a:pt x="513" y="274"/>
                    </a:cubicBezTo>
                    <a:cubicBezTo>
                      <a:pt x="512" y="274"/>
                      <a:pt x="514" y="273"/>
                      <a:pt x="514" y="273"/>
                    </a:cubicBezTo>
                    <a:cubicBezTo>
                      <a:pt x="518" y="273"/>
                      <a:pt x="528" y="273"/>
                      <a:pt x="535" y="272"/>
                    </a:cubicBezTo>
                    <a:cubicBezTo>
                      <a:pt x="534" y="273"/>
                      <a:pt x="534" y="273"/>
                      <a:pt x="534" y="273"/>
                    </a:cubicBezTo>
                    <a:cubicBezTo>
                      <a:pt x="547" y="273"/>
                      <a:pt x="562" y="271"/>
                      <a:pt x="577" y="270"/>
                    </a:cubicBezTo>
                    <a:cubicBezTo>
                      <a:pt x="571" y="270"/>
                      <a:pt x="573" y="269"/>
                      <a:pt x="577" y="268"/>
                    </a:cubicBezTo>
                    <a:cubicBezTo>
                      <a:pt x="579" y="270"/>
                      <a:pt x="579" y="270"/>
                      <a:pt x="579" y="270"/>
                    </a:cubicBezTo>
                    <a:cubicBezTo>
                      <a:pt x="581" y="269"/>
                      <a:pt x="574" y="269"/>
                      <a:pt x="580" y="268"/>
                    </a:cubicBezTo>
                    <a:cubicBezTo>
                      <a:pt x="585" y="268"/>
                      <a:pt x="584" y="269"/>
                      <a:pt x="581" y="270"/>
                    </a:cubicBezTo>
                    <a:cubicBezTo>
                      <a:pt x="587" y="269"/>
                      <a:pt x="587" y="269"/>
                      <a:pt x="587" y="269"/>
                    </a:cubicBezTo>
                    <a:cubicBezTo>
                      <a:pt x="588" y="269"/>
                      <a:pt x="586" y="270"/>
                      <a:pt x="586" y="270"/>
                    </a:cubicBezTo>
                    <a:cubicBezTo>
                      <a:pt x="588" y="269"/>
                      <a:pt x="597" y="271"/>
                      <a:pt x="601" y="269"/>
                    </a:cubicBezTo>
                    <a:cubicBezTo>
                      <a:pt x="602" y="269"/>
                      <a:pt x="602" y="269"/>
                      <a:pt x="602" y="269"/>
                    </a:cubicBezTo>
                    <a:cubicBezTo>
                      <a:pt x="617" y="268"/>
                      <a:pt x="623" y="267"/>
                      <a:pt x="635" y="266"/>
                    </a:cubicBezTo>
                    <a:cubicBezTo>
                      <a:pt x="635" y="265"/>
                      <a:pt x="640" y="265"/>
                      <a:pt x="644" y="264"/>
                    </a:cubicBezTo>
                    <a:cubicBezTo>
                      <a:pt x="653" y="263"/>
                      <a:pt x="662" y="263"/>
                      <a:pt x="673" y="262"/>
                    </a:cubicBezTo>
                    <a:cubicBezTo>
                      <a:pt x="681" y="261"/>
                      <a:pt x="675" y="261"/>
                      <a:pt x="678" y="260"/>
                    </a:cubicBezTo>
                    <a:cubicBezTo>
                      <a:pt x="679" y="261"/>
                      <a:pt x="690" y="260"/>
                      <a:pt x="684" y="261"/>
                    </a:cubicBezTo>
                    <a:cubicBezTo>
                      <a:pt x="697" y="259"/>
                      <a:pt x="701" y="259"/>
                      <a:pt x="717" y="256"/>
                    </a:cubicBezTo>
                    <a:cubicBezTo>
                      <a:pt x="715" y="256"/>
                      <a:pt x="713" y="256"/>
                      <a:pt x="714" y="256"/>
                    </a:cubicBezTo>
                    <a:cubicBezTo>
                      <a:pt x="717" y="255"/>
                      <a:pt x="721" y="255"/>
                      <a:pt x="720" y="256"/>
                    </a:cubicBezTo>
                    <a:cubicBezTo>
                      <a:pt x="719" y="256"/>
                      <a:pt x="719" y="256"/>
                      <a:pt x="719" y="256"/>
                    </a:cubicBezTo>
                    <a:cubicBezTo>
                      <a:pt x="737" y="252"/>
                      <a:pt x="762" y="253"/>
                      <a:pt x="776" y="248"/>
                    </a:cubicBezTo>
                    <a:cubicBezTo>
                      <a:pt x="775" y="248"/>
                      <a:pt x="775" y="248"/>
                      <a:pt x="775" y="248"/>
                    </a:cubicBezTo>
                    <a:cubicBezTo>
                      <a:pt x="790" y="245"/>
                      <a:pt x="790" y="245"/>
                      <a:pt x="790" y="245"/>
                    </a:cubicBezTo>
                    <a:cubicBezTo>
                      <a:pt x="796" y="244"/>
                      <a:pt x="786" y="246"/>
                      <a:pt x="791" y="246"/>
                    </a:cubicBezTo>
                    <a:cubicBezTo>
                      <a:pt x="806" y="241"/>
                      <a:pt x="816" y="241"/>
                      <a:pt x="829" y="236"/>
                    </a:cubicBezTo>
                    <a:cubicBezTo>
                      <a:pt x="840" y="237"/>
                      <a:pt x="865" y="226"/>
                      <a:pt x="878" y="223"/>
                    </a:cubicBezTo>
                    <a:cubicBezTo>
                      <a:pt x="877" y="222"/>
                      <a:pt x="877" y="222"/>
                      <a:pt x="877" y="222"/>
                    </a:cubicBezTo>
                    <a:cubicBezTo>
                      <a:pt x="881" y="220"/>
                      <a:pt x="882" y="221"/>
                      <a:pt x="884" y="220"/>
                    </a:cubicBezTo>
                    <a:cubicBezTo>
                      <a:pt x="884" y="220"/>
                      <a:pt x="880" y="221"/>
                      <a:pt x="882" y="220"/>
                    </a:cubicBezTo>
                    <a:cubicBezTo>
                      <a:pt x="896" y="213"/>
                      <a:pt x="911" y="207"/>
                      <a:pt x="924" y="196"/>
                    </a:cubicBezTo>
                    <a:cubicBezTo>
                      <a:pt x="938" y="186"/>
                      <a:pt x="946" y="167"/>
                      <a:pt x="946" y="150"/>
                    </a:cubicBezTo>
                    <a:cubicBezTo>
                      <a:pt x="944" y="137"/>
                      <a:pt x="943" y="143"/>
                      <a:pt x="938" y="128"/>
                    </a:cubicBezTo>
                    <a:cubicBezTo>
                      <a:pt x="939" y="129"/>
                      <a:pt x="940" y="130"/>
                      <a:pt x="941" y="131"/>
                    </a:cubicBezTo>
                    <a:cubicBezTo>
                      <a:pt x="927" y="107"/>
                      <a:pt x="900" y="100"/>
                      <a:pt x="879" y="95"/>
                    </a:cubicBezTo>
                    <a:cubicBezTo>
                      <a:pt x="880" y="95"/>
                      <a:pt x="880" y="95"/>
                      <a:pt x="882" y="95"/>
                    </a:cubicBezTo>
                    <a:cubicBezTo>
                      <a:pt x="878" y="93"/>
                      <a:pt x="865" y="91"/>
                      <a:pt x="865" y="92"/>
                    </a:cubicBezTo>
                    <a:cubicBezTo>
                      <a:pt x="861" y="91"/>
                      <a:pt x="864" y="91"/>
                      <a:pt x="862" y="90"/>
                    </a:cubicBezTo>
                    <a:cubicBezTo>
                      <a:pt x="858" y="88"/>
                      <a:pt x="850" y="88"/>
                      <a:pt x="848" y="87"/>
                    </a:cubicBezTo>
                    <a:cubicBezTo>
                      <a:pt x="848" y="86"/>
                      <a:pt x="849" y="87"/>
                      <a:pt x="850" y="87"/>
                    </a:cubicBezTo>
                    <a:cubicBezTo>
                      <a:pt x="847" y="87"/>
                      <a:pt x="837" y="83"/>
                      <a:pt x="839" y="85"/>
                    </a:cubicBezTo>
                    <a:cubicBezTo>
                      <a:pt x="831" y="82"/>
                      <a:pt x="824" y="81"/>
                      <a:pt x="818" y="77"/>
                    </a:cubicBezTo>
                    <a:cubicBezTo>
                      <a:pt x="814" y="77"/>
                      <a:pt x="808" y="70"/>
                      <a:pt x="806" y="70"/>
                    </a:cubicBezTo>
                    <a:cubicBezTo>
                      <a:pt x="807" y="69"/>
                      <a:pt x="800" y="59"/>
                      <a:pt x="800" y="54"/>
                    </a:cubicBezTo>
                    <a:cubicBezTo>
                      <a:pt x="801" y="56"/>
                      <a:pt x="801" y="50"/>
                      <a:pt x="802" y="52"/>
                    </a:cubicBezTo>
                    <a:cubicBezTo>
                      <a:pt x="802" y="47"/>
                      <a:pt x="804" y="43"/>
                      <a:pt x="803" y="43"/>
                    </a:cubicBezTo>
                    <a:cubicBezTo>
                      <a:pt x="808" y="36"/>
                      <a:pt x="816" y="27"/>
                      <a:pt x="822" y="27"/>
                    </a:cubicBezTo>
                    <a:cubicBezTo>
                      <a:pt x="837" y="19"/>
                      <a:pt x="854" y="15"/>
                      <a:pt x="870" y="13"/>
                    </a:cubicBezTo>
                    <a:cubicBezTo>
                      <a:pt x="870" y="14"/>
                      <a:pt x="852" y="15"/>
                      <a:pt x="853" y="17"/>
                    </a:cubicBezTo>
                    <a:cubicBezTo>
                      <a:pt x="868" y="14"/>
                      <a:pt x="877" y="11"/>
                      <a:pt x="892" y="11"/>
                    </a:cubicBezTo>
                    <a:cubicBezTo>
                      <a:pt x="896" y="11"/>
                      <a:pt x="890" y="12"/>
                      <a:pt x="889" y="12"/>
                    </a:cubicBezTo>
                    <a:cubicBezTo>
                      <a:pt x="904" y="10"/>
                      <a:pt x="918" y="11"/>
                      <a:pt x="932" y="10"/>
                    </a:cubicBezTo>
                    <a:cubicBezTo>
                      <a:pt x="932" y="10"/>
                      <a:pt x="931" y="10"/>
                      <a:pt x="929" y="10"/>
                    </a:cubicBezTo>
                    <a:cubicBezTo>
                      <a:pt x="932" y="10"/>
                      <a:pt x="935" y="11"/>
                      <a:pt x="935" y="10"/>
                    </a:cubicBezTo>
                    <a:cubicBezTo>
                      <a:pt x="933" y="10"/>
                      <a:pt x="933" y="10"/>
                      <a:pt x="933" y="10"/>
                    </a:cubicBezTo>
                    <a:cubicBezTo>
                      <a:pt x="928" y="9"/>
                      <a:pt x="943" y="8"/>
                      <a:pt x="944" y="7"/>
                    </a:cubicBezTo>
                    <a:cubicBezTo>
                      <a:pt x="939" y="9"/>
                      <a:pt x="957" y="8"/>
                      <a:pt x="950" y="11"/>
                    </a:cubicBezTo>
                    <a:cubicBezTo>
                      <a:pt x="952" y="11"/>
                      <a:pt x="954" y="10"/>
                      <a:pt x="954" y="10"/>
                    </a:cubicBezTo>
                    <a:cubicBezTo>
                      <a:pt x="956" y="10"/>
                      <a:pt x="957" y="10"/>
                      <a:pt x="954" y="11"/>
                    </a:cubicBezTo>
                    <a:cubicBezTo>
                      <a:pt x="964" y="11"/>
                      <a:pt x="961" y="10"/>
                      <a:pt x="970" y="10"/>
                    </a:cubicBezTo>
                    <a:cubicBezTo>
                      <a:pt x="970" y="11"/>
                      <a:pt x="968" y="11"/>
                      <a:pt x="967" y="11"/>
                    </a:cubicBezTo>
                    <a:cubicBezTo>
                      <a:pt x="971" y="11"/>
                      <a:pt x="976" y="10"/>
                      <a:pt x="983" y="11"/>
                    </a:cubicBezTo>
                    <a:cubicBezTo>
                      <a:pt x="983" y="11"/>
                      <a:pt x="984" y="11"/>
                      <a:pt x="981" y="11"/>
                    </a:cubicBezTo>
                    <a:cubicBezTo>
                      <a:pt x="994" y="12"/>
                      <a:pt x="1003" y="11"/>
                      <a:pt x="1017" y="13"/>
                    </a:cubicBezTo>
                    <a:cubicBezTo>
                      <a:pt x="1013" y="14"/>
                      <a:pt x="1022" y="14"/>
                      <a:pt x="1023" y="15"/>
                    </a:cubicBezTo>
                    <a:cubicBezTo>
                      <a:pt x="1030" y="15"/>
                      <a:pt x="1030" y="15"/>
                      <a:pt x="1030" y="15"/>
                    </a:cubicBezTo>
                    <a:cubicBezTo>
                      <a:pt x="1027" y="14"/>
                      <a:pt x="1027" y="14"/>
                      <a:pt x="1027" y="14"/>
                    </a:cubicBezTo>
                    <a:cubicBezTo>
                      <a:pt x="1034" y="15"/>
                      <a:pt x="1040" y="15"/>
                      <a:pt x="1045" y="16"/>
                    </a:cubicBezTo>
                    <a:cubicBezTo>
                      <a:pt x="1040" y="16"/>
                      <a:pt x="1040" y="16"/>
                      <a:pt x="1040" y="16"/>
                    </a:cubicBezTo>
                    <a:cubicBezTo>
                      <a:pt x="1053" y="17"/>
                      <a:pt x="1053" y="17"/>
                      <a:pt x="1053" y="17"/>
                    </a:cubicBezTo>
                    <a:cubicBezTo>
                      <a:pt x="1046" y="16"/>
                      <a:pt x="1046" y="16"/>
                      <a:pt x="1046" y="16"/>
                    </a:cubicBezTo>
                    <a:cubicBezTo>
                      <a:pt x="1053" y="16"/>
                      <a:pt x="1045" y="14"/>
                      <a:pt x="1054" y="15"/>
                    </a:cubicBezTo>
                    <a:cubicBezTo>
                      <a:pt x="1052" y="15"/>
                      <a:pt x="1061" y="16"/>
                      <a:pt x="1064" y="17"/>
                    </a:cubicBezTo>
                    <a:cubicBezTo>
                      <a:pt x="1064" y="17"/>
                      <a:pt x="1064" y="17"/>
                      <a:pt x="1064" y="17"/>
                    </a:cubicBezTo>
                    <a:cubicBezTo>
                      <a:pt x="1067" y="17"/>
                      <a:pt x="1071" y="17"/>
                      <a:pt x="1075" y="18"/>
                    </a:cubicBezTo>
                    <a:cubicBezTo>
                      <a:pt x="1077" y="19"/>
                      <a:pt x="1074" y="19"/>
                      <a:pt x="1075" y="20"/>
                    </a:cubicBezTo>
                    <a:cubicBezTo>
                      <a:pt x="1078" y="19"/>
                      <a:pt x="1090" y="22"/>
                      <a:pt x="1095" y="21"/>
                    </a:cubicBezTo>
                    <a:cubicBezTo>
                      <a:pt x="1093" y="21"/>
                      <a:pt x="1093" y="22"/>
                      <a:pt x="1093" y="22"/>
                    </a:cubicBezTo>
                    <a:cubicBezTo>
                      <a:pt x="1096" y="21"/>
                      <a:pt x="1096" y="21"/>
                      <a:pt x="1096" y="21"/>
                    </a:cubicBezTo>
                    <a:cubicBezTo>
                      <a:pt x="1099" y="22"/>
                      <a:pt x="1100" y="22"/>
                      <a:pt x="1099" y="23"/>
                    </a:cubicBezTo>
                    <a:cubicBezTo>
                      <a:pt x="1108" y="24"/>
                      <a:pt x="1096" y="21"/>
                      <a:pt x="1107" y="23"/>
                    </a:cubicBezTo>
                    <a:cubicBezTo>
                      <a:pt x="1106" y="23"/>
                      <a:pt x="1107" y="23"/>
                      <a:pt x="1105" y="23"/>
                    </a:cubicBezTo>
                    <a:cubicBezTo>
                      <a:pt x="1113" y="24"/>
                      <a:pt x="1113" y="24"/>
                      <a:pt x="1113" y="24"/>
                    </a:cubicBezTo>
                    <a:cubicBezTo>
                      <a:pt x="1113" y="23"/>
                      <a:pt x="1118" y="28"/>
                      <a:pt x="1114" y="21"/>
                    </a:cubicBezTo>
                    <a:cubicBezTo>
                      <a:pt x="1111" y="23"/>
                      <a:pt x="1111" y="23"/>
                      <a:pt x="1111" y="23"/>
                    </a:cubicBezTo>
                    <a:cubicBezTo>
                      <a:pt x="1106" y="25"/>
                      <a:pt x="1102" y="27"/>
                      <a:pt x="1097" y="29"/>
                    </a:cubicBezTo>
                    <a:cubicBezTo>
                      <a:pt x="1093" y="29"/>
                      <a:pt x="1105" y="25"/>
                      <a:pt x="1101" y="25"/>
                    </a:cubicBezTo>
                    <a:cubicBezTo>
                      <a:pt x="1088" y="31"/>
                      <a:pt x="1074" y="39"/>
                      <a:pt x="1061" y="44"/>
                    </a:cubicBezTo>
                    <a:cubicBezTo>
                      <a:pt x="1064" y="43"/>
                      <a:pt x="1064" y="43"/>
                      <a:pt x="1064" y="43"/>
                    </a:cubicBezTo>
                    <a:cubicBezTo>
                      <a:pt x="1063" y="46"/>
                      <a:pt x="1053" y="47"/>
                      <a:pt x="1047" y="50"/>
                    </a:cubicBezTo>
                    <a:cubicBezTo>
                      <a:pt x="1049" y="49"/>
                      <a:pt x="1049" y="48"/>
                      <a:pt x="1049" y="49"/>
                    </a:cubicBezTo>
                    <a:cubicBezTo>
                      <a:pt x="1040" y="52"/>
                      <a:pt x="1031" y="57"/>
                      <a:pt x="1017" y="63"/>
                    </a:cubicBezTo>
                    <a:cubicBezTo>
                      <a:pt x="1019" y="62"/>
                      <a:pt x="1019" y="62"/>
                      <a:pt x="1019" y="62"/>
                    </a:cubicBezTo>
                    <a:cubicBezTo>
                      <a:pt x="1018" y="63"/>
                      <a:pt x="1016" y="63"/>
                      <a:pt x="1014" y="64"/>
                    </a:cubicBezTo>
                    <a:cubicBezTo>
                      <a:pt x="1012" y="65"/>
                      <a:pt x="1012" y="65"/>
                      <a:pt x="1012" y="65"/>
                    </a:cubicBezTo>
                    <a:cubicBezTo>
                      <a:pt x="1012" y="75"/>
                      <a:pt x="1013" y="68"/>
                      <a:pt x="1014" y="71"/>
                    </a:cubicBezTo>
                    <a:cubicBezTo>
                      <a:pt x="1017" y="73"/>
                      <a:pt x="1020" y="75"/>
                      <a:pt x="1023" y="77"/>
                    </a:cubicBezTo>
                    <a:cubicBezTo>
                      <a:pt x="1025" y="77"/>
                      <a:pt x="1028" y="79"/>
                      <a:pt x="1026" y="77"/>
                    </a:cubicBezTo>
                    <a:cubicBezTo>
                      <a:pt x="1041" y="90"/>
                      <a:pt x="1058" y="95"/>
                      <a:pt x="1070" y="107"/>
                    </a:cubicBezTo>
                    <a:cubicBezTo>
                      <a:pt x="1069" y="106"/>
                      <a:pt x="1066" y="105"/>
                      <a:pt x="1067" y="106"/>
                    </a:cubicBezTo>
                    <a:cubicBezTo>
                      <a:pt x="1080" y="113"/>
                      <a:pt x="1080" y="113"/>
                      <a:pt x="1080" y="113"/>
                    </a:cubicBezTo>
                    <a:cubicBezTo>
                      <a:pt x="1079" y="112"/>
                      <a:pt x="1078" y="112"/>
                      <a:pt x="1076" y="109"/>
                    </a:cubicBezTo>
                    <a:cubicBezTo>
                      <a:pt x="1078" y="110"/>
                      <a:pt x="1082" y="112"/>
                      <a:pt x="1085" y="114"/>
                    </a:cubicBezTo>
                    <a:cubicBezTo>
                      <a:pt x="1079" y="111"/>
                      <a:pt x="1084" y="115"/>
                      <a:pt x="1086" y="117"/>
                    </a:cubicBezTo>
                    <a:cubicBezTo>
                      <a:pt x="1086" y="116"/>
                      <a:pt x="1087" y="117"/>
                      <a:pt x="1087" y="116"/>
                    </a:cubicBezTo>
                    <a:cubicBezTo>
                      <a:pt x="1092" y="122"/>
                      <a:pt x="1089" y="116"/>
                      <a:pt x="1096" y="122"/>
                    </a:cubicBezTo>
                    <a:cubicBezTo>
                      <a:pt x="1096" y="122"/>
                      <a:pt x="1096" y="122"/>
                      <a:pt x="1096" y="122"/>
                    </a:cubicBezTo>
                    <a:cubicBezTo>
                      <a:pt x="1099" y="124"/>
                      <a:pt x="1102" y="126"/>
                      <a:pt x="1105" y="129"/>
                    </a:cubicBezTo>
                    <a:cubicBezTo>
                      <a:pt x="1106" y="130"/>
                      <a:pt x="1102" y="127"/>
                      <a:pt x="1101" y="127"/>
                    </a:cubicBezTo>
                    <a:cubicBezTo>
                      <a:pt x="1106" y="130"/>
                      <a:pt x="1111" y="132"/>
                      <a:pt x="1114" y="137"/>
                    </a:cubicBezTo>
                    <a:cubicBezTo>
                      <a:pt x="1113" y="135"/>
                      <a:pt x="1110" y="133"/>
                      <a:pt x="1108" y="132"/>
                    </a:cubicBezTo>
                    <a:cubicBezTo>
                      <a:pt x="1112" y="134"/>
                      <a:pt x="1111" y="142"/>
                      <a:pt x="1115" y="134"/>
                    </a:cubicBezTo>
                    <a:cubicBezTo>
                      <a:pt x="1116" y="135"/>
                      <a:pt x="1116" y="135"/>
                      <a:pt x="1116" y="135"/>
                    </a:cubicBezTo>
                    <a:cubicBezTo>
                      <a:pt x="1106" y="131"/>
                      <a:pt x="1106" y="131"/>
                      <a:pt x="1106" y="131"/>
                    </a:cubicBezTo>
                    <a:cubicBezTo>
                      <a:pt x="1109" y="132"/>
                      <a:pt x="1109" y="132"/>
                      <a:pt x="1109" y="132"/>
                    </a:cubicBezTo>
                    <a:cubicBezTo>
                      <a:pt x="1101" y="133"/>
                      <a:pt x="1094" y="128"/>
                      <a:pt x="1084" y="128"/>
                    </a:cubicBezTo>
                    <a:cubicBezTo>
                      <a:pt x="1094" y="128"/>
                      <a:pt x="1086" y="127"/>
                      <a:pt x="1087" y="126"/>
                    </a:cubicBezTo>
                    <a:cubicBezTo>
                      <a:pt x="1085" y="125"/>
                      <a:pt x="1081" y="124"/>
                      <a:pt x="1082" y="124"/>
                    </a:cubicBezTo>
                    <a:cubicBezTo>
                      <a:pt x="1078" y="124"/>
                      <a:pt x="1075" y="121"/>
                      <a:pt x="1068" y="121"/>
                    </a:cubicBezTo>
                    <a:cubicBezTo>
                      <a:pt x="1068" y="121"/>
                      <a:pt x="1063" y="120"/>
                      <a:pt x="1065" y="120"/>
                    </a:cubicBezTo>
                    <a:cubicBezTo>
                      <a:pt x="1059" y="119"/>
                      <a:pt x="1066" y="121"/>
                      <a:pt x="1065" y="121"/>
                    </a:cubicBezTo>
                    <a:cubicBezTo>
                      <a:pt x="1056" y="120"/>
                      <a:pt x="1044" y="115"/>
                      <a:pt x="1030" y="116"/>
                    </a:cubicBezTo>
                    <a:cubicBezTo>
                      <a:pt x="1019" y="115"/>
                      <a:pt x="1017" y="117"/>
                      <a:pt x="1006" y="117"/>
                    </a:cubicBezTo>
                    <a:cubicBezTo>
                      <a:pt x="1002" y="116"/>
                      <a:pt x="1009" y="115"/>
                      <a:pt x="1009" y="116"/>
                    </a:cubicBezTo>
                    <a:cubicBezTo>
                      <a:pt x="1003" y="115"/>
                      <a:pt x="999" y="115"/>
                      <a:pt x="993" y="115"/>
                    </a:cubicBezTo>
                    <a:cubicBezTo>
                      <a:pt x="994" y="115"/>
                      <a:pt x="993" y="115"/>
                      <a:pt x="991" y="114"/>
                    </a:cubicBezTo>
                    <a:cubicBezTo>
                      <a:pt x="987" y="114"/>
                      <a:pt x="989" y="116"/>
                      <a:pt x="983" y="115"/>
                    </a:cubicBezTo>
                    <a:cubicBezTo>
                      <a:pt x="984" y="115"/>
                      <a:pt x="985" y="114"/>
                      <a:pt x="987" y="114"/>
                    </a:cubicBezTo>
                    <a:cubicBezTo>
                      <a:pt x="982" y="114"/>
                      <a:pt x="977" y="115"/>
                      <a:pt x="971" y="116"/>
                    </a:cubicBezTo>
                    <a:cubicBezTo>
                      <a:pt x="970" y="115"/>
                      <a:pt x="975" y="115"/>
                      <a:pt x="976" y="114"/>
                    </a:cubicBezTo>
                    <a:cubicBezTo>
                      <a:pt x="970" y="115"/>
                      <a:pt x="961" y="116"/>
                      <a:pt x="959" y="117"/>
                    </a:cubicBezTo>
                    <a:cubicBezTo>
                      <a:pt x="963" y="117"/>
                      <a:pt x="963" y="117"/>
                      <a:pt x="963" y="117"/>
                    </a:cubicBezTo>
                    <a:cubicBezTo>
                      <a:pt x="961" y="118"/>
                      <a:pt x="962" y="116"/>
                      <a:pt x="963" y="116"/>
                    </a:cubicBezTo>
                    <a:cubicBezTo>
                      <a:pt x="968" y="115"/>
                      <a:pt x="971" y="116"/>
                      <a:pt x="971" y="116"/>
                    </a:cubicBezTo>
                    <a:cubicBezTo>
                      <a:pt x="967" y="117"/>
                      <a:pt x="967" y="117"/>
                      <a:pt x="967" y="117"/>
                    </a:cubicBezTo>
                    <a:cubicBezTo>
                      <a:pt x="971" y="119"/>
                      <a:pt x="983" y="115"/>
                      <a:pt x="990" y="115"/>
                    </a:cubicBezTo>
                    <a:cubicBezTo>
                      <a:pt x="987" y="117"/>
                      <a:pt x="987" y="117"/>
                      <a:pt x="987" y="117"/>
                    </a:cubicBezTo>
                    <a:cubicBezTo>
                      <a:pt x="995" y="115"/>
                      <a:pt x="995" y="115"/>
                      <a:pt x="995" y="115"/>
                    </a:cubicBezTo>
                    <a:cubicBezTo>
                      <a:pt x="997" y="116"/>
                      <a:pt x="998" y="117"/>
                      <a:pt x="994" y="117"/>
                    </a:cubicBezTo>
                    <a:cubicBezTo>
                      <a:pt x="1000" y="118"/>
                      <a:pt x="999" y="117"/>
                      <a:pt x="1004" y="118"/>
                    </a:cubicBezTo>
                    <a:cubicBezTo>
                      <a:pt x="1004" y="118"/>
                      <a:pt x="1004" y="118"/>
                      <a:pt x="1003" y="118"/>
                    </a:cubicBezTo>
                    <a:cubicBezTo>
                      <a:pt x="1009" y="117"/>
                      <a:pt x="1009" y="117"/>
                      <a:pt x="1009" y="117"/>
                    </a:cubicBezTo>
                    <a:cubicBezTo>
                      <a:pt x="1008" y="118"/>
                      <a:pt x="1010" y="119"/>
                      <a:pt x="1006" y="118"/>
                    </a:cubicBezTo>
                    <a:cubicBezTo>
                      <a:pt x="1016" y="120"/>
                      <a:pt x="1022" y="118"/>
                      <a:pt x="1025" y="120"/>
                    </a:cubicBezTo>
                    <a:cubicBezTo>
                      <a:pt x="1025" y="120"/>
                      <a:pt x="1025" y="120"/>
                      <a:pt x="1025" y="120"/>
                    </a:cubicBezTo>
                    <a:cubicBezTo>
                      <a:pt x="1038" y="120"/>
                      <a:pt x="1026" y="118"/>
                      <a:pt x="1036" y="118"/>
                    </a:cubicBezTo>
                    <a:cubicBezTo>
                      <a:pt x="1043" y="122"/>
                      <a:pt x="1043" y="122"/>
                      <a:pt x="1043" y="122"/>
                    </a:cubicBezTo>
                    <a:cubicBezTo>
                      <a:pt x="1044" y="121"/>
                      <a:pt x="1044" y="121"/>
                      <a:pt x="1044" y="121"/>
                    </a:cubicBezTo>
                    <a:cubicBezTo>
                      <a:pt x="1045" y="121"/>
                      <a:pt x="1048" y="122"/>
                      <a:pt x="1047" y="122"/>
                    </a:cubicBezTo>
                    <a:cubicBezTo>
                      <a:pt x="1053" y="122"/>
                      <a:pt x="1047" y="121"/>
                      <a:pt x="1050" y="121"/>
                    </a:cubicBezTo>
                    <a:cubicBezTo>
                      <a:pt x="1056" y="123"/>
                      <a:pt x="1068" y="124"/>
                      <a:pt x="1069" y="126"/>
                    </a:cubicBezTo>
                    <a:cubicBezTo>
                      <a:pt x="1071" y="126"/>
                      <a:pt x="1063" y="124"/>
                      <a:pt x="1070" y="125"/>
                    </a:cubicBezTo>
                    <a:cubicBezTo>
                      <a:pt x="1071" y="127"/>
                      <a:pt x="1078" y="126"/>
                      <a:pt x="1084" y="129"/>
                    </a:cubicBezTo>
                    <a:cubicBezTo>
                      <a:pt x="1082" y="129"/>
                      <a:pt x="1076" y="127"/>
                      <a:pt x="1082" y="130"/>
                    </a:cubicBezTo>
                    <a:cubicBezTo>
                      <a:pt x="1086" y="129"/>
                      <a:pt x="1093" y="133"/>
                      <a:pt x="1098" y="134"/>
                    </a:cubicBezTo>
                    <a:cubicBezTo>
                      <a:pt x="1098" y="131"/>
                      <a:pt x="1111" y="141"/>
                      <a:pt x="1115" y="135"/>
                    </a:cubicBezTo>
                    <a:cubicBezTo>
                      <a:pt x="1116" y="134"/>
                      <a:pt x="1103" y="124"/>
                      <a:pt x="1097" y="119"/>
                    </a:cubicBezTo>
                    <a:cubicBezTo>
                      <a:pt x="1097" y="119"/>
                      <a:pt x="1097" y="119"/>
                      <a:pt x="1097" y="119"/>
                    </a:cubicBezTo>
                    <a:cubicBezTo>
                      <a:pt x="1095" y="119"/>
                      <a:pt x="1088" y="114"/>
                      <a:pt x="1083" y="111"/>
                    </a:cubicBezTo>
                    <a:cubicBezTo>
                      <a:pt x="1084" y="110"/>
                      <a:pt x="1085" y="111"/>
                      <a:pt x="1088" y="112"/>
                    </a:cubicBezTo>
                    <a:cubicBezTo>
                      <a:pt x="1083" y="109"/>
                      <a:pt x="1083" y="109"/>
                      <a:pt x="1083" y="109"/>
                    </a:cubicBezTo>
                    <a:cubicBezTo>
                      <a:pt x="1082" y="109"/>
                      <a:pt x="1080" y="108"/>
                      <a:pt x="1077" y="106"/>
                    </a:cubicBezTo>
                    <a:cubicBezTo>
                      <a:pt x="1079" y="106"/>
                      <a:pt x="1079" y="106"/>
                      <a:pt x="1079" y="106"/>
                    </a:cubicBezTo>
                    <a:cubicBezTo>
                      <a:pt x="1072" y="102"/>
                      <a:pt x="1065" y="98"/>
                      <a:pt x="1058" y="93"/>
                    </a:cubicBezTo>
                    <a:cubicBezTo>
                      <a:pt x="1057" y="93"/>
                      <a:pt x="1063" y="99"/>
                      <a:pt x="1054" y="94"/>
                    </a:cubicBezTo>
                    <a:cubicBezTo>
                      <a:pt x="1054" y="93"/>
                      <a:pt x="1054" y="92"/>
                      <a:pt x="1056" y="94"/>
                    </a:cubicBezTo>
                    <a:cubicBezTo>
                      <a:pt x="1055" y="93"/>
                      <a:pt x="1053" y="92"/>
                      <a:pt x="1052" y="91"/>
                    </a:cubicBezTo>
                    <a:cubicBezTo>
                      <a:pt x="1056" y="93"/>
                      <a:pt x="1056" y="93"/>
                      <a:pt x="1056" y="93"/>
                    </a:cubicBezTo>
                    <a:cubicBezTo>
                      <a:pt x="1052" y="90"/>
                      <a:pt x="1053" y="92"/>
                      <a:pt x="1051" y="90"/>
                    </a:cubicBezTo>
                    <a:cubicBezTo>
                      <a:pt x="1051" y="90"/>
                      <a:pt x="1049" y="88"/>
                      <a:pt x="1049" y="88"/>
                    </a:cubicBezTo>
                    <a:cubicBezTo>
                      <a:pt x="1050" y="88"/>
                      <a:pt x="1052" y="90"/>
                      <a:pt x="1053" y="90"/>
                    </a:cubicBezTo>
                    <a:cubicBezTo>
                      <a:pt x="1050" y="88"/>
                      <a:pt x="1046" y="85"/>
                      <a:pt x="1045" y="84"/>
                    </a:cubicBezTo>
                    <a:cubicBezTo>
                      <a:pt x="1045" y="84"/>
                      <a:pt x="1045" y="85"/>
                      <a:pt x="1042" y="83"/>
                    </a:cubicBezTo>
                    <a:cubicBezTo>
                      <a:pt x="1036" y="79"/>
                      <a:pt x="1040" y="81"/>
                      <a:pt x="1037" y="78"/>
                    </a:cubicBezTo>
                    <a:cubicBezTo>
                      <a:pt x="1035" y="78"/>
                      <a:pt x="1031" y="75"/>
                      <a:pt x="1031" y="76"/>
                    </a:cubicBezTo>
                    <a:cubicBezTo>
                      <a:pt x="1029" y="75"/>
                      <a:pt x="1029" y="74"/>
                      <a:pt x="1028" y="73"/>
                    </a:cubicBezTo>
                    <a:cubicBezTo>
                      <a:pt x="1025" y="72"/>
                      <a:pt x="1013" y="64"/>
                      <a:pt x="1016" y="67"/>
                    </a:cubicBezTo>
                    <a:cubicBezTo>
                      <a:pt x="1016" y="68"/>
                      <a:pt x="1016" y="68"/>
                      <a:pt x="1016" y="68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6" y="67"/>
                      <a:pt x="1016" y="67"/>
                      <a:pt x="1016" y="67"/>
                    </a:cubicBezTo>
                    <a:cubicBezTo>
                      <a:pt x="1018" y="66"/>
                      <a:pt x="1038" y="59"/>
                      <a:pt x="1047" y="54"/>
                    </a:cubicBezTo>
                    <a:cubicBezTo>
                      <a:pt x="1047" y="55"/>
                      <a:pt x="1047" y="55"/>
                      <a:pt x="1047" y="55"/>
                    </a:cubicBezTo>
                    <a:cubicBezTo>
                      <a:pt x="1054" y="51"/>
                      <a:pt x="1063" y="48"/>
                      <a:pt x="1067" y="45"/>
                    </a:cubicBezTo>
                    <a:cubicBezTo>
                      <a:pt x="1069" y="44"/>
                      <a:pt x="1072" y="44"/>
                      <a:pt x="1072" y="44"/>
                    </a:cubicBezTo>
                    <a:cubicBezTo>
                      <a:pt x="1077" y="42"/>
                      <a:pt x="1077" y="41"/>
                      <a:pt x="1085" y="38"/>
                    </a:cubicBezTo>
                    <a:cubicBezTo>
                      <a:pt x="1080" y="41"/>
                      <a:pt x="1087" y="38"/>
                      <a:pt x="1080" y="41"/>
                    </a:cubicBezTo>
                    <a:cubicBezTo>
                      <a:pt x="1087" y="39"/>
                      <a:pt x="1089" y="38"/>
                      <a:pt x="1096" y="34"/>
                    </a:cubicBezTo>
                    <a:cubicBezTo>
                      <a:pt x="1093" y="36"/>
                      <a:pt x="1101" y="33"/>
                      <a:pt x="1104" y="32"/>
                    </a:cubicBezTo>
                    <a:cubicBezTo>
                      <a:pt x="1099" y="33"/>
                      <a:pt x="1099" y="33"/>
                      <a:pt x="1099" y="33"/>
                    </a:cubicBezTo>
                    <a:cubicBezTo>
                      <a:pt x="1103" y="31"/>
                      <a:pt x="1106" y="30"/>
                      <a:pt x="1110" y="29"/>
                    </a:cubicBezTo>
                    <a:cubicBezTo>
                      <a:pt x="1108" y="31"/>
                      <a:pt x="1108" y="31"/>
                      <a:pt x="1108" y="31"/>
                    </a:cubicBezTo>
                    <a:cubicBezTo>
                      <a:pt x="1114" y="29"/>
                      <a:pt x="1114" y="29"/>
                      <a:pt x="1114" y="29"/>
                    </a:cubicBezTo>
                    <a:cubicBezTo>
                      <a:pt x="1116" y="28"/>
                      <a:pt x="1116" y="28"/>
                      <a:pt x="1116" y="28"/>
                    </a:cubicBezTo>
                    <a:cubicBezTo>
                      <a:pt x="1117" y="27"/>
                      <a:pt x="1117" y="27"/>
                      <a:pt x="1117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8" y="27"/>
                      <a:pt x="1118" y="27"/>
                      <a:pt x="1118" y="27"/>
                    </a:cubicBezTo>
                    <a:cubicBezTo>
                      <a:pt x="1116" y="10"/>
                      <a:pt x="1117" y="22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7" y="18"/>
                      <a:pt x="1117" y="18"/>
                      <a:pt x="1117" y="18"/>
                    </a:cubicBezTo>
                    <a:cubicBezTo>
                      <a:pt x="1116" y="18"/>
                      <a:pt x="1116" y="18"/>
                      <a:pt x="1116" y="18"/>
                    </a:cubicBezTo>
                    <a:cubicBezTo>
                      <a:pt x="1106" y="17"/>
                      <a:pt x="1106" y="17"/>
                      <a:pt x="1106" y="17"/>
                    </a:cubicBezTo>
                    <a:cubicBezTo>
                      <a:pt x="1100" y="17"/>
                      <a:pt x="1094" y="17"/>
                      <a:pt x="1088" y="14"/>
                    </a:cubicBezTo>
                    <a:cubicBezTo>
                      <a:pt x="1084" y="15"/>
                      <a:pt x="1096" y="16"/>
                      <a:pt x="1093" y="17"/>
                    </a:cubicBezTo>
                    <a:cubicBezTo>
                      <a:pt x="1086" y="16"/>
                      <a:pt x="1078" y="13"/>
                      <a:pt x="1076" y="13"/>
                    </a:cubicBezTo>
                    <a:cubicBezTo>
                      <a:pt x="1067" y="11"/>
                      <a:pt x="1067" y="13"/>
                      <a:pt x="1057" y="12"/>
                    </a:cubicBezTo>
                    <a:cubicBezTo>
                      <a:pt x="1058" y="12"/>
                      <a:pt x="1059" y="14"/>
                      <a:pt x="1052" y="13"/>
                    </a:cubicBezTo>
                    <a:cubicBezTo>
                      <a:pt x="1045" y="12"/>
                      <a:pt x="1043" y="10"/>
                      <a:pt x="1048" y="10"/>
                    </a:cubicBezTo>
                    <a:cubicBezTo>
                      <a:pt x="1050" y="11"/>
                      <a:pt x="1050" y="11"/>
                      <a:pt x="1050" y="11"/>
                    </a:cubicBezTo>
                    <a:cubicBezTo>
                      <a:pt x="1053" y="11"/>
                      <a:pt x="1056" y="11"/>
                      <a:pt x="1053" y="10"/>
                    </a:cubicBezTo>
                    <a:cubicBezTo>
                      <a:pt x="1052" y="11"/>
                      <a:pt x="1052" y="11"/>
                      <a:pt x="1052" y="11"/>
                    </a:cubicBezTo>
                    <a:cubicBezTo>
                      <a:pt x="1048" y="10"/>
                      <a:pt x="1039" y="9"/>
                      <a:pt x="1041" y="8"/>
                    </a:cubicBezTo>
                    <a:cubicBezTo>
                      <a:pt x="1036" y="8"/>
                      <a:pt x="1039" y="9"/>
                      <a:pt x="1043" y="9"/>
                    </a:cubicBezTo>
                    <a:cubicBezTo>
                      <a:pt x="1034" y="8"/>
                      <a:pt x="1029" y="8"/>
                      <a:pt x="1019" y="7"/>
                    </a:cubicBezTo>
                    <a:cubicBezTo>
                      <a:pt x="1021" y="7"/>
                      <a:pt x="1022" y="8"/>
                      <a:pt x="1021" y="8"/>
                    </a:cubicBezTo>
                    <a:cubicBezTo>
                      <a:pt x="1007" y="6"/>
                      <a:pt x="1014" y="8"/>
                      <a:pt x="1005" y="7"/>
                    </a:cubicBezTo>
                    <a:cubicBezTo>
                      <a:pt x="1000" y="6"/>
                      <a:pt x="1007" y="6"/>
                      <a:pt x="998" y="6"/>
                    </a:cubicBezTo>
                    <a:cubicBezTo>
                      <a:pt x="992" y="5"/>
                      <a:pt x="997" y="4"/>
                      <a:pt x="999" y="4"/>
                    </a:cubicBezTo>
                    <a:cubicBezTo>
                      <a:pt x="990" y="4"/>
                      <a:pt x="983" y="3"/>
                      <a:pt x="978" y="2"/>
                    </a:cubicBezTo>
                    <a:cubicBezTo>
                      <a:pt x="983" y="2"/>
                      <a:pt x="983" y="2"/>
                      <a:pt x="983" y="2"/>
                    </a:cubicBezTo>
                    <a:cubicBezTo>
                      <a:pt x="980" y="2"/>
                      <a:pt x="978" y="2"/>
                      <a:pt x="976" y="2"/>
                    </a:cubicBezTo>
                    <a:cubicBezTo>
                      <a:pt x="978" y="3"/>
                      <a:pt x="978" y="3"/>
                      <a:pt x="978" y="3"/>
                    </a:cubicBezTo>
                    <a:cubicBezTo>
                      <a:pt x="976" y="2"/>
                      <a:pt x="973" y="2"/>
                      <a:pt x="973" y="2"/>
                    </a:cubicBezTo>
                    <a:cubicBezTo>
                      <a:pt x="971" y="2"/>
                      <a:pt x="975" y="4"/>
                      <a:pt x="970" y="4"/>
                    </a:cubicBezTo>
                    <a:cubicBezTo>
                      <a:pt x="966" y="4"/>
                      <a:pt x="959" y="4"/>
                      <a:pt x="958" y="3"/>
                    </a:cubicBezTo>
                    <a:cubicBezTo>
                      <a:pt x="969" y="4"/>
                      <a:pt x="957" y="2"/>
                      <a:pt x="966" y="2"/>
                    </a:cubicBezTo>
                    <a:cubicBezTo>
                      <a:pt x="964" y="2"/>
                      <a:pt x="962" y="2"/>
                      <a:pt x="960" y="2"/>
                    </a:cubicBezTo>
                    <a:cubicBezTo>
                      <a:pt x="959" y="1"/>
                      <a:pt x="960" y="1"/>
                      <a:pt x="961" y="1"/>
                    </a:cubicBezTo>
                    <a:cubicBezTo>
                      <a:pt x="950" y="0"/>
                      <a:pt x="956" y="2"/>
                      <a:pt x="945" y="2"/>
                    </a:cubicBezTo>
                    <a:cubicBezTo>
                      <a:pt x="946" y="1"/>
                      <a:pt x="942" y="1"/>
                      <a:pt x="941" y="1"/>
                    </a:cubicBezTo>
                    <a:cubicBezTo>
                      <a:pt x="945" y="1"/>
                      <a:pt x="943" y="2"/>
                      <a:pt x="939" y="3"/>
                    </a:cubicBezTo>
                    <a:cubicBezTo>
                      <a:pt x="932" y="2"/>
                      <a:pt x="931" y="3"/>
                      <a:pt x="927" y="3"/>
                    </a:cubicBezTo>
                    <a:cubicBezTo>
                      <a:pt x="931" y="3"/>
                      <a:pt x="931" y="3"/>
                      <a:pt x="931" y="3"/>
                    </a:cubicBezTo>
                    <a:cubicBezTo>
                      <a:pt x="930" y="4"/>
                      <a:pt x="926" y="4"/>
                      <a:pt x="922" y="4"/>
                    </a:cubicBezTo>
                    <a:cubicBezTo>
                      <a:pt x="921" y="3"/>
                      <a:pt x="926" y="4"/>
                      <a:pt x="924" y="3"/>
                    </a:cubicBezTo>
                    <a:cubicBezTo>
                      <a:pt x="919" y="5"/>
                      <a:pt x="912" y="2"/>
                      <a:pt x="904" y="3"/>
                    </a:cubicBezTo>
                    <a:cubicBezTo>
                      <a:pt x="901" y="3"/>
                      <a:pt x="904" y="2"/>
                      <a:pt x="901" y="2"/>
                    </a:cubicBezTo>
                    <a:cubicBezTo>
                      <a:pt x="892" y="3"/>
                      <a:pt x="892" y="1"/>
                      <a:pt x="883" y="3"/>
                    </a:cubicBezTo>
                    <a:cubicBezTo>
                      <a:pt x="885" y="4"/>
                      <a:pt x="886" y="3"/>
                      <a:pt x="879" y="5"/>
                    </a:cubicBezTo>
                    <a:cubicBezTo>
                      <a:pt x="894" y="3"/>
                      <a:pt x="894" y="3"/>
                      <a:pt x="894" y="3"/>
                    </a:cubicBezTo>
                    <a:cubicBezTo>
                      <a:pt x="885" y="5"/>
                      <a:pt x="885" y="5"/>
                      <a:pt x="885" y="5"/>
                    </a:cubicBezTo>
                    <a:cubicBezTo>
                      <a:pt x="889" y="5"/>
                      <a:pt x="894" y="4"/>
                      <a:pt x="897" y="4"/>
                    </a:cubicBezTo>
                    <a:cubicBezTo>
                      <a:pt x="892" y="5"/>
                      <a:pt x="893" y="5"/>
                      <a:pt x="895" y="5"/>
                    </a:cubicBezTo>
                    <a:cubicBezTo>
                      <a:pt x="889" y="4"/>
                      <a:pt x="883" y="7"/>
                      <a:pt x="876" y="7"/>
                    </a:cubicBezTo>
                    <a:cubicBezTo>
                      <a:pt x="876" y="4"/>
                      <a:pt x="876" y="4"/>
                      <a:pt x="876" y="4"/>
                    </a:cubicBezTo>
                    <a:cubicBezTo>
                      <a:pt x="865" y="4"/>
                      <a:pt x="857" y="8"/>
                      <a:pt x="844" y="10"/>
                    </a:cubicBezTo>
                    <a:cubicBezTo>
                      <a:pt x="848" y="10"/>
                      <a:pt x="848" y="10"/>
                      <a:pt x="848" y="10"/>
                    </a:cubicBezTo>
                    <a:cubicBezTo>
                      <a:pt x="846" y="11"/>
                      <a:pt x="840" y="12"/>
                      <a:pt x="836" y="13"/>
                    </a:cubicBezTo>
                    <a:cubicBezTo>
                      <a:pt x="836" y="12"/>
                      <a:pt x="833" y="13"/>
                      <a:pt x="831" y="13"/>
                    </a:cubicBezTo>
                    <a:cubicBezTo>
                      <a:pt x="831" y="14"/>
                      <a:pt x="821" y="16"/>
                      <a:pt x="821" y="19"/>
                    </a:cubicBezTo>
                    <a:cubicBezTo>
                      <a:pt x="814" y="21"/>
                      <a:pt x="814" y="21"/>
                      <a:pt x="814" y="21"/>
                    </a:cubicBezTo>
                    <a:cubicBezTo>
                      <a:pt x="805" y="27"/>
                      <a:pt x="804" y="30"/>
                      <a:pt x="798" y="39"/>
                    </a:cubicBezTo>
                    <a:cubicBezTo>
                      <a:pt x="799" y="35"/>
                      <a:pt x="796" y="39"/>
                      <a:pt x="800" y="33"/>
                    </a:cubicBezTo>
                    <a:cubicBezTo>
                      <a:pt x="797" y="36"/>
                      <a:pt x="795" y="39"/>
                      <a:pt x="796" y="39"/>
                    </a:cubicBezTo>
                    <a:cubicBezTo>
                      <a:pt x="794" y="41"/>
                      <a:pt x="793" y="50"/>
                      <a:pt x="793" y="53"/>
                    </a:cubicBezTo>
                    <a:cubicBezTo>
                      <a:pt x="793" y="55"/>
                      <a:pt x="794" y="55"/>
                      <a:pt x="794" y="60"/>
                    </a:cubicBezTo>
                    <a:cubicBezTo>
                      <a:pt x="794" y="60"/>
                      <a:pt x="794" y="60"/>
                      <a:pt x="794" y="60"/>
                    </a:cubicBezTo>
                    <a:cubicBezTo>
                      <a:pt x="794" y="60"/>
                      <a:pt x="796" y="66"/>
                      <a:pt x="796" y="62"/>
                    </a:cubicBezTo>
                    <a:cubicBezTo>
                      <a:pt x="796" y="76"/>
                      <a:pt x="818" y="85"/>
                      <a:pt x="826" y="89"/>
                    </a:cubicBezTo>
                    <a:cubicBezTo>
                      <a:pt x="833" y="91"/>
                      <a:pt x="843" y="93"/>
                      <a:pt x="849" y="95"/>
                    </a:cubicBezTo>
                    <a:cubicBezTo>
                      <a:pt x="849" y="95"/>
                      <a:pt x="849" y="95"/>
                      <a:pt x="848" y="95"/>
                    </a:cubicBezTo>
                    <a:cubicBezTo>
                      <a:pt x="857" y="98"/>
                      <a:pt x="854" y="94"/>
                      <a:pt x="865" y="98"/>
                    </a:cubicBezTo>
                    <a:cubicBezTo>
                      <a:pt x="870" y="100"/>
                      <a:pt x="859" y="97"/>
                      <a:pt x="862" y="98"/>
                    </a:cubicBezTo>
                    <a:cubicBezTo>
                      <a:pt x="863" y="101"/>
                      <a:pt x="875" y="101"/>
                      <a:pt x="882" y="104"/>
                    </a:cubicBezTo>
                    <a:cubicBezTo>
                      <a:pt x="880" y="104"/>
                      <a:pt x="880" y="104"/>
                      <a:pt x="880" y="104"/>
                    </a:cubicBezTo>
                    <a:cubicBezTo>
                      <a:pt x="885" y="106"/>
                      <a:pt x="894" y="107"/>
                      <a:pt x="902" y="110"/>
                    </a:cubicBezTo>
                    <a:cubicBezTo>
                      <a:pt x="902" y="110"/>
                      <a:pt x="902" y="110"/>
                      <a:pt x="902" y="111"/>
                    </a:cubicBezTo>
                    <a:cubicBezTo>
                      <a:pt x="908" y="111"/>
                      <a:pt x="919" y="116"/>
                      <a:pt x="926" y="122"/>
                    </a:cubicBezTo>
                    <a:cubicBezTo>
                      <a:pt x="923" y="121"/>
                      <a:pt x="922" y="120"/>
                      <a:pt x="923" y="122"/>
                    </a:cubicBezTo>
                    <a:cubicBezTo>
                      <a:pt x="926" y="124"/>
                      <a:pt x="923" y="119"/>
                      <a:pt x="929" y="125"/>
                    </a:cubicBezTo>
                    <a:cubicBezTo>
                      <a:pt x="930" y="127"/>
                      <a:pt x="933" y="132"/>
                      <a:pt x="932" y="133"/>
                    </a:cubicBezTo>
                    <a:cubicBezTo>
                      <a:pt x="931" y="131"/>
                      <a:pt x="930" y="129"/>
                      <a:pt x="928" y="127"/>
                    </a:cubicBezTo>
                    <a:cubicBezTo>
                      <a:pt x="930" y="131"/>
                      <a:pt x="933" y="135"/>
                      <a:pt x="934" y="138"/>
                    </a:cubicBezTo>
                    <a:cubicBezTo>
                      <a:pt x="934" y="138"/>
                      <a:pt x="934" y="138"/>
                      <a:pt x="934" y="138"/>
                    </a:cubicBezTo>
                    <a:cubicBezTo>
                      <a:pt x="936" y="148"/>
                      <a:pt x="938" y="148"/>
                      <a:pt x="936" y="160"/>
                    </a:cubicBezTo>
                    <a:cubicBezTo>
                      <a:pt x="937" y="159"/>
                      <a:pt x="937" y="159"/>
                      <a:pt x="937" y="159"/>
                    </a:cubicBezTo>
                    <a:cubicBezTo>
                      <a:pt x="937" y="166"/>
                      <a:pt x="935" y="164"/>
                      <a:pt x="935" y="171"/>
                    </a:cubicBezTo>
                    <a:cubicBezTo>
                      <a:pt x="932" y="172"/>
                      <a:pt x="932" y="172"/>
                      <a:pt x="932" y="172"/>
                    </a:cubicBezTo>
                    <a:cubicBezTo>
                      <a:pt x="932" y="176"/>
                      <a:pt x="926" y="185"/>
                      <a:pt x="920" y="191"/>
                    </a:cubicBezTo>
                    <a:cubicBezTo>
                      <a:pt x="923" y="187"/>
                      <a:pt x="928" y="180"/>
                      <a:pt x="930" y="175"/>
                    </a:cubicBezTo>
                    <a:cubicBezTo>
                      <a:pt x="929" y="179"/>
                      <a:pt x="922" y="186"/>
                      <a:pt x="921" y="188"/>
                    </a:cubicBezTo>
                    <a:cubicBezTo>
                      <a:pt x="922" y="187"/>
                      <a:pt x="923" y="185"/>
                      <a:pt x="925" y="184"/>
                    </a:cubicBezTo>
                    <a:cubicBezTo>
                      <a:pt x="922" y="189"/>
                      <a:pt x="917" y="194"/>
                      <a:pt x="910" y="199"/>
                    </a:cubicBezTo>
                    <a:cubicBezTo>
                      <a:pt x="910" y="196"/>
                      <a:pt x="890" y="210"/>
                      <a:pt x="883" y="210"/>
                    </a:cubicBezTo>
                    <a:cubicBezTo>
                      <a:pt x="869" y="217"/>
                      <a:pt x="854" y="220"/>
                      <a:pt x="837" y="225"/>
                    </a:cubicBezTo>
                    <a:cubicBezTo>
                      <a:pt x="844" y="226"/>
                      <a:pt x="832" y="226"/>
                      <a:pt x="834" y="229"/>
                    </a:cubicBezTo>
                    <a:cubicBezTo>
                      <a:pt x="830" y="230"/>
                      <a:pt x="828" y="230"/>
                      <a:pt x="828" y="230"/>
                    </a:cubicBezTo>
                    <a:cubicBezTo>
                      <a:pt x="815" y="232"/>
                      <a:pt x="815" y="232"/>
                      <a:pt x="815" y="232"/>
                    </a:cubicBezTo>
                    <a:cubicBezTo>
                      <a:pt x="812" y="232"/>
                      <a:pt x="819" y="230"/>
                      <a:pt x="818" y="230"/>
                    </a:cubicBezTo>
                    <a:cubicBezTo>
                      <a:pt x="809" y="232"/>
                      <a:pt x="814" y="230"/>
                      <a:pt x="808" y="230"/>
                    </a:cubicBezTo>
                    <a:cubicBezTo>
                      <a:pt x="810" y="231"/>
                      <a:pt x="806" y="232"/>
                      <a:pt x="800" y="233"/>
                    </a:cubicBezTo>
                    <a:cubicBezTo>
                      <a:pt x="808" y="233"/>
                      <a:pt x="808" y="233"/>
                      <a:pt x="808" y="233"/>
                    </a:cubicBezTo>
                    <a:cubicBezTo>
                      <a:pt x="795" y="236"/>
                      <a:pt x="796" y="233"/>
                      <a:pt x="784" y="237"/>
                    </a:cubicBezTo>
                    <a:cubicBezTo>
                      <a:pt x="788" y="235"/>
                      <a:pt x="788" y="235"/>
                      <a:pt x="788" y="235"/>
                    </a:cubicBezTo>
                    <a:cubicBezTo>
                      <a:pt x="781" y="237"/>
                      <a:pt x="764" y="240"/>
                      <a:pt x="758" y="242"/>
                    </a:cubicBezTo>
                    <a:cubicBezTo>
                      <a:pt x="756" y="242"/>
                      <a:pt x="755" y="242"/>
                      <a:pt x="758" y="241"/>
                    </a:cubicBezTo>
                    <a:cubicBezTo>
                      <a:pt x="742" y="244"/>
                      <a:pt x="723" y="249"/>
                      <a:pt x="710" y="249"/>
                    </a:cubicBezTo>
                    <a:cubicBezTo>
                      <a:pt x="712" y="248"/>
                      <a:pt x="712" y="248"/>
                      <a:pt x="712" y="248"/>
                    </a:cubicBezTo>
                    <a:cubicBezTo>
                      <a:pt x="709" y="249"/>
                      <a:pt x="707" y="250"/>
                      <a:pt x="703" y="250"/>
                    </a:cubicBezTo>
                    <a:cubicBezTo>
                      <a:pt x="703" y="249"/>
                      <a:pt x="704" y="249"/>
                      <a:pt x="702" y="249"/>
                    </a:cubicBezTo>
                    <a:cubicBezTo>
                      <a:pt x="701" y="250"/>
                      <a:pt x="695" y="251"/>
                      <a:pt x="691" y="251"/>
                    </a:cubicBezTo>
                    <a:cubicBezTo>
                      <a:pt x="694" y="250"/>
                      <a:pt x="694" y="250"/>
                      <a:pt x="694" y="250"/>
                    </a:cubicBezTo>
                    <a:cubicBezTo>
                      <a:pt x="679" y="251"/>
                      <a:pt x="671" y="254"/>
                      <a:pt x="658" y="256"/>
                    </a:cubicBezTo>
                    <a:cubicBezTo>
                      <a:pt x="657" y="254"/>
                      <a:pt x="645" y="255"/>
                      <a:pt x="639" y="255"/>
                    </a:cubicBezTo>
                    <a:cubicBezTo>
                      <a:pt x="639" y="255"/>
                      <a:pt x="639" y="255"/>
                      <a:pt x="639" y="255"/>
                    </a:cubicBezTo>
                    <a:cubicBezTo>
                      <a:pt x="621" y="256"/>
                      <a:pt x="609" y="259"/>
                      <a:pt x="592" y="261"/>
                    </a:cubicBezTo>
                    <a:cubicBezTo>
                      <a:pt x="581" y="259"/>
                      <a:pt x="557" y="262"/>
                      <a:pt x="540" y="262"/>
                    </a:cubicBezTo>
                    <a:cubicBezTo>
                      <a:pt x="542" y="262"/>
                      <a:pt x="540" y="263"/>
                      <a:pt x="537" y="263"/>
                    </a:cubicBezTo>
                    <a:cubicBezTo>
                      <a:pt x="533" y="263"/>
                      <a:pt x="526" y="265"/>
                      <a:pt x="526" y="264"/>
                    </a:cubicBezTo>
                    <a:cubicBezTo>
                      <a:pt x="528" y="263"/>
                      <a:pt x="528" y="263"/>
                      <a:pt x="528" y="263"/>
                    </a:cubicBezTo>
                    <a:cubicBezTo>
                      <a:pt x="525" y="262"/>
                      <a:pt x="517" y="263"/>
                      <a:pt x="510" y="263"/>
                    </a:cubicBezTo>
                    <a:cubicBezTo>
                      <a:pt x="509" y="265"/>
                      <a:pt x="509" y="265"/>
                      <a:pt x="509" y="265"/>
                    </a:cubicBezTo>
                    <a:cubicBezTo>
                      <a:pt x="493" y="263"/>
                      <a:pt x="466" y="268"/>
                      <a:pt x="457" y="265"/>
                    </a:cubicBezTo>
                    <a:cubicBezTo>
                      <a:pt x="453" y="266"/>
                      <a:pt x="448" y="266"/>
                      <a:pt x="444" y="267"/>
                    </a:cubicBezTo>
                    <a:cubicBezTo>
                      <a:pt x="444" y="266"/>
                      <a:pt x="444" y="266"/>
                      <a:pt x="444" y="266"/>
                    </a:cubicBezTo>
                    <a:cubicBezTo>
                      <a:pt x="433" y="266"/>
                      <a:pt x="428" y="266"/>
                      <a:pt x="414" y="266"/>
                    </a:cubicBezTo>
                    <a:cubicBezTo>
                      <a:pt x="417" y="265"/>
                      <a:pt x="417" y="265"/>
                      <a:pt x="417" y="265"/>
                    </a:cubicBezTo>
                    <a:cubicBezTo>
                      <a:pt x="409" y="265"/>
                      <a:pt x="407" y="269"/>
                      <a:pt x="400" y="269"/>
                    </a:cubicBezTo>
                    <a:cubicBezTo>
                      <a:pt x="398" y="267"/>
                      <a:pt x="398" y="267"/>
                      <a:pt x="398" y="267"/>
                    </a:cubicBezTo>
                    <a:cubicBezTo>
                      <a:pt x="385" y="267"/>
                      <a:pt x="371" y="266"/>
                      <a:pt x="358" y="268"/>
                    </a:cubicBezTo>
                    <a:cubicBezTo>
                      <a:pt x="358" y="267"/>
                      <a:pt x="358" y="267"/>
                      <a:pt x="361" y="267"/>
                    </a:cubicBezTo>
                    <a:cubicBezTo>
                      <a:pt x="354" y="267"/>
                      <a:pt x="336" y="266"/>
                      <a:pt x="338" y="268"/>
                    </a:cubicBezTo>
                    <a:cubicBezTo>
                      <a:pt x="338" y="267"/>
                      <a:pt x="325" y="268"/>
                      <a:pt x="317" y="269"/>
                    </a:cubicBezTo>
                    <a:cubicBezTo>
                      <a:pt x="318" y="268"/>
                      <a:pt x="318" y="268"/>
                      <a:pt x="318" y="268"/>
                    </a:cubicBezTo>
                    <a:cubicBezTo>
                      <a:pt x="312" y="269"/>
                      <a:pt x="312" y="269"/>
                      <a:pt x="304" y="270"/>
                    </a:cubicBezTo>
                    <a:cubicBezTo>
                      <a:pt x="302" y="270"/>
                      <a:pt x="302" y="269"/>
                      <a:pt x="304" y="269"/>
                    </a:cubicBezTo>
                    <a:cubicBezTo>
                      <a:pt x="298" y="268"/>
                      <a:pt x="299" y="270"/>
                      <a:pt x="291" y="270"/>
                    </a:cubicBezTo>
                    <a:cubicBezTo>
                      <a:pt x="294" y="269"/>
                      <a:pt x="294" y="269"/>
                      <a:pt x="294" y="269"/>
                    </a:cubicBezTo>
                    <a:cubicBezTo>
                      <a:pt x="287" y="269"/>
                      <a:pt x="288" y="269"/>
                      <a:pt x="284" y="270"/>
                    </a:cubicBezTo>
                    <a:cubicBezTo>
                      <a:pt x="279" y="270"/>
                      <a:pt x="271" y="269"/>
                      <a:pt x="270" y="268"/>
                    </a:cubicBezTo>
                    <a:cubicBezTo>
                      <a:pt x="269" y="269"/>
                      <a:pt x="265" y="270"/>
                      <a:pt x="261" y="270"/>
                    </a:cubicBezTo>
                    <a:cubicBezTo>
                      <a:pt x="260" y="269"/>
                      <a:pt x="262" y="269"/>
                      <a:pt x="263" y="269"/>
                    </a:cubicBezTo>
                    <a:cubicBezTo>
                      <a:pt x="251" y="268"/>
                      <a:pt x="245" y="270"/>
                      <a:pt x="237" y="269"/>
                    </a:cubicBezTo>
                    <a:cubicBezTo>
                      <a:pt x="237" y="268"/>
                      <a:pt x="237" y="268"/>
                      <a:pt x="236" y="268"/>
                    </a:cubicBezTo>
                    <a:cubicBezTo>
                      <a:pt x="245" y="268"/>
                      <a:pt x="253" y="268"/>
                      <a:pt x="252" y="268"/>
                    </a:cubicBezTo>
                    <a:cubicBezTo>
                      <a:pt x="252" y="267"/>
                      <a:pt x="244" y="267"/>
                      <a:pt x="250" y="266"/>
                    </a:cubicBezTo>
                    <a:cubicBezTo>
                      <a:pt x="244" y="266"/>
                      <a:pt x="234" y="268"/>
                      <a:pt x="227" y="267"/>
                    </a:cubicBezTo>
                    <a:cubicBezTo>
                      <a:pt x="226" y="267"/>
                      <a:pt x="226" y="267"/>
                      <a:pt x="226" y="267"/>
                    </a:cubicBezTo>
                    <a:cubicBezTo>
                      <a:pt x="227" y="267"/>
                      <a:pt x="227" y="267"/>
                      <a:pt x="227" y="267"/>
                    </a:cubicBezTo>
                    <a:cubicBezTo>
                      <a:pt x="225" y="267"/>
                      <a:pt x="223" y="267"/>
                      <a:pt x="222" y="267"/>
                    </a:cubicBezTo>
                    <a:cubicBezTo>
                      <a:pt x="220" y="267"/>
                      <a:pt x="218" y="267"/>
                      <a:pt x="216" y="266"/>
                    </a:cubicBezTo>
                    <a:cubicBezTo>
                      <a:pt x="215" y="266"/>
                      <a:pt x="208" y="266"/>
                      <a:pt x="204" y="266"/>
                    </a:cubicBezTo>
                    <a:cubicBezTo>
                      <a:pt x="204" y="267"/>
                      <a:pt x="199" y="267"/>
                      <a:pt x="204" y="268"/>
                    </a:cubicBezTo>
                    <a:cubicBezTo>
                      <a:pt x="203" y="268"/>
                      <a:pt x="204" y="267"/>
                      <a:pt x="207" y="267"/>
                    </a:cubicBezTo>
                    <a:cubicBezTo>
                      <a:pt x="208" y="267"/>
                      <a:pt x="208" y="267"/>
                      <a:pt x="209" y="267"/>
                    </a:cubicBezTo>
                    <a:cubicBezTo>
                      <a:pt x="208" y="268"/>
                      <a:pt x="208" y="268"/>
                      <a:pt x="208" y="268"/>
                    </a:cubicBezTo>
                    <a:cubicBezTo>
                      <a:pt x="211" y="268"/>
                      <a:pt x="214" y="268"/>
                      <a:pt x="218" y="268"/>
                    </a:cubicBezTo>
                    <a:cubicBezTo>
                      <a:pt x="215" y="268"/>
                      <a:pt x="211" y="269"/>
                      <a:pt x="207" y="268"/>
                    </a:cubicBezTo>
                    <a:cubicBezTo>
                      <a:pt x="205" y="269"/>
                      <a:pt x="203" y="269"/>
                      <a:pt x="202" y="270"/>
                    </a:cubicBezTo>
                    <a:cubicBezTo>
                      <a:pt x="197" y="268"/>
                      <a:pt x="187" y="267"/>
                      <a:pt x="186" y="266"/>
                    </a:cubicBezTo>
                    <a:cubicBezTo>
                      <a:pt x="175" y="266"/>
                      <a:pt x="159" y="265"/>
                      <a:pt x="152" y="269"/>
                    </a:cubicBezTo>
                    <a:cubicBezTo>
                      <a:pt x="149" y="270"/>
                      <a:pt x="148" y="269"/>
                      <a:pt x="147" y="269"/>
                    </a:cubicBezTo>
                    <a:cubicBezTo>
                      <a:pt x="149" y="268"/>
                      <a:pt x="151" y="268"/>
                      <a:pt x="152" y="268"/>
                    </a:cubicBezTo>
                    <a:cubicBezTo>
                      <a:pt x="145" y="269"/>
                      <a:pt x="133" y="271"/>
                      <a:pt x="132" y="273"/>
                    </a:cubicBezTo>
                    <a:cubicBezTo>
                      <a:pt x="123" y="275"/>
                      <a:pt x="136" y="271"/>
                      <a:pt x="125" y="274"/>
                    </a:cubicBezTo>
                    <a:cubicBezTo>
                      <a:pt x="126" y="273"/>
                      <a:pt x="126" y="273"/>
                      <a:pt x="126" y="273"/>
                    </a:cubicBezTo>
                    <a:cubicBezTo>
                      <a:pt x="104" y="277"/>
                      <a:pt x="93" y="288"/>
                      <a:pt x="70" y="297"/>
                    </a:cubicBezTo>
                    <a:cubicBezTo>
                      <a:pt x="72" y="297"/>
                      <a:pt x="73" y="296"/>
                      <a:pt x="73" y="296"/>
                    </a:cubicBezTo>
                    <a:cubicBezTo>
                      <a:pt x="48" y="310"/>
                      <a:pt x="29" y="334"/>
                      <a:pt x="15" y="359"/>
                    </a:cubicBezTo>
                    <a:cubicBezTo>
                      <a:pt x="12" y="366"/>
                      <a:pt x="12" y="367"/>
                      <a:pt x="11" y="372"/>
                    </a:cubicBezTo>
                    <a:cubicBezTo>
                      <a:pt x="10" y="373"/>
                      <a:pt x="10" y="373"/>
                      <a:pt x="10" y="373"/>
                    </a:cubicBezTo>
                    <a:cubicBezTo>
                      <a:pt x="9" y="381"/>
                      <a:pt x="9" y="381"/>
                      <a:pt x="9" y="381"/>
                    </a:cubicBezTo>
                    <a:cubicBezTo>
                      <a:pt x="7" y="393"/>
                      <a:pt x="1" y="400"/>
                      <a:pt x="2" y="415"/>
                    </a:cubicBezTo>
                    <a:cubicBezTo>
                      <a:pt x="3" y="414"/>
                      <a:pt x="3" y="414"/>
                      <a:pt x="3" y="414"/>
                    </a:cubicBezTo>
                    <a:cubicBezTo>
                      <a:pt x="2" y="419"/>
                      <a:pt x="3" y="430"/>
                      <a:pt x="2" y="429"/>
                    </a:cubicBezTo>
                    <a:cubicBezTo>
                      <a:pt x="2" y="430"/>
                      <a:pt x="3" y="431"/>
                      <a:pt x="2" y="433"/>
                    </a:cubicBezTo>
                    <a:cubicBezTo>
                      <a:pt x="2" y="433"/>
                      <a:pt x="2" y="433"/>
                      <a:pt x="2" y="433"/>
                    </a:cubicBezTo>
                    <a:cubicBezTo>
                      <a:pt x="2" y="438"/>
                      <a:pt x="3" y="442"/>
                      <a:pt x="3" y="446"/>
                    </a:cubicBezTo>
                    <a:cubicBezTo>
                      <a:pt x="4" y="456"/>
                      <a:pt x="0" y="445"/>
                      <a:pt x="2" y="460"/>
                    </a:cubicBezTo>
                    <a:cubicBezTo>
                      <a:pt x="3" y="465"/>
                      <a:pt x="6" y="475"/>
                      <a:pt x="6" y="473"/>
                    </a:cubicBezTo>
                    <a:cubicBezTo>
                      <a:pt x="6" y="471"/>
                      <a:pt x="6" y="467"/>
                      <a:pt x="6" y="467"/>
                    </a:cubicBezTo>
                    <a:cubicBezTo>
                      <a:pt x="7" y="472"/>
                      <a:pt x="7" y="472"/>
                      <a:pt x="7" y="472"/>
                    </a:cubicBezTo>
                    <a:cubicBezTo>
                      <a:pt x="9" y="472"/>
                      <a:pt x="12" y="476"/>
                      <a:pt x="11" y="464"/>
                    </a:cubicBezTo>
                    <a:cubicBezTo>
                      <a:pt x="9" y="456"/>
                      <a:pt x="9" y="456"/>
                      <a:pt x="9" y="456"/>
                    </a:cubicBezTo>
                    <a:cubicBezTo>
                      <a:pt x="10" y="453"/>
                      <a:pt x="10" y="453"/>
                      <a:pt x="10" y="453"/>
                    </a:cubicBezTo>
                    <a:cubicBezTo>
                      <a:pt x="10" y="455"/>
                      <a:pt x="10" y="457"/>
                      <a:pt x="11" y="460"/>
                    </a:cubicBezTo>
                    <a:cubicBezTo>
                      <a:pt x="11" y="456"/>
                      <a:pt x="10" y="453"/>
                      <a:pt x="9" y="450"/>
                    </a:cubicBezTo>
                    <a:cubicBezTo>
                      <a:pt x="10" y="450"/>
                      <a:pt x="10" y="449"/>
                      <a:pt x="10" y="447"/>
                    </a:cubicBezTo>
                    <a:cubicBezTo>
                      <a:pt x="7" y="439"/>
                      <a:pt x="7" y="439"/>
                      <a:pt x="7" y="439"/>
                    </a:cubicBezTo>
                    <a:cubicBezTo>
                      <a:pt x="8" y="438"/>
                      <a:pt x="9" y="442"/>
                      <a:pt x="9" y="437"/>
                    </a:cubicBezTo>
                    <a:cubicBezTo>
                      <a:pt x="8" y="433"/>
                      <a:pt x="8" y="441"/>
                      <a:pt x="7" y="434"/>
                    </a:cubicBezTo>
                    <a:cubicBezTo>
                      <a:pt x="8" y="430"/>
                      <a:pt x="9" y="432"/>
                      <a:pt x="8" y="427"/>
                    </a:cubicBezTo>
                    <a:cubicBezTo>
                      <a:pt x="8" y="426"/>
                      <a:pt x="9" y="427"/>
                      <a:pt x="9" y="429"/>
                    </a:cubicBezTo>
                    <a:cubicBezTo>
                      <a:pt x="8" y="425"/>
                      <a:pt x="9" y="418"/>
                      <a:pt x="8" y="416"/>
                    </a:cubicBezTo>
                    <a:cubicBezTo>
                      <a:pt x="9" y="412"/>
                      <a:pt x="9" y="402"/>
                      <a:pt x="11" y="403"/>
                    </a:cubicBezTo>
                    <a:cubicBezTo>
                      <a:pt x="11" y="401"/>
                      <a:pt x="10" y="395"/>
                      <a:pt x="11" y="391"/>
                    </a:cubicBezTo>
                    <a:cubicBezTo>
                      <a:pt x="12" y="399"/>
                      <a:pt x="15" y="378"/>
                      <a:pt x="17" y="380"/>
                    </a:cubicBezTo>
                    <a:cubicBezTo>
                      <a:pt x="16" y="375"/>
                      <a:pt x="22" y="362"/>
                      <a:pt x="25" y="354"/>
                    </a:cubicBezTo>
                    <a:cubicBezTo>
                      <a:pt x="25" y="355"/>
                      <a:pt x="25" y="356"/>
                      <a:pt x="25" y="356"/>
                    </a:cubicBezTo>
                    <a:cubicBezTo>
                      <a:pt x="27" y="352"/>
                      <a:pt x="28" y="351"/>
                      <a:pt x="30" y="348"/>
                    </a:cubicBezTo>
                    <a:cubicBezTo>
                      <a:pt x="29" y="347"/>
                      <a:pt x="33" y="340"/>
                      <a:pt x="35" y="336"/>
                    </a:cubicBezTo>
                    <a:cubicBezTo>
                      <a:pt x="40" y="332"/>
                      <a:pt x="35" y="340"/>
                      <a:pt x="37" y="340"/>
                    </a:cubicBezTo>
                    <a:cubicBezTo>
                      <a:pt x="36" y="339"/>
                      <a:pt x="42" y="330"/>
                      <a:pt x="40" y="331"/>
                    </a:cubicBezTo>
                    <a:cubicBezTo>
                      <a:pt x="44" y="328"/>
                      <a:pt x="43" y="329"/>
                      <a:pt x="46" y="328"/>
                    </a:cubicBezTo>
                    <a:cubicBezTo>
                      <a:pt x="45" y="326"/>
                      <a:pt x="49" y="324"/>
                      <a:pt x="51" y="321"/>
                    </a:cubicBezTo>
                    <a:cubicBezTo>
                      <a:pt x="57" y="317"/>
                      <a:pt x="53" y="321"/>
                      <a:pt x="59" y="315"/>
                    </a:cubicBezTo>
                    <a:cubicBezTo>
                      <a:pt x="62" y="314"/>
                      <a:pt x="57" y="318"/>
                      <a:pt x="57" y="318"/>
                    </a:cubicBezTo>
                    <a:close/>
                    <a:moveTo>
                      <a:pt x="229" y="274"/>
                    </a:moveTo>
                    <a:cubicBezTo>
                      <a:pt x="229" y="274"/>
                      <a:pt x="229" y="274"/>
                      <a:pt x="229" y="274"/>
                    </a:cubicBezTo>
                    <a:cubicBezTo>
                      <a:pt x="227" y="274"/>
                      <a:pt x="226" y="274"/>
                      <a:pt x="225" y="274"/>
                    </a:cubicBezTo>
                    <a:cubicBezTo>
                      <a:pt x="226" y="274"/>
                      <a:pt x="227" y="274"/>
                      <a:pt x="229" y="274"/>
                    </a:cubicBezTo>
                    <a:close/>
                    <a:moveTo>
                      <a:pt x="244" y="275"/>
                    </a:moveTo>
                    <a:cubicBezTo>
                      <a:pt x="242" y="274"/>
                      <a:pt x="240" y="274"/>
                      <a:pt x="238" y="274"/>
                    </a:cubicBezTo>
                    <a:cubicBezTo>
                      <a:pt x="237" y="274"/>
                      <a:pt x="238" y="274"/>
                      <a:pt x="239" y="274"/>
                    </a:cubicBezTo>
                    <a:cubicBezTo>
                      <a:pt x="238" y="274"/>
                      <a:pt x="242" y="274"/>
                      <a:pt x="244" y="275"/>
                    </a:cubicBezTo>
                    <a:close/>
                    <a:moveTo>
                      <a:pt x="211" y="266"/>
                    </a:moveTo>
                    <a:cubicBezTo>
                      <a:pt x="214" y="266"/>
                      <a:pt x="215" y="266"/>
                      <a:pt x="215" y="266"/>
                    </a:cubicBezTo>
                    <a:cubicBezTo>
                      <a:pt x="214" y="266"/>
                      <a:pt x="213" y="266"/>
                      <a:pt x="211" y="267"/>
                    </a:cubicBezTo>
                    <a:cubicBezTo>
                      <a:pt x="210" y="267"/>
                      <a:pt x="210" y="267"/>
                      <a:pt x="210" y="267"/>
                    </a:cubicBezTo>
                    <a:lnTo>
                      <a:pt x="211" y="266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Freeform 865"/>
              <p:cNvSpPr>
                <a:spLocks/>
              </p:cNvSpPr>
              <p:nvPr/>
            </p:nvSpPr>
            <p:spPr bwMode="auto">
              <a:xfrm>
                <a:off x="3545" y="2518"/>
                <a:ext cx="4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2" y="0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Freeform 866"/>
              <p:cNvSpPr>
                <a:spLocks/>
              </p:cNvSpPr>
              <p:nvPr/>
            </p:nvSpPr>
            <p:spPr bwMode="auto">
              <a:xfrm>
                <a:off x="5365" y="206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Freeform 867"/>
              <p:cNvSpPr>
                <a:spLocks/>
              </p:cNvSpPr>
              <p:nvPr/>
            </p:nvSpPr>
            <p:spPr bwMode="auto">
              <a:xfrm>
                <a:off x="4114" y="25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868"/>
              <p:cNvSpPr>
                <a:spLocks/>
              </p:cNvSpPr>
              <p:nvPr/>
            </p:nvSpPr>
            <p:spPr bwMode="auto">
              <a:xfrm>
                <a:off x="5525" y="218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Freeform 869"/>
              <p:cNvSpPr>
                <a:spLocks/>
              </p:cNvSpPr>
              <p:nvPr/>
            </p:nvSpPr>
            <p:spPr bwMode="auto">
              <a:xfrm>
                <a:off x="5579" y="2215"/>
                <a:ext cx="11" cy="4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Freeform 870"/>
              <p:cNvSpPr>
                <a:spLocks/>
              </p:cNvSpPr>
              <p:nvPr/>
            </p:nvSpPr>
            <p:spPr bwMode="auto">
              <a:xfrm>
                <a:off x="5527" y="220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Freeform 871"/>
              <p:cNvSpPr>
                <a:spLocks/>
              </p:cNvSpPr>
              <p:nvPr/>
            </p:nvSpPr>
            <p:spPr bwMode="auto">
              <a:xfrm>
                <a:off x="5165" y="1940"/>
                <a:ext cx="6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3" y="0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1" y="1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Freeform 872"/>
              <p:cNvSpPr>
                <a:spLocks/>
              </p:cNvSpPr>
              <p:nvPr/>
            </p:nvSpPr>
            <p:spPr bwMode="auto">
              <a:xfrm>
                <a:off x="5464" y="1956"/>
                <a:ext cx="11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Freeform 873"/>
              <p:cNvSpPr>
                <a:spLocks/>
              </p:cNvSpPr>
              <p:nvPr/>
            </p:nvSpPr>
            <p:spPr bwMode="auto">
              <a:xfrm>
                <a:off x="4886" y="203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Freeform 874"/>
              <p:cNvSpPr>
                <a:spLocks/>
              </p:cNvSpPr>
              <p:nvPr/>
            </p:nvSpPr>
            <p:spPr bwMode="auto">
              <a:xfrm>
                <a:off x="5450" y="1954"/>
                <a:ext cx="1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"/>
                  </a:cxn>
                  <a:cxn ang="0">
                    <a:pos x="0" y="0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3" y="1"/>
                      <a:pt x="5" y="1"/>
                      <a:pt x="6" y="1"/>
                    </a:cubicBezTo>
                    <a:cubicBezTo>
                      <a:pt x="5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Freeform 875"/>
              <p:cNvSpPr>
                <a:spLocks/>
              </p:cNvSpPr>
              <p:nvPr/>
            </p:nvSpPr>
            <p:spPr bwMode="auto">
              <a:xfrm>
                <a:off x="5246" y="2176"/>
                <a:ext cx="4" cy="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Freeform 876"/>
              <p:cNvSpPr>
                <a:spLocks/>
              </p:cNvSpPr>
              <p:nvPr/>
            </p:nvSpPr>
            <p:spPr bwMode="auto">
              <a:xfrm>
                <a:off x="5243" y="2176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Freeform 877"/>
              <p:cNvSpPr>
                <a:spLocks/>
              </p:cNvSpPr>
              <p:nvPr/>
            </p:nvSpPr>
            <p:spPr bwMode="auto">
              <a:xfrm>
                <a:off x="5237" y="2176"/>
                <a:ext cx="6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Freeform 878"/>
              <p:cNvSpPr>
                <a:spLocks/>
              </p:cNvSpPr>
              <p:nvPr/>
            </p:nvSpPr>
            <p:spPr bwMode="auto">
              <a:xfrm>
                <a:off x="5336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Freeform 879"/>
              <p:cNvSpPr>
                <a:spLocks/>
              </p:cNvSpPr>
              <p:nvPr/>
            </p:nvSpPr>
            <p:spPr bwMode="auto">
              <a:xfrm>
                <a:off x="5338" y="2172"/>
                <a:ext cx="25" cy="2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1" y="1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8" y="1"/>
                      <a:pt x="4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8" y="1"/>
                      <a:pt x="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Freeform 880"/>
              <p:cNvSpPr>
                <a:spLocks/>
              </p:cNvSpPr>
              <p:nvPr/>
            </p:nvSpPr>
            <p:spPr bwMode="auto">
              <a:xfrm>
                <a:off x="5441" y="2192"/>
                <a:ext cx="32" cy="11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12" y="3"/>
                  </a:cxn>
                </a:cxnLst>
                <a:rect l="0" t="0" r="r" b="b"/>
                <a:pathLst>
                  <a:path w="14" h="5">
                    <a:moveTo>
                      <a:pt x="12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2"/>
                      <a:pt x="6" y="2"/>
                      <a:pt x="2" y="2"/>
                    </a:cubicBezTo>
                    <a:cubicBezTo>
                      <a:pt x="14" y="5"/>
                      <a:pt x="0" y="0"/>
                      <a:pt x="1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Freeform 881"/>
              <p:cNvSpPr>
                <a:spLocks/>
              </p:cNvSpPr>
              <p:nvPr/>
            </p:nvSpPr>
            <p:spPr bwMode="auto">
              <a:xfrm>
                <a:off x="5522" y="2212"/>
                <a:ext cx="18" cy="5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4" y="2"/>
                  </a:cxn>
                  <a:cxn ang="0">
                    <a:pos x="5" y="1"/>
                  </a:cxn>
                </a:cxnLst>
                <a:rect l="0" t="0" r="r" b="b"/>
                <a:pathLst>
                  <a:path w="8" h="2">
                    <a:moveTo>
                      <a:pt x="5" y="1"/>
                    </a:moveTo>
                    <a:cubicBezTo>
                      <a:pt x="0" y="0"/>
                      <a:pt x="5" y="2"/>
                      <a:pt x="4" y="2"/>
                    </a:cubicBezTo>
                    <a:cubicBezTo>
                      <a:pt x="8" y="2"/>
                      <a:pt x="8" y="2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Freeform 882"/>
              <p:cNvSpPr>
                <a:spLocks/>
              </p:cNvSpPr>
              <p:nvPr/>
            </p:nvSpPr>
            <p:spPr bwMode="auto">
              <a:xfrm>
                <a:off x="5498" y="2014"/>
                <a:ext cx="6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0" y="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0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Freeform 883"/>
              <p:cNvSpPr>
                <a:spLocks/>
              </p:cNvSpPr>
              <p:nvPr/>
            </p:nvSpPr>
            <p:spPr bwMode="auto">
              <a:xfrm>
                <a:off x="5565" y="1969"/>
                <a:ext cx="14" cy="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5" y="3"/>
                  </a:cxn>
                  <a:cxn ang="0">
                    <a:pos x="0" y="5"/>
                  </a:cxn>
                  <a:cxn ang="0">
                    <a:pos x="14" y="0"/>
                  </a:cxn>
                </a:cxnLst>
                <a:rect l="0" t="0" r="r" b="b"/>
                <a:pathLst>
                  <a:path w="14" h="5">
                    <a:moveTo>
                      <a:pt x="14" y="0"/>
                    </a:moveTo>
                    <a:lnTo>
                      <a:pt x="5" y="3"/>
                    </a:lnTo>
                    <a:lnTo>
                      <a:pt x="0" y="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Freeform 884"/>
              <p:cNvSpPr>
                <a:spLocks/>
              </p:cNvSpPr>
              <p:nvPr/>
            </p:nvSpPr>
            <p:spPr bwMode="auto">
              <a:xfrm>
                <a:off x="5543" y="1951"/>
                <a:ext cx="15" cy="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5" y="3"/>
                  </a:cxn>
                  <a:cxn ang="0">
                    <a:pos x="0" y="0"/>
                  </a:cxn>
                  <a:cxn ang="0">
                    <a:pos x="11" y="0"/>
                  </a:cxn>
                </a:cxnLst>
                <a:rect l="0" t="0" r="r" b="b"/>
                <a:pathLst>
                  <a:path w="15" h="3">
                    <a:moveTo>
                      <a:pt x="11" y="0"/>
                    </a:moveTo>
                    <a:lnTo>
                      <a:pt x="15" y="3"/>
                    </a:ln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Freeform 885"/>
              <p:cNvSpPr>
                <a:spLocks/>
              </p:cNvSpPr>
              <p:nvPr/>
            </p:nvSpPr>
            <p:spPr bwMode="auto">
              <a:xfrm>
                <a:off x="4910" y="2107"/>
                <a:ext cx="9" cy="6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4" y="1"/>
                  </a:cxn>
                  <a:cxn ang="0">
                    <a:pos x="4" y="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0"/>
                      <a:pt x="0" y="1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Freeform 886"/>
              <p:cNvSpPr>
                <a:spLocks/>
              </p:cNvSpPr>
              <p:nvPr/>
            </p:nvSpPr>
            <p:spPr bwMode="auto">
              <a:xfrm>
                <a:off x="5183" y="2275"/>
                <a:ext cx="4" cy="1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8"/>
                  </a:cxn>
                  <a:cxn ang="0">
                    <a:pos x="2" y="0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cubicBezTo>
                      <a:pt x="1" y="1"/>
                      <a:pt x="0" y="5"/>
                      <a:pt x="0" y="8"/>
                    </a:cubicBezTo>
                    <a:cubicBezTo>
                      <a:pt x="1" y="5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Freeform 887"/>
              <p:cNvSpPr>
                <a:spLocks/>
              </p:cNvSpPr>
              <p:nvPr/>
            </p:nvSpPr>
            <p:spPr bwMode="auto">
              <a:xfrm>
                <a:off x="4204" y="2509"/>
                <a:ext cx="13" cy="3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13" y="0"/>
                  </a:cxn>
                  <a:cxn ang="0">
                    <a:pos x="0" y="3"/>
                  </a:cxn>
                  <a:cxn ang="0">
                    <a:pos x="4" y="3"/>
                  </a:cxn>
                </a:cxnLst>
                <a:rect l="0" t="0" r="r" b="b"/>
                <a:pathLst>
                  <a:path w="13" h="3">
                    <a:moveTo>
                      <a:pt x="4" y="3"/>
                    </a:moveTo>
                    <a:lnTo>
                      <a:pt x="13" y="0"/>
                    </a:lnTo>
                    <a:lnTo>
                      <a:pt x="0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Freeform 888"/>
              <p:cNvSpPr>
                <a:spLocks/>
              </p:cNvSpPr>
              <p:nvPr/>
            </p:nvSpPr>
            <p:spPr bwMode="auto">
              <a:xfrm>
                <a:off x="3113" y="3018"/>
                <a:ext cx="6" cy="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3"/>
                      <a:pt x="3" y="3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Freeform 889"/>
              <p:cNvSpPr>
                <a:spLocks/>
              </p:cNvSpPr>
              <p:nvPr/>
            </p:nvSpPr>
            <p:spPr bwMode="auto">
              <a:xfrm>
                <a:off x="3108" y="2989"/>
                <a:ext cx="9" cy="27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2" y="9"/>
                  </a:cxn>
                  <a:cxn ang="0">
                    <a:pos x="4" y="12"/>
                  </a:cxn>
                  <a:cxn ang="0">
                    <a:pos x="2" y="4"/>
                  </a:cxn>
                  <a:cxn ang="0">
                    <a:pos x="3" y="4"/>
                  </a:cxn>
                </a:cxnLst>
                <a:rect l="0" t="0" r="r" b="b"/>
                <a:pathLst>
                  <a:path w="4" h="12">
                    <a:moveTo>
                      <a:pt x="3" y="4"/>
                    </a:moveTo>
                    <a:cubicBezTo>
                      <a:pt x="3" y="2"/>
                      <a:pt x="2" y="0"/>
                      <a:pt x="0" y="1"/>
                    </a:cubicBezTo>
                    <a:cubicBezTo>
                      <a:pt x="1" y="3"/>
                      <a:pt x="1" y="4"/>
                      <a:pt x="3" y="6"/>
                    </a:cubicBezTo>
                    <a:cubicBezTo>
                      <a:pt x="3" y="7"/>
                      <a:pt x="3" y="9"/>
                      <a:pt x="2" y="9"/>
                    </a:cubicBezTo>
                    <a:cubicBezTo>
                      <a:pt x="3" y="9"/>
                      <a:pt x="3" y="11"/>
                      <a:pt x="4" y="12"/>
                    </a:cubicBezTo>
                    <a:cubicBezTo>
                      <a:pt x="4" y="10"/>
                      <a:pt x="4" y="7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Freeform 890"/>
              <p:cNvSpPr>
                <a:spLocks/>
              </p:cNvSpPr>
              <p:nvPr/>
            </p:nvSpPr>
            <p:spPr bwMode="auto">
              <a:xfrm>
                <a:off x="3423" y="28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Freeform 891"/>
              <p:cNvSpPr>
                <a:spLocks/>
              </p:cNvSpPr>
              <p:nvPr/>
            </p:nvSpPr>
            <p:spPr bwMode="auto">
              <a:xfrm>
                <a:off x="3641" y="2901"/>
                <a:ext cx="5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Freeform 892"/>
              <p:cNvSpPr>
                <a:spLocks/>
              </p:cNvSpPr>
              <p:nvPr/>
            </p:nvSpPr>
            <p:spPr bwMode="auto">
              <a:xfrm>
                <a:off x="3680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Freeform 893"/>
              <p:cNvSpPr>
                <a:spLocks/>
              </p:cNvSpPr>
              <p:nvPr/>
            </p:nvSpPr>
            <p:spPr bwMode="auto">
              <a:xfrm>
                <a:off x="3425" y="289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Freeform 894"/>
              <p:cNvSpPr>
                <a:spLocks/>
              </p:cNvSpPr>
              <p:nvPr/>
            </p:nvSpPr>
            <p:spPr bwMode="auto">
              <a:xfrm>
                <a:off x="3126" y="2948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Freeform 895"/>
              <p:cNvSpPr>
                <a:spLocks/>
              </p:cNvSpPr>
              <p:nvPr/>
            </p:nvSpPr>
            <p:spPr bwMode="auto">
              <a:xfrm>
                <a:off x="3326" y="2899"/>
                <a:ext cx="3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3" y="0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Freeform 896"/>
              <p:cNvSpPr>
                <a:spLocks/>
              </p:cNvSpPr>
              <p:nvPr/>
            </p:nvSpPr>
            <p:spPr bwMode="auto">
              <a:xfrm>
                <a:off x="3254" y="2905"/>
                <a:ext cx="5" cy="5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Freeform 897"/>
              <p:cNvSpPr>
                <a:spLocks/>
              </p:cNvSpPr>
              <p:nvPr/>
            </p:nvSpPr>
            <p:spPr bwMode="auto">
              <a:xfrm>
                <a:off x="3146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Freeform 898"/>
              <p:cNvSpPr>
                <a:spLocks/>
              </p:cNvSpPr>
              <p:nvPr/>
            </p:nvSpPr>
            <p:spPr bwMode="auto">
              <a:xfrm>
                <a:off x="3383" y="28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Freeform 899"/>
              <p:cNvSpPr>
                <a:spLocks/>
              </p:cNvSpPr>
              <p:nvPr/>
            </p:nvSpPr>
            <p:spPr bwMode="auto">
              <a:xfrm>
                <a:off x="5169" y="237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Rectangle 900"/>
              <p:cNvSpPr>
                <a:spLocks noChangeArrowheads="1"/>
              </p:cNvSpPr>
              <p:nvPr/>
            </p:nvSpPr>
            <p:spPr bwMode="auto">
              <a:xfrm>
                <a:off x="5192" y="2291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Freeform 901"/>
              <p:cNvSpPr>
                <a:spLocks/>
              </p:cNvSpPr>
              <p:nvPr/>
            </p:nvSpPr>
            <p:spPr bwMode="auto">
              <a:xfrm>
                <a:off x="3749" y="2908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Freeform 902"/>
              <p:cNvSpPr>
                <a:spLocks/>
              </p:cNvSpPr>
              <p:nvPr/>
            </p:nvSpPr>
            <p:spPr bwMode="auto">
              <a:xfrm>
                <a:off x="4373" y="2892"/>
                <a:ext cx="20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9" h="2">
                    <a:moveTo>
                      <a:pt x="4" y="2"/>
                    </a:moveTo>
                    <a:cubicBezTo>
                      <a:pt x="0" y="1"/>
                      <a:pt x="9" y="0"/>
                      <a:pt x="4" y="0"/>
                    </a:cubicBezTo>
                    <a:cubicBezTo>
                      <a:pt x="4" y="0"/>
                      <a:pt x="0" y="2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Freeform 903"/>
              <p:cNvSpPr>
                <a:spLocks/>
              </p:cNvSpPr>
              <p:nvPr/>
            </p:nvSpPr>
            <p:spPr bwMode="auto">
              <a:xfrm>
                <a:off x="3128" y="294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904"/>
              <p:cNvSpPr>
                <a:spLocks/>
              </p:cNvSpPr>
              <p:nvPr/>
            </p:nvSpPr>
            <p:spPr bwMode="auto">
              <a:xfrm>
                <a:off x="4379" y="2890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Freeform 905"/>
              <p:cNvSpPr>
                <a:spLocks/>
              </p:cNvSpPr>
              <p:nvPr/>
            </p:nvSpPr>
            <p:spPr bwMode="auto">
              <a:xfrm>
                <a:off x="3907" y="290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Freeform 906"/>
              <p:cNvSpPr>
                <a:spLocks/>
              </p:cNvSpPr>
              <p:nvPr/>
            </p:nvSpPr>
            <p:spPr bwMode="auto">
              <a:xfrm>
                <a:off x="3790" y="290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Freeform 907"/>
              <p:cNvSpPr>
                <a:spLocks/>
              </p:cNvSpPr>
              <p:nvPr/>
            </p:nvSpPr>
            <p:spPr bwMode="auto">
              <a:xfrm>
                <a:off x="3970" y="2903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Freeform 908"/>
              <p:cNvSpPr>
                <a:spLocks/>
              </p:cNvSpPr>
              <p:nvPr/>
            </p:nvSpPr>
            <p:spPr bwMode="auto">
              <a:xfrm>
                <a:off x="4031" y="290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909"/>
              <p:cNvSpPr>
                <a:spLocks/>
              </p:cNvSpPr>
              <p:nvPr/>
            </p:nvSpPr>
            <p:spPr bwMode="auto">
              <a:xfrm>
                <a:off x="5129" y="2552"/>
                <a:ext cx="4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3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4"/>
                      <a:pt x="1" y="4"/>
                      <a:pt x="2" y="3"/>
                    </a:cubicBezTo>
                    <a:cubicBezTo>
                      <a:pt x="1" y="4"/>
                      <a:pt x="2" y="0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Freeform 910"/>
              <p:cNvSpPr>
                <a:spLocks/>
              </p:cNvSpPr>
              <p:nvPr/>
            </p:nvSpPr>
            <p:spPr bwMode="auto">
              <a:xfrm>
                <a:off x="3128" y="2948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Freeform 911"/>
              <p:cNvSpPr>
                <a:spLocks/>
              </p:cNvSpPr>
              <p:nvPr/>
            </p:nvSpPr>
            <p:spPr bwMode="auto">
              <a:xfrm>
                <a:off x="3972" y="2885"/>
                <a:ext cx="1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Freeform 912"/>
              <p:cNvSpPr>
                <a:spLocks/>
              </p:cNvSpPr>
              <p:nvPr/>
            </p:nvSpPr>
            <p:spPr bwMode="auto">
              <a:xfrm>
                <a:off x="4805" y="282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Freeform 913"/>
              <p:cNvSpPr>
                <a:spLocks/>
              </p:cNvSpPr>
              <p:nvPr/>
            </p:nvSpPr>
            <p:spPr bwMode="auto">
              <a:xfrm>
                <a:off x="4013" y="2883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2">
                    <a:moveTo>
                      <a:pt x="0" y="0"/>
                    </a:moveTo>
                    <a:lnTo>
                      <a:pt x="4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Freeform 914"/>
              <p:cNvSpPr>
                <a:spLocks/>
              </p:cNvSpPr>
              <p:nvPr/>
            </p:nvSpPr>
            <p:spPr bwMode="auto">
              <a:xfrm>
                <a:off x="5133" y="25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Freeform 915"/>
              <p:cNvSpPr>
                <a:spLocks noEditPoints="1"/>
              </p:cNvSpPr>
              <p:nvPr/>
            </p:nvSpPr>
            <p:spPr bwMode="auto">
              <a:xfrm>
                <a:off x="3110" y="2287"/>
                <a:ext cx="2088" cy="699"/>
              </a:xfrm>
              <a:custGeom>
                <a:avLst/>
                <a:gdLst/>
                <a:ahLst/>
                <a:cxnLst>
                  <a:cxn ang="0">
                    <a:pos x="899" y="121"/>
                  </a:cxn>
                  <a:cxn ang="0">
                    <a:pos x="895" y="130"/>
                  </a:cxn>
                  <a:cxn ang="0">
                    <a:pos x="883" y="155"/>
                  </a:cxn>
                  <a:cxn ang="0">
                    <a:pos x="847" y="199"/>
                  </a:cxn>
                  <a:cxn ang="0">
                    <a:pos x="817" y="222"/>
                  </a:cxn>
                  <a:cxn ang="0">
                    <a:pos x="758" y="241"/>
                  </a:cxn>
                  <a:cxn ang="0">
                    <a:pos x="734" y="244"/>
                  </a:cxn>
                  <a:cxn ang="0">
                    <a:pos x="699" y="251"/>
                  </a:cxn>
                  <a:cxn ang="0">
                    <a:pos x="665" y="255"/>
                  </a:cxn>
                  <a:cxn ang="0">
                    <a:pos x="624" y="258"/>
                  </a:cxn>
                  <a:cxn ang="0">
                    <a:pos x="538" y="262"/>
                  </a:cxn>
                  <a:cxn ang="0">
                    <a:pos x="440" y="265"/>
                  </a:cxn>
                  <a:cxn ang="0">
                    <a:pos x="395" y="267"/>
                  </a:cxn>
                  <a:cxn ang="0">
                    <a:pos x="322" y="268"/>
                  </a:cxn>
                  <a:cxn ang="0">
                    <a:pos x="290" y="266"/>
                  </a:cxn>
                  <a:cxn ang="0">
                    <a:pos x="254" y="268"/>
                  </a:cxn>
                  <a:cxn ang="0">
                    <a:pos x="239" y="268"/>
                  </a:cxn>
                  <a:cxn ang="0">
                    <a:pos x="213" y="267"/>
                  </a:cxn>
                  <a:cxn ang="0">
                    <a:pos x="169" y="266"/>
                  </a:cxn>
                  <a:cxn ang="0">
                    <a:pos x="131" y="266"/>
                  </a:cxn>
                  <a:cxn ang="0">
                    <a:pos x="92" y="268"/>
                  </a:cxn>
                  <a:cxn ang="0">
                    <a:pos x="72" y="270"/>
                  </a:cxn>
                  <a:cxn ang="0">
                    <a:pos x="46" y="275"/>
                  </a:cxn>
                  <a:cxn ang="0">
                    <a:pos x="9" y="294"/>
                  </a:cxn>
                  <a:cxn ang="0">
                    <a:pos x="1" y="308"/>
                  </a:cxn>
                  <a:cxn ang="0">
                    <a:pos x="16" y="292"/>
                  </a:cxn>
                  <a:cxn ang="0">
                    <a:pos x="35" y="284"/>
                  </a:cxn>
                  <a:cxn ang="0">
                    <a:pos x="56" y="278"/>
                  </a:cxn>
                  <a:cxn ang="0">
                    <a:pos x="96" y="272"/>
                  </a:cxn>
                  <a:cxn ang="0">
                    <a:pos x="113" y="269"/>
                  </a:cxn>
                  <a:cxn ang="0">
                    <a:pos x="130" y="269"/>
                  </a:cxn>
                  <a:cxn ang="0">
                    <a:pos x="159" y="269"/>
                  </a:cxn>
                  <a:cxn ang="0">
                    <a:pos x="193" y="272"/>
                  </a:cxn>
                  <a:cxn ang="0">
                    <a:pos x="233" y="273"/>
                  </a:cxn>
                  <a:cxn ang="0">
                    <a:pos x="240" y="273"/>
                  </a:cxn>
                  <a:cxn ang="0">
                    <a:pos x="273" y="277"/>
                  </a:cxn>
                  <a:cxn ang="0">
                    <a:pos x="285" y="276"/>
                  </a:cxn>
                  <a:cxn ang="0">
                    <a:pos x="305" y="273"/>
                  </a:cxn>
                  <a:cxn ang="0">
                    <a:pos x="325" y="274"/>
                  </a:cxn>
                  <a:cxn ang="0">
                    <a:pos x="352" y="274"/>
                  </a:cxn>
                  <a:cxn ang="0">
                    <a:pos x="384" y="274"/>
                  </a:cxn>
                  <a:cxn ang="0">
                    <a:pos x="431" y="272"/>
                  </a:cxn>
                  <a:cxn ang="0">
                    <a:pos x="466" y="273"/>
                  </a:cxn>
                  <a:cxn ang="0">
                    <a:pos x="490" y="271"/>
                  </a:cxn>
                  <a:cxn ang="0">
                    <a:pos x="517" y="270"/>
                  </a:cxn>
                  <a:cxn ang="0">
                    <a:pos x="575" y="272"/>
                  </a:cxn>
                  <a:cxn ang="0">
                    <a:pos x="629" y="266"/>
                  </a:cxn>
                  <a:cxn ang="0">
                    <a:pos x="668" y="264"/>
                  </a:cxn>
                  <a:cxn ang="0">
                    <a:pos x="737" y="254"/>
                  </a:cxn>
                  <a:cxn ang="0">
                    <a:pos x="795" y="238"/>
                  </a:cxn>
                  <a:cxn ang="0">
                    <a:pos x="841" y="213"/>
                  </a:cxn>
                  <a:cxn ang="0">
                    <a:pos x="859" y="200"/>
                  </a:cxn>
                  <a:cxn ang="0">
                    <a:pos x="874" y="186"/>
                  </a:cxn>
                  <a:cxn ang="0">
                    <a:pos x="879" y="178"/>
                  </a:cxn>
                  <a:cxn ang="0">
                    <a:pos x="894" y="151"/>
                  </a:cxn>
                  <a:cxn ang="0">
                    <a:pos x="920" y="57"/>
                  </a:cxn>
                  <a:cxn ang="0">
                    <a:pos x="925" y="23"/>
                  </a:cxn>
                  <a:cxn ang="0">
                    <a:pos x="920" y="11"/>
                  </a:cxn>
                  <a:cxn ang="0">
                    <a:pos x="920" y="22"/>
                  </a:cxn>
                  <a:cxn ang="0">
                    <a:pos x="912" y="67"/>
                  </a:cxn>
                  <a:cxn ang="0">
                    <a:pos x="908" y="90"/>
                  </a:cxn>
                  <a:cxn ang="0">
                    <a:pos x="862" y="189"/>
                  </a:cxn>
                  <a:cxn ang="0">
                    <a:pos x="879" y="179"/>
                  </a:cxn>
                </a:cxnLst>
                <a:rect l="0" t="0" r="r" b="b"/>
                <a:pathLst>
                  <a:path w="928" h="311">
                    <a:moveTo>
                      <a:pt x="904" y="93"/>
                    </a:moveTo>
                    <a:cubicBezTo>
                      <a:pt x="903" y="97"/>
                      <a:pt x="905" y="95"/>
                      <a:pt x="906" y="96"/>
                    </a:cubicBezTo>
                    <a:cubicBezTo>
                      <a:pt x="905" y="101"/>
                      <a:pt x="904" y="98"/>
                      <a:pt x="903" y="99"/>
                    </a:cubicBezTo>
                    <a:cubicBezTo>
                      <a:pt x="903" y="103"/>
                      <a:pt x="903" y="105"/>
                      <a:pt x="903" y="108"/>
                    </a:cubicBezTo>
                    <a:cubicBezTo>
                      <a:pt x="902" y="108"/>
                      <a:pt x="902" y="108"/>
                      <a:pt x="902" y="107"/>
                    </a:cubicBezTo>
                    <a:cubicBezTo>
                      <a:pt x="902" y="111"/>
                      <a:pt x="899" y="117"/>
                      <a:pt x="899" y="121"/>
                    </a:cubicBezTo>
                    <a:cubicBezTo>
                      <a:pt x="899" y="121"/>
                      <a:pt x="899" y="121"/>
                      <a:pt x="899" y="121"/>
                    </a:cubicBezTo>
                    <a:cubicBezTo>
                      <a:pt x="900" y="121"/>
                      <a:pt x="900" y="121"/>
                      <a:pt x="901" y="121"/>
                    </a:cubicBezTo>
                    <a:cubicBezTo>
                      <a:pt x="900" y="123"/>
                      <a:pt x="901" y="125"/>
                      <a:pt x="899" y="125"/>
                    </a:cubicBezTo>
                    <a:cubicBezTo>
                      <a:pt x="900" y="124"/>
                      <a:pt x="900" y="124"/>
                      <a:pt x="899" y="124"/>
                    </a:cubicBezTo>
                    <a:cubicBezTo>
                      <a:pt x="899" y="126"/>
                      <a:pt x="899" y="126"/>
                      <a:pt x="899" y="126"/>
                    </a:cubicBezTo>
                    <a:cubicBezTo>
                      <a:pt x="897" y="127"/>
                      <a:pt x="900" y="123"/>
                      <a:pt x="899" y="122"/>
                    </a:cubicBezTo>
                    <a:cubicBezTo>
                      <a:pt x="898" y="126"/>
                      <a:pt x="897" y="131"/>
                      <a:pt x="896" y="134"/>
                    </a:cubicBezTo>
                    <a:cubicBezTo>
                      <a:pt x="894" y="134"/>
                      <a:pt x="898" y="127"/>
                      <a:pt x="895" y="130"/>
                    </a:cubicBezTo>
                    <a:cubicBezTo>
                      <a:pt x="897" y="126"/>
                      <a:pt x="897" y="126"/>
                      <a:pt x="897" y="126"/>
                    </a:cubicBezTo>
                    <a:cubicBezTo>
                      <a:pt x="894" y="129"/>
                      <a:pt x="898" y="124"/>
                      <a:pt x="895" y="126"/>
                    </a:cubicBezTo>
                    <a:cubicBezTo>
                      <a:pt x="893" y="131"/>
                      <a:pt x="894" y="132"/>
                      <a:pt x="891" y="138"/>
                    </a:cubicBezTo>
                    <a:cubicBezTo>
                      <a:pt x="891" y="139"/>
                      <a:pt x="892" y="138"/>
                      <a:pt x="892" y="139"/>
                    </a:cubicBezTo>
                    <a:cubicBezTo>
                      <a:pt x="890" y="148"/>
                      <a:pt x="886" y="144"/>
                      <a:pt x="885" y="150"/>
                    </a:cubicBezTo>
                    <a:cubicBezTo>
                      <a:pt x="885" y="152"/>
                      <a:pt x="887" y="153"/>
                      <a:pt x="884" y="157"/>
                    </a:cubicBezTo>
                    <a:cubicBezTo>
                      <a:pt x="883" y="155"/>
                      <a:pt x="883" y="155"/>
                      <a:pt x="883" y="155"/>
                    </a:cubicBezTo>
                    <a:cubicBezTo>
                      <a:pt x="880" y="160"/>
                      <a:pt x="884" y="159"/>
                      <a:pt x="879" y="164"/>
                    </a:cubicBezTo>
                    <a:cubicBezTo>
                      <a:pt x="879" y="162"/>
                      <a:pt x="881" y="160"/>
                      <a:pt x="881" y="160"/>
                    </a:cubicBezTo>
                    <a:cubicBezTo>
                      <a:pt x="878" y="163"/>
                      <a:pt x="880" y="163"/>
                      <a:pt x="878" y="166"/>
                    </a:cubicBezTo>
                    <a:cubicBezTo>
                      <a:pt x="877" y="165"/>
                      <a:pt x="877" y="165"/>
                      <a:pt x="877" y="165"/>
                    </a:cubicBezTo>
                    <a:cubicBezTo>
                      <a:pt x="874" y="171"/>
                      <a:pt x="871" y="177"/>
                      <a:pt x="867" y="182"/>
                    </a:cubicBezTo>
                    <a:cubicBezTo>
                      <a:pt x="867" y="182"/>
                      <a:pt x="867" y="181"/>
                      <a:pt x="866" y="182"/>
                    </a:cubicBezTo>
                    <a:cubicBezTo>
                      <a:pt x="861" y="189"/>
                      <a:pt x="854" y="195"/>
                      <a:pt x="847" y="199"/>
                    </a:cubicBezTo>
                    <a:cubicBezTo>
                      <a:pt x="845" y="202"/>
                      <a:pt x="845" y="202"/>
                      <a:pt x="845" y="202"/>
                    </a:cubicBezTo>
                    <a:cubicBezTo>
                      <a:pt x="844" y="203"/>
                      <a:pt x="844" y="203"/>
                      <a:pt x="844" y="202"/>
                    </a:cubicBezTo>
                    <a:cubicBezTo>
                      <a:pt x="841" y="204"/>
                      <a:pt x="844" y="203"/>
                      <a:pt x="844" y="204"/>
                    </a:cubicBezTo>
                    <a:cubicBezTo>
                      <a:pt x="842" y="205"/>
                      <a:pt x="841" y="205"/>
                      <a:pt x="842" y="204"/>
                    </a:cubicBezTo>
                    <a:cubicBezTo>
                      <a:pt x="838" y="208"/>
                      <a:pt x="829" y="215"/>
                      <a:pt x="824" y="217"/>
                    </a:cubicBezTo>
                    <a:cubicBezTo>
                      <a:pt x="824" y="216"/>
                      <a:pt x="824" y="216"/>
                      <a:pt x="824" y="216"/>
                    </a:cubicBezTo>
                    <a:cubicBezTo>
                      <a:pt x="820" y="219"/>
                      <a:pt x="821" y="221"/>
                      <a:pt x="817" y="222"/>
                    </a:cubicBezTo>
                    <a:cubicBezTo>
                      <a:pt x="817" y="222"/>
                      <a:pt x="817" y="222"/>
                      <a:pt x="817" y="222"/>
                    </a:cubicBezTo>
                    <a:cubicBezTo>
                      <a:pt x="808" y="226"/>
                      <a:pt x="798" y="231"/>
                      <a:pt x="790" y="231"/>
                    </a:cubicBezTo>
                    <a:cubicBezTo>
                      <a:pt x="789" y="233"/>
                      <a:pt x="780" y="234"/>
                      <a:pt x="780" y="236"/>
                    </a:cubicBezTo>
                    <a:cubicBezTo>
                      <a:pt x="774" y="237"/>
                      <a:pt x="776" y="236"/>
                      <a:pt x="767" y="237"/>
                    </a:cubicBezTo>
                    <a:cubicBezTo>
                      <a:pt x="765" y="237"/>
                      <a:pt x="765" y="239"/>
                      <a:pt x="762" y="240"/>
                    </a:cubicBezTo>
                    <a:cubicBezTo>
                      <a:pt x="762" y="239"/>
                      <a:pt x="762" y="239"/>
                      <a:pt x="762" y="239"/>
                    </a:cubicBezTo>
                    <a:cubicBezTo>
                      <a:pt x="758" y="241"/>
                      <a:pt x="758" y="241"/>
                      <a:pt x="758" y="241"/>
                    </a:cubicBezTo>
                    <a:cubicBezTo>
                      <a:pt x="756" y="240"/>
                      <a:pt x="756" y="240"/>
                      <a:pt x="756" y="240"/>
                    </a:cubicBezTo>
                    <a:cubicBezTo>
                      <a:pt x="754" y="241"/>
                      <a:pt x="754" y="241"/>
                      <a:pt x="754" y="241"/>
                    </a:cubicBezTo>
                    <a:cubicBezTo>
                      <a:pt x="755" y="241"/>
                      <a:pt x="756" y="241"/>
                      <a:pt x="756" y="241"/>
                    </a:cubicBezTo>
                    <a:cubicBezTo>
                      <a:pt x="752" y="242"/>
                      <a:pt x="746" y="242"/>
                      <a:pt x="746" y="242"/>
                    </a:cubicBezTo>
                    <a:cubicBezTo>
                      <a:pt x="737" y="244"/>
                      <a:pt x="737" y="244"/>
                      <a:pt x="737" y="244"/>
                    </a:cubicBezTo>
                    <a:cubicBezTo>
                      <a:pt x="737" y="244"/>
                      <a:pt x="738" y="243"/>
                      <a:pt x="739" y="243"/>
                    </a:cubicBezTo>
                    <a:cubicBezTo>
                      <a:pt x="735" y="245"/>
                      <a:pt x="738" y="242"/>
                      <a:pt x="734" y="244"/>
                    </a:cubicBezTo>
                    <a:cubicBezTo>
                      <a:pt x="735" y="244"/>
                      <a:pt x="734" y="245"/>
                      <a:pt x="734" y="245"/>
                    </a:cubicBezTo>
                    <a:cubicBezTo>
                      <a:pt x="731" y="244"/>
                      <a:pt x="726" y="245"/>
                      <a:pt x="722" y="246"/>
                    </a:cubicBezTo>
                    <a:cubicBezTo>
                      <a:pt x="723" y="245"/>
                      <a:pt x="723" y="245"/>
                      <a:pt x="723" y="245"/>
                    </a:cubicBezTo>
                    <a:cubicBezTo>
                      <a:pt x="716" y="246"/>
                      <a:pt x="708" y="248"/>
                      <a:pt x="700" y="249"/>
                    </a:cubicBezTo>
                    <a:cubicBezTo>
                      <a:pt x="703" y="249"/>
                      <a:pt x="703" y="251"/>
                      <a:pt x="700" y="251"/>
                    </a:cubicBezTo>
                    <a:cubicBezTo>
                      <a:pt x="699" y="250"/>
                      <a:pt x="699" y="250"/>
                      <a:pt x="699" y="250"/>
                    </a:cubicBezTo>
                    <a:cubicBezTo>
                      <a:pt x="698" y="251"/>
                      <a:pt x="702" y="250"/>
                      <a:pt x="699" y="251"/>
                    </a:cubicBezTo>
                    <a:cubicBezTo>
                      <a:pt x="696" y="252"/>
                      <a:pt x="697" y="250"/>
                      <a:pt x="698" y="250"/>
                    </a:cubicBezTo>
                    <a:cubicBezTo>
                      <a:pt x="695" y="250"/>
                      <a:pt x="695" y="250"/>
                      <a:pt x="695" y="250"/>
                    </a:cubicBezTo>
                    <a:cubicBezTo>
                      <a:pt x="695" y="250"/>
                      <a:pt x="695" y="250"/>
                      <a:pt x="696" y="249"/>
                    </a:cubicBezTo>
                    <a:cubicBezTo>
                      <a:pt x="694" y="250"/>
                      <a:pt x="689" y="249"/>
                      <a:pt x="687" y="250"/>
                    </a:cubicBezTo>
                    <a:cubicBezTo>
                      <a:pt x="687" y="250"/>
                      <a:pt x="687" y="250"/>
                      <a:pt x="687" y="250"/>
                    </a:cubicBezTo>
                    <a:cubicBezTo>
                      <a:pt x="679" y="251"/>
                      <a:pt x="676" y="252"/>
                      <a:pt x="669" y="253"/>
                    </a:cubicBezTo>
                    <a:cubicBezTo>
                      <a:pt x="669" y="254"/>
                      <a:pt x="667" y="254"/>
                      <a:pt x="665" y="255"/>
                    </a:cubicBezTo>
                    <a:cubicBezTo>
                      <a:pt x="660" y="255"/>
                      <a:pt x="655" y="255"/>
                      <a:pt x="649" y="255"/>
                    </a:cubicBezTo>
                    <a:cubicBezTo>
                      <a:pt x="645" y="256"/>
                      <a:pt x="648" y="256"/>
                      <a:pt x="646" y="257"/>
                    </a:cubicBezTo>
                    <a:cubicBezTo>
                      <a:pt x="646" y="256"/>
                      <a:pt x="640" y="257"/>
                      <a:pt x="643" y="256"/>
                    </a:cubicBezTo>
                    <a:cubicBezTo>
                      <a:pt x="636" y="257"/>
                      <a:pt x="634" y="257"/>
                      <a:pt x="626" y="258"/>
                    </a:cubicBezTo>
                    <a:cubicBezTo>
                      <a:pt x="627" y="259"/>
                      <a:pt x="628" y="259"/>
                      <a:pt x="627" y="259"/>
                    </a:cubicBezTo>
                    <a:cubicBezTo>
                      <a:pt x="626" y="260"/>
                      <a:pt x="624" y="259"/>
                      <a:pt x="624" y="259"/>
                    </a:cubicBezTo>
                    <a:cubicBezTo>
                      <a:pt x="624" y="258"/>
                      <a:pt x="624" y="258"/>
                      <a:pt x="624" y="258"/>
                    </a:cubicBezTo>
                    <a:cubicBezTo>
                      <a:pt x="615" y="261"/>
                      <a:pt x="601" y="257"/>
                      <a:pt x="594" y="260"/>
                    </a:cubicBezTo>
                    <a:cubicBezTo>
                      <a:pt x="594" y="260"/>
                      <a:pt x="594" y="260"/>
                      <a:pt x="594" y="260"/>
                    </a:cubicBezTo>
                    <a:cubicBezTo>
                      <a:pt x="586" y="261"/>
                      <a:pt x="586" y="261"/>
                      <a:pt x="586" y="261"/>
                    </a:cubicBezTo>
                    <a:cubicBezTo>
                      <a:pt x="583" y="261"/>
                      <a:pt x="588" y="260"/>
                      <a:pt x="586" y="260"/>
                    </a:cubicBezTo>
                    <a:cubicBezTo>
                      <a:pt x="577" y="262"/>
                      <a:pt x="572" y="261"/>
                      <a:pt x="565" y="262"/>
                    </a:cubicBezTo>
                    <a:cubicBezTo>
                      <a:pt x="559" y="259"/>
                      <a:pt x="545" y="263"/>
                      <a:pt x="538" y="262"/>
                    </a:cubicBezTo>
                    <a:cubicBezTo>
                      <a:pt x="538" y="262"/>
                      <a:pt x="538" y="262"/>
                      <a:pt x="538" y="262"/>
                    </a:cubicBezTo>
                    <a:cubicBezTo>
                      <a:pt x="536" y="263"/>
                      <a:pt x="536" y="262"/>
                      <a:pt x="534" y="262"/>
                    </a:cubicBezTo>
                    <a:cubicBezTo>
                      <a:pt x="534" y="263"/>
                      <a:pt x="536" y="263"/>
                      <a:pt x="535" y="263"/>
                    </a:cubicBezTo>
                    <a:cubicBezTo>
                      <a:pt x="519" y="265"/>
                      <a:pt x="501" y="263"/>
                      <a:pt x="484" y="263"/>
                    </a:cubicBezTo>
                    <a:cubicBezTo>
                      <a:pt x="478" y="263"/>
                      <a:pt x="481" y="267"/>
                      <a:pt x="473" y="265"/>
                    </a:cubicBezTo>
                    <a:cubicBezTo>
                      <a:pt x="475" y="264"/>
                      <a:pt x="475" y="264"/>
                      <a:pt x="475" y="264"/>
                    </a:cubicBezTo>
                    <a:cubicBezTo>
                      <a:pt x="463" y="266"/>
                      <a:pt x="450" y="265"/>
                      <a:pt x="438" y="266"/>
                    </a:cubicBezTo>
                    <a:cubicBezTo>
                      <a:pt x="439" y="266"/>
                      <a:pt x="439" y="265"/>
                      <a:pt x="440" y="265"/>
                    </a:cubicBezTo>
                    <a:cubicBezTo>
                      <a:pt x="437" y="264"/>
                      <a:pt x="430" y="265"/>
                      <a:pt x="430" y="266"/>
                    </a:cubicBezTo>
                    <a:cubicBezTo>
                      <a:pt x="428" y="266"/>
                      <a:pt x="430" y="266"/>
                      <a:pt x="429" y="265"/>
                    </a:cubicBezTo>
                    <a:cubicBezTo>
                      <a:pt x="426" y="265"/>
                      <a:pt x="422" y="266"/>
                      <a:pt x="421" y="266"/>
                    </a:cubicBezTo>
                    <a:cubicBezTo>
                      <a:pt x="421" y="265"/>
                      <a:pt x="422" y="265"/>
                      <a:pt x="422" y="265"/>
                    </a:cubicBezTo>
                    <a:cubicBezTo>
                      <a:pt x="420" y="266"/>
                      <a:pt x="414" y="265"/>
                      <a:pt x="416" y="266"/>
                    </a:cubicBezTo>
                    <a:cubicBezTo>
                      <a:pt x="411" y="266"/>
                      <a:pt x="407" y="267"/>
                      <a:pt x="403" y="266"/>
                    </a:cubicBezTo>
                    <a:cubicBezTo>
                      <a:pt x="401" y="267"/>
                      <a:pt x="396" y="266"/>
                      <a:pt x="395" y="267"/>
                    </a:cubicBezTo>
                    <a:cubicBezTo>
                      <a:pt x="395" y="266"/>
                      <a:pt x="387" y="266"/>
                      <a:pt x="384" y="267"/>
                    </a:cubicBezTo>
                    <a:cubicBezTo>
                      <a:pt x="385" y="266"/>
                      <a:pt x="381" y="266"/>
                      <a:pt x="383" y="266"/>
                    </a:cubicBezTo>
                    <a:cubicBezTo>
                      <a:pt x="379" y="266"/>
                      <a:pt x="376" y="266"/>
                      <a:pt x="377" y="267"/>
                    </a:cubicBezTo>
                    <a:cubicBezTo>
                      <a:pt x="371" y="265"/>
                      <a:pt x="365" y="269"/>
                      <a:pt x="361" y="266"/>
                    </a:cubicBezTo>
                    <a:cubicBezTo>
                      <a:pt x="351" y="267"/>
                      <a:pt x="342" y="267"/>
                      <a:pt x="334" y="268"/>
                    </a:cubicBezTo>
                    <a:cubicBezTo>
                      <a:pt x="334" y="266"/>
                      <a:pt x="343" y="268"/>
                      <a:pt x="343" y="266"/>
                    </a:cubicBezTo>
                    <a:cubicBezTo>
                      <a:pt x="335" y="267"/>
                      <a:pt x="330" y="268"/>
                      <a:pt x="322" y="268"/>
                    </a:cubicBezTo>
                    <a:cubicBezTo>
                      <a:pt x="319" y="267"/>
                      <a:pt x="323" y="267"/>
                      <a:pt x="323" y="266"/>
                    </a:cubicBezTo>
                    <a:cubicBezTo>
                      <a:pt x="315" y="267"/>
                      <a:pt x="307" y="266"/>
                      <a:pt x="300" y="267"/>
                    </a:cubicBezTo>
                    <a:cubicBezTo>
                      <a:pt x="300" y="267"/>
                      <a:pt x="301" y="267"/>
                      <a:pt x="301" y="267"/>
                    </a:cubicBezTo>
                    <a:cubicBezTo>
                      <a:pt x="300" y="267"/>
                      <a:pt x="298" y="266"/>
                      <a:pt x="298" y="267"/>
                    </a:cubicBezTo>
                    <a:cubicBezTo>
                      <a:pt x="300" y="267"/>
                      <a:pt x="300" y="267"/>
                      <a:pt x="300" y="267"/>
                    </a:cubicBezTo>
                    <a:cubicBezTo>
                      <a:pt x="302" y="268"/>
                      <a:pt x="294" y="269"/>
                      <a:pt x="294" y="270"/>
                    </a:cubicBezTo>
                    <a:cubicBezTo>
                      <a:pt x="296" y="268"/>
                      <a:pt x="286" y="269"/>
                      <a:pt x="290" y="266"/>
                    </a:cubicBezTo>
                    <a:cubicBezTo>
                      <a:pt x="289" y="267"/>
                      <a:pt x="288" y="267"/>
                      <a:pt x="288" y="267"/>
                    </a:cubicBezTo>
                    <a:cubicBezTo>
                      <a:pt x="287" y="267"/>
                      <a:pt x="286" y="267"/>
                      <a:pt x="288" y="266"/>
                    </a:cubicBezTo>
                    <a:cubicBezTo>
                      <a:pt x="283" y="267"/>
                      <a:pt x="284" y="268"/>
                      <a:pt x="280" y="268"/>
                    </a:cubicBezTo>
                    <a:cubicBezTo>
                      <a:pt x="280" y="267"/>
                      <a:pt x="281" y="267"/>
                      <a:pt x="281" y="267"/>
                    </a:cubicBezTo>
                    <a:cubicBezTo>
                      <a:pt x="279" y="267"/>
                      <a:pt x="276" y="268"/>
                      <a:pt x="272" y="268"/>
                    </a:cubicBezTo>
                    <a:cubicBezTo>
                      <a:pt x="273" y="267"/>
                      <a:pt x="272" y="267"/>
                      <a:pt x="273" y="267"/>
                    </a:cubicBezTo>
                    <a:cubicBezTo>
                      <a:pt x="266" y="267"/>
                      <a:pt x="261" y="269"/>
                      <a:pt x="254" y="268"/>
                    </a:cubicBezTo>
                    <a:cubicBezTo>
                      <a:pt x="256" y="266"/>
                      <a:pt x="251" y="267"/>
                      <a:pt x="251" y="266"/>
                    </a:cubicBezTo>
                    <a:cubicBezTo>
                      <a:pt x="247" y="266"/>
                      <a:pt x="247" y="266"/>
                      <a:pt x="247" y="266"/>
                    </a:cubicBezTo>
                    <a:cubicBezTo>
                      <a:pt x="249" y="267"/>
                      <a:pt x="249" y="267"/>
                      <a:pt x="249" y="267"/>
                    </a:cubicBezTo>
                    <a:cubicBezTo>
                      <a:pt x="245" y="267"/>
                      <a:pt x="242" y="268"/>
                      <a:pt x="239" y="267"/>
                    </a:cubicBezTo>
                    <a:cubicBezTo>
                      <a:pt x="241" y="267"/>
                      <a:pt x="241" y="267"/>
                      <a:pt x="241" y="267"/>
                    </a:cubicBezTo>
                    <a:cubicBezTo>
                      <a:pt x="235" y="267"/>
                      <a:pt x="235" y="267"/>
                      <a:pt x="235" y="267"/>
                    </a:cubicBezTo>
                    <a:cubicBezTo>
                      <a:pt x="239" y="268"/>
                      <a:pt x="239" y="268"/>
                      <a:pt x="239" y="268"/>
                    </a:cubicBezTo>
                    <a:cubicBezTo>
                      <a:pt x="235" y="268"/>
                      <a:pt x="239" y="270"/>
                      <a:pt x="234" y="269"/>
                    </a:cubicBezTo>
                    <a:cubicBezTo>
                      <a:pt x="235" y="269"/>
                      <a:pt x="231" y="269"/>
                      <a:pt x="229" y="268"/>
                    </a:cubicBezTo>
                    <a:cubicBezTo>
                      <a:pt x="229" y="268"/>
                      <a:pt x="229" y="268"/>
                      <a:pt x="229" y="268"/>
                    </a:cubicBezTo>
                    <a:cubicBezTo>
                      <a:pt x="227" y="269"/>
                      <a:pt x="225" y="269"/>
                      <a:pt x="223" y="269"/>
                    </a:cubicBezTo>
                    <a:cubicBezTo>
                      <a:pt x="222" y="268"/>
                      <a:pt x="223" y="267"/>
                      <a:pt x="223" y="267"/>
                    </a:cubicBezTo>
                    <a:cubicBezTo>
                      <a:pt x="221" y="268"/>
                      <a:pt x="214" y="267"/>
                      <a:pt x="212" y="268"/>
                    </a:cubicBezTo>
                    <a:cubicBezTo>
                      <a:pt x="213" y="268"/>
                      <a:pt x="213" y="267"/>
                      <a:pt x="213" y="267"/>
                    </a:cubicBezTo>
                    <a:cubicBezTo>
                      <a:pt x="211" y="268"/>
                      <a:pt x="211" y="268"/>
                      <a:pt x="211" y="268"/>
                    </a:cubicBezTo>
                    <a:cubicBezTo>
                      <a:pt x="210" y="267"/>
                      <a:pt x="209" y="267"/>
                      <a:pt x="210" y="267"/>
                    </a:cubicBezTo>
                    <a:cubicBezTo>
                      <a:pt x="205" y="266"/>
                      <a:pt x="211" y="269"/>
                      <a:pt x="205" y="268"/>
                    </a:cubicBezTo>
                    <a:cubicBezTo>
                      <a:pt x="206" y="267"/>
                      <a:pt x="205" y="267"/>
                      <a:pt x="206" y="267"/>
                    </a:cubicBezTo>
                    <a:cubicBezTo>
                      <a:pt x="201" y="267"/>
                      <a:pt x="195" y="268"/>
                      <a:pt x="190" y="267"/>
                    </a:cubicBezTo>
                    <a:cubicBezTo>
                      <a:pt x="188" y="265"/>
                      <a:pt x="194" y="267"/>
                      <a:pt x="193" y="265"/>
                    </a:cubicBezTo>
                    <a:cubicBezTo>
                      <a:pt x="185" y="265"/>
                      <a:pt x="176" y="267"/>
                      <a:pt x="169" y="266"/>
                    </a:cubicBezTo>
                    <a:cubicBezTo>
                      <a:pt x="170" y="266"/>
                      <a:pt x="170" y="266"/>
                      <a:pt x="170" y="266"/>
                    </a:cubicBezTo>
                    <a:cubicBezTo>
                      <a:pt x="169" y="268"/>
                      <a:pt x="164" y="265"/>
                      <a:pt x="161" y="266"/>
                    </a:cubicBezTo>
                    <a:cubicBezTo>
                      <a:pt x="162" y="266"/>
                      <a:pt x="162" y="265"/>
                      <a:pt x="162" y="265"/>
                    </a:cubicBezTo>
                    <a:cubicBezTo>
                      <a:pt x="156" y="264"/>
                      <a:pt x="151" y="265"/>
                      <a:pt x="143" y="265"/>
                    </a:cubicBezTo>
                    <a:cubicBezTo>
                      <a:pt x="144" y="265"/>
                      <a:pt x="144" y="265"/>
                      <a:pt x="144" y="265"/>
                    </a:cubicBezTo>
                    <a:cubicBezTo>
                      <a:pt x="141" y="264"/>
                      <a:pt x="136" y="265"/>
                      <a:pt x="133" y="264"/>
                    </a:cubicBezTo>
                    <a:cubicBezTo>
                      <a:pt x="132" y="265"/>
                      <a:pt x="130" y="265"/>
                      <a:pt x="131" y="266"/>
                    </a:cubicBezTo>
                    <a:cubicBezTo>
                      <a:pt x="120" y="263"/>
                      <a:pt x="111" y="268"/>
                      <a:pt x="102" y="266"/>
                    </a:cubicBezTo>
                    <a:cubicBezTo>
                      <a:pt x="103" y="266"/>
                      <a:pt x="105" y="266"/>
                      <a:pt x="104" y="266"/>
                    </a:cubicBezTo>
                    <a:cubicBezTo>
                      <a:pt x="96" y="267"/>
                      <a:pt x="96" y="267"/>
                      <a:pt x="96" y="267"/>
                    </a:cubicBezTo>
                    <a:cubicBezTo>
                      <a:pt x="97" y="268"/>
                      <a:pt x="97" y="267"/>
                      <a:pt x="99" y="268"/>
                    </a:cubicBezTo>
                    <a:cubicBezTo>
                      <a:pt x="98" y="269"/>
                      <a:pt x="96" y="269"/>
                      <a:pt x="94" y="269"/>
                    </a:cubicBezTo>
                    <a:cubicBezTo>
                      <a:pt x="97" y="268"/>
                      <a:pt x="94" y="268"/>
                      <a:pt x="92" y="268"/>
                    </a:cubicBezTo>
                    <a:cubicBezTo>
                      <a:pt x="93" y="268"/>
                      <a:pt x="92" y="268"/>
                      <a:pt x="92" y="268"/>
                    </a:cubicBezTo>
                    <a:cubicBezTo>
                      <a:pt x="88" y="267"/>
                      <a:pt x="92" y="270"/>
                      <a:pt x="86" y="270"/>
                    </a:cubicBezTo>
                    <a:cubicBezTo>
                      <a:pt x="86" y="269"/>
                      <a:pt x="86" y="269"/>
                      <a:pt x="86" y="269"/>
                    </a:cubicBezTo>
                    <a:cubicBezTo>
                      <a:pt x="84" y="270"/>
                      <a:pt x="83" y="271"/>
                      <a:pt x="80" y="271"/>
                    </a:cubicBezTo>
                    <a:cubicBezTo>
                      <a:pt x="79" y="270"/>
                      <a:pt x="82" y="270"/>
                      <a:pt x="83" y="269"/>
                    </a:cubicBezTo>
                    <a:cubicBezTo>
                      <a:pt x="79" y="270"/>
                      <a:pt x="77" y="272"/>
                      <a:pt x="74" y="272"/>
                    </a:cubicBezTo>
                    <a:cubicBezTo>
                      <a:pt x="75" y="271"/>
                      <a:pt x="77" y="271"/>
                      <a:pt x="78" y="270"/>
                    </a:cubicBezTo>
                    <a:cubicBezTo>
                      <a:pt x="75" y="269"/>
                      <a:pt x="75" y="270"/>
                      <a:pt x="72" y="270"/>
                    </a:cubicBezTo>
                    <a:cubicBezTo>
                      <a:pt x="73" y="270"/>
                      <a:pt x="73" y="270"/>
                      <a:pt x="73" y="270"/>
                    </a:cubicBezTo>
                    <a:cubicBezTo>
                      <a:pt x="67" y="270"/>
                      <a:pt x="67" y="270"/>
                      <a:pt x="67" y="270"/>
                    </a:cubicBezTo>
                    <a:cubicBezTo>
                      <a:pt x="69" y="270"/>
                      <a:pt x="69" y="270"/>
                      <a:pt x="69" y="270"/>
                    </a:cubicBezTo>
                    <a:cubicBezTo>
                      <a:pt x="65" y="274"/>
                      <a:pt x="61" y="272"/>
                      <a:pt x="56" y="275"/>
                    </a:cubicBezTo>
                    <a:cubicBezTo>
                      <a:pt x="61" y="273"/>
                      <a:pt x="57" y="274"/>
                      <a:pt x="57" y="273"/>
                    </a:cubicBezTo>
                    <a:cubicBezTo>
                      <a:pt x="55" y="273"/>
                      <a:pt x="53" y="273"/>
                      <a:pt x="54" y="272"/>
                    </a:cubicBezTo>
                    <a:cubicBezTo>
                      <a:pt x="52" y="274"/>
                      <a:pt x="49" y="273"/>
                      <a:pt x="46" y="275"/>
                    </a:cubicBezTo>
                    <a:cubicBezTo>
                      <a:pt x="46" y="275"/>
                      <a:pt x="44" y="276"/>
                      <a:pt x="44" y="275"/>
                    </a:cubicBezTo>
                    <a:cubicBezTo>
                      <a:pt x="41" y="276"/>
                      <a:pt x="45" y="275"/>
                      <a:pt x="45" y="276"/>
                    </a:cubicBezTo>
                    <a:cubicBezTo>
                      <a:pt x="40" y="278"/>
                      <a:pt x="33" y="278"/>
                      <a:pt x="27" y="282"/>
                    </a:cubicBezTo>
                    <a:cubicBezTo>
                      <a:pt x="21" y="286"/>
                      <a:pt x="21" y="287"/>
                      <a:pt x="17" y="291"/>
                    </a:cubicBezTo>
                    <a:cubicBezTo>
                      <a:pt x="15" y="292"/>
                      <a:pt x="17" y="289"/>
                      <a:pt x="17" y="289"/>
                    </a:cubicBezTo>
                    <a:cubicBezTo>
                      <a:pt x="14" y="290"/>
                      <a:pt x="12" y="292"/>
                      <a:pt x="10" y="294"/>
                    </a:cubicBezTo>
                    <a:cubicBezTo>
                      <a:pt x="11" y="294"/>
                      <a:pt x="10" y="294"/>
                      <a:pt x="9" y="294"/>
                    </a:cubicBezTo>
                    <a:cubicBezTo>
                      <a:pt x="7" y="296"/>
                      <a:pt x="9" y="296"/>
                      <a:pt x="6" y="299"/>
                    </a:cubicBezTo>
                    <a:cubicBezTo>
                      <a:pt x="6" y="298"/>
                      <a:pt x="6" y="297"/>
                      <a:pt x="7" y="296"/>
                    </a:cubicBezTo>
                    <a:cubicBezTo>
                      <a:pt x="5" y="298"/>
                      <a:pt x="4" y="301"/>
                      <a:pt x="3" y="304"/>
                    </a:cubicBezTo>
                    <a:cubicBezTo>
                      <a:pt x="2" y="305"/>
                      <a:pt x="3" y="302"/>
                      <a:pt x="3" y="301"/>
                    </a:cubicBezTo>
                    <a:cubicBezTo>
                      <a:pt x="1" y="304"/>
                      <a:pt x="0" y="310"/>
                      <a:pt x="1" y="311"/>
                    </a:cubicBezTo>
                    <a:cubicBezTo>
                      <a:pt x="2" y="309"/>
                      <a:pt x="2" y="309"/>
                      <a:pt x="2" y="309"/>
                    </a:cubicBezTo>
                    <a:cubicBezTo>
                      <a:pt x="2" y="310"/>
                      <a:pt x="1" y="309"/>
                      <a:pt x="1" y="308"/>
                    </a:cubicBezTo>
                    <a:cubicBezTo>
                      <a:pt x="1" y="305"/>
                      <a:pt x="3" y="304"/>
                      <a:pt x="3" y="304"/>
                    </a:cubicBezTo>
                    <a:cubicBezTo>
                      <a:pt x="3" y="306"/>
                      <a:pt x="3" y="306"/>
                      <a:pt x="3" y="306"/>
                    </a:cubicBezTo>
                    <a:cubicBezTo>
                      <a:pt x="5" y="305"/>
                      <a:pt x="6" y="298"/>
                      <a:pt x="9" y="295"/>
                    </a:cubicBezTo>
                    <a:cubicBezTo>
                      <a:pt x="9" y="298"/>
                      <a:pt x="9" y="298"/>
                      <a:pt x="9" y="298"/>
                    </a:cubicBezTo>
                    <a:cubicBezTo>
                      <a:pt x="11" y="294"/>
                      <a:pt x="11" y="294"/>
                      <a:pt x="11" y="294"/>
                    </a:cubicBezTo>
                    <a:cubicBezTo>
                      <a:pt x="12" y="294"/>
                      <a:pt x="13" y="294"/>
                      <a:pt x="12" y="295"/>
                    </a:cubicBezTo>
                    <a:cubicBezTo>
                      <a:pt x="15" y="294"/>
                      <a:pt x="14" y="293"/>
                      <a:pt x="16" y="292"/>
                    </a:cubicBezTo>
                    <a:cubicBezTo>
                      <a:pt x="16" y="292"/>
                      <a:pt x="16" y="292"/>
                      <a:pt x="16" y="293"/>
                    </a:cubicBezTo>
                    <a:cubicBezTo>
                      <a:pt x="18" y="291"/>
                      <a:pt x="18" y="291"/>
                      <a:pt x="18" y="291"/>
                    </a:cubicBezTo>
                    <a:cubicBezTo>
                      <a:pt x="18" y="291"/>
                      <a:pt x="19" y="291"/>
                      <a:pt x="18" y="292"/>
                    </a:cubicBezTo>
                    <a:cubicBezTo>
                      <a:pt x="22" y="290"/>
                      <a:pt x="24" y="287"/>
                      <a:pt x="26" y="287"/>
                    </a:cubicBezTo>
                    <a:cubicBezTo>
                      <a:pt x="26" y="287"/>
                      <a:pt x="26" y="287"/>
                      <a:pt x="26" y="287"/>
                    </a:cubicBezTo>
                    <a:cubicBezTo>
                      <a:pt x="32" y="284"/>
                      <a:pt x="26" y="286"/>
                      <a:pt x="31" y="282"/>
                    </a:cubicBezTo>
                    <a:cubicBezTo>
                      <a:pt x="35" y="284"/>
                      <a:pt x="35" y="284"/>
                      <a:pt x="35" y="284"/>
                    </a:cubicBezTo>
                    <a:cubicBezTo>
                      <a:pt x="35" y="283"/>
                      <a:pt x="35" y="283"/>
                      <a:pt x="35" y="283"/>
                    </a:cubicBezTo>
                    <a:cubicBezTo>
                      <a:pt x="36" y="282"/>
                      <a:pt x="37" y="282"/>
                      <a:pt x="37" y="282"/>
                    </a:cubicBezTo>
                    <a:cubicBezTo>
                      <a:pt x="40" y="281"/>
                      <a:pt x="37" y="282"/>
                      <a:pt x="38" y="281"/>
                    </a:cubicBezTo>
                    <a:cubicBezTo>
                      <a:pt x="42" y="281"/>
                      <a:pt x="47" y="277"/>
                      <a:pt x="48" y="279"/>
                    </a:cubicBezTo>
                    <a:cubicBezTo>
                      <a:pt x="49" y="278"/>
                      <a:pt x="45" y="279"/>
                      <a:pt x="48" y="278"/>
                    </a:cubicBezTo>
                    <a:cubicBezTo>
                      <a:pt x="50" y="279"/>
                      <a:pt x="53" y="276"/>
                      <a:pt x="56" y="276"/>
                    </a:cubicBezTo>
                    <a:cubicBezTo>
                      <a:pt x="55" y="278"/>
                      <a:pt x="52" y="278"/>
                      <a:pt x="56" y="278"/>
                    </a:cubicBezTo>
                    <a:cubicBezTo>
                      <a:pt x="57" y="276"/>
                      <a:pt x="62" y="277"/>
                      <a:pt x="64" y="276"/>
                    </a:cubicBezTo>
                    <a:cubicBezTo>
                      <a:pt x="64" y="275"/>
                      <a:pt x="70" y="274"/>
                      <a:pt x="75" y="273"/>
                    </a:cubicBezTo>
                    <a:cubicBezTo>
                      <a:pt x="74" y="274"/>
                      <a:pt x="83" y="273"/>
                      <a:pt x="88" y="273"/>
                    </a:cubicBezTo>
                    <a:cubicBezTo>
                      <a:pt x="87" y="273"/>
                      <a:pt x="87" y="273"/>
                      <a:pt x="87" y="273"/>
                    </a:cubicBezTo>
                    <a:cubicBezTo>
                      <a:pt x="88" y="272"/>
                      <a:pt x="93" y="271"/>
                      <a:pt x="96" y="271"/>
                    </a:cubicBezTo>
                    <a:cubicBezTo>
                      <a:pt x="96" y="272"/>
                      <a:pt x="95" y="272"/>
                      <a:pt x="93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7" y="272"/>
                      <a:pt x="98" y="271"/>
                      <a:pt x="100" y="271"/>
                    </a:cubicBezTo>
                    <a:cubicBezTo>
                      <a:pt x="99" y="272"/>
                      <a:pt x="99" y="272"/>
                      <a:pt x="99" y="272"/>
                    </a:cubicBezTo>
                    <a:cubicBezTo>
                      <a:pt x="103" y="272"/>
                      <a:pt x="107" y="270"/>
                      <a:pt x="112" y="271"/>
                    </a:cubicBezTo>
                    <a:cubicBezTo>
                      <a:pt x="113" y="270"/>
                      <a:pt x="108" y="268"/>
                      <a:pt x="114" y="267"/>
                    </a:cubicBezTo>
                    <a:cubicBezTo>
                      <a:pt x="114" y="268"/>
                      <a:pt x="114" y="268"/>
                      <a:pt x="113" y="269"/>
                    </a:cubicBezTo>
                    <a:cubicBezTo>
                      <a:pt x="113" y="269"/>
                      <a:pt x="114" y="268"/>
                      <a:pt x="115" y="268"/>
                    </a:cubicBezTo>
                    <a:cubicBezTo>
                      <a:pt x="113" y="269"/>
                      <a:pt x="113" y="269"/>
                      <a:pt x="113" y="269"/>
                    </a:cubicBezTo>
                    <a:cubicBezTo>
                      <a:pt x="116" y="270"/>
                      <a:pt x="114" y="269"/>
                      <a:pt x="116" y="269"/>
                    </a:cubicBezTo>
                    <a:cubicBezTo>
                      <a:pt x="116" y="269"/>
                      <a:pt x="118" y="269"/>
                      <a:pt x="117" y="270"/>
                    </a:cubicBezTo>
                    <a:cubicBezTo>
                      <a:pt x="117" y="270"/>
                      <a:pt x="116" y="269"/>
                      <a:pt x="115" y="270"/>
                    </a:cubicBezTo>
                    <a:cubicBezTo>
                      <a:pt x="117" y="270"/>
                      <a:pt x="120" y="270"/>
                      <a:pt x="121" y="271"/>
                    </a:cubicBezTo>
                    <a:cubicBezTo>
                      <a:pt x="120" y="270"/>
                      <a:pt x="121" y="270"/>
                      <a:pt x="122" y="270"/>
                    </a:cubicBezTo>
                    <a:cubicBezTo>
                      <a:pt x="126" y="269"/>
                      <a:pt x="124" y="270"/>
                      <a:pt x="126" y="271"/>
                    </a:cubicBezTo>
                    <a:cubicBezTo>
                      <a:pt x="127" y="270"/>
                      <a:pt x="129" y="271"/>
                      <a:pt x="130" y="269"/>
                    </a:cubicBezTo>
                    <a:cubicBezTo>
                      <a:pt x="131" y="269"/>
                      <a:pt x="131" y="270"/>
                      <a:pt x="131" y="270"/>
                    </a:cubicBezTo>
                    <a:cubicBezTo>
                      <a:pt x="133" y="270"/>
                      <a:pt x="141" y="270"/>
                      <a:pt x="139" y="269"/>
                    </a:cubicBezTo>
                    <a:cubicBezTo>
                      <a:pt x="138" y="269"/>
                      <a:pt x="138" y="269"/>
                      <a:pt x="138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39" y="269"/>
                      <a:pt x="139" y="269"/>
                      <a:pt x="139" y="269"/>
                    </a:cubicBezTo>
                    <a:cubicBezTo>
                      <a:pt x="145" y="268"/>
                      <a:pt x="153" y="270"/>
                      <a:pt x="159" y="269"/>
                    </a:cubicBezTo>
                    <a:cubicBezTo>
                      <a:pt x="159" y="270"/>
                      <a:pt x="159" y="270"/>
                      <a:pt x="159" y="270"/>
                    </a:cubicBezTo>
                    <a:cubicBezTo>
                      <a:pt x="164" y="270"/>
                      <a:pt x="168" y="270"/>
                      <a:pt x="171" y="269"/>
                    </a:cubicBezTo>
                    <a:cubicBezTo>
                      <a:pt x="173" y="269"/>
                      <a:pt x="174" y="270"/>
                      <a:pt x="174" y="270"/>
                    </a:cubicBezTo>
                    <a:cubicBezTo>
                      <a:pt x="177" y="270"/>
                      <a:pt x="177" y="270"/>
                      <a:pt x="182" y="271"/>
                    </a:cubicBezTo>
                    <a:cubicBezTo>
                      <a:pt x="178" y="271"/>
                      <a:pt x="183" y="271"/>
                      <a:pt x="178" y="271"/>
                    </a:cubicBezTo>
                    <a:cubicBezTo>
                      <a:pt x="182" y="271"/>
                      <a:pt x="183" y="272"/>
                      <a:pt x="188" y="271"/>
                    </a:cubicBezTo>
                    <a:cubicBezTo>
                      <a:pt x="186" y="272"/>
                      <a:pt x="191" y="273"/>
                      <a:pt x="193" y="272"/>
                    </a:cubicBezTo>
                    <a:cubicBezTo>
                      <a:pt x="190" y="271"/>
                      <a:pt x="190" y="271"/>
                      <a:pt x="190" y="271"/>
                    </a:cubicBezTo>
                    <a:cubicBezTo>
                      <a:pt x="192" y="271"/>
                      <a:pt x="194" y="272"/>
                      <a:pt x="196" y="272"/>
                    </a:cubicBezTo>
                    <a:cubicBezTo>
                      <a:pt x="195" y="273"/>
                      <a:pt x="195" y="273"/>
                      <a:pt x="195" y="273"/>
                    </a:cubicBezTo>
                    <a:cubicBezTo>
                      <a:pt x="203" y="275"/>
                      <a:pt x="210" y="271"/>
                      <a:pt x="216" y="274"/>
                    </a:cubicBezTo>
                    <a:cubicBezTo>
                      <a:pt x="218" y="273"/>
                      <a:pt x="211" y="273"/>
                      <a:pt x="213" y="272"/>
                    </a:cubicBezTo>
                    <a:cubicBezTo>
                      <a:pt x="217" y="272"/>
                      <a:pt x="221" y="274"/>
                      <a:pt x="222" y="274"/>
                    </a:cubicBezTo>
                    <a:cubicBezTo>
                      <a:pt x="227" y="275"/>
                      <a:pt x="227" y="272"/>
                      <a:pt x="233" y="273"/>
                    </a:cubicBezTo>
                    <a:cubicBezTo>
                      <a:pt x="232" y="272"/>
                      <a:pt x="231" y="271"/>
                      <a:pt x="235" y="271"/>
                    </a:cubicBezTo>
                    <a:cubicBezTo>
                      <a:pt x="239" y="271"/>
                      <a:pt x="240" y="273"/>
                      <a:pt x="238" y="273"/>
                    </a:cubicBezTo>
                    <a:cubicBezTo>
                      <a:pt x="237" y="273"/>
                      <a:pt x="236" y="273"/>
                      <a:pt x="236" y="273"/>
                    </a:cubicBezTo>
                    <a:cubicBezTo>
                      <a:pt x="235" y="273"/>
                      <a:pt x="233" y="273"/>
                      <a:pt x="235" y="274"/>
                    </a:cubicBezTo>
                    <a:cubicBezTo>
                      <a:pt x="235" y="273"/>
                      <a:pt x="235" y="273"/>
                      <a:pt x="235" y="273"/>
                    </a:cubicBezTo>
                    <a:cubicBezTo>
                      <a:pt x="237" y="274"/>
                      <a:pt x="243" y="274"/>
                      <a:pt x="241" y="275"/>
                    </a:cubicBezTo>
                    <a:cubicBezTo>
                      <a:pt x="244" y="274"/>
                      <a:pt x="243" y="274"/>
                      <a:pt x="240" y="273"/>
                    </a:cubicBezTo>
                    <a:cubicBezTo>
                      <a:pt x="245" y="274"/>
                      <a:pt x="248" y="274"/>
                      <a:pt x="253" y="274"/>
                    </a:cubicBezTo>
                    <a:cubicBezTo>
                      <a:pt x="252" y="274"/>
                      <a:pt x="252" y="273"/>
                      <a:pt x="252" y="273"/>
                    </a:cubicBezTo>
                    <a:cubicBezTo>
                      <a:pt x="260" y="274"/>
                      <a:pt x="256" y="273"/>
                      <a:pt x="261" y="272"/>
                    </a:cubicBezTo>
                    <a:cubicBezTo>
                      <a:pt x="263" y="273"/>
                      <a:pt x="260" y="274"/>
                      <a:pt x="265" y="274"/>
                    </a:cubicBezTo>
                    <a:cubicBezTo>
                      <a:pt x="268" y="274"/>
                      <a:pt x="265" y="275"/>
                      <a:pt x="264" y="275"/>
                    </a:cubicBezTo>
                    <a:cubicBezTo>
                      <a:pt x="269" y="274"/>
                      <a:pt x="272" y="276"/>
                      <a:pt x="275" y="276"/>
                    </a:cubicBezTo>
                    <a:cubicBezTo>
                      <a:pt x="273" y="277"/>
                      <a:pt x="273" y="277"/>
                      <a:pt x="273" y="277"/>
                    </a:cubicBezTo>
                    <a:cubicBezTo>
                      <a:pt x="274" y="276"/>
                      <a:pt x="275" y="276"/>
                      <a:pt x="277" y="276"/>
                    </a:cubicBezTo>
                    <a:cubicBezTo>
                      <a:pt x="275" y="275"/>
                      <a:pt x="275" y="275"/>
                      <a:pt x="275" y="275"/>
                    </a:cubicBezTo>
                    <a:cubicBezTo>
                      <a:pt x="277" y="276"/>
                      <a:pt x="278" y="276"/>
                      <a:pt x="278" y="276"/>
                    </a:cubicBezTo>
                    <a:cubicBezTo>
                      <a:pt x="279" y="275"/>
                      <a:pt x="277" y="274"/>
                      <a:pt x="280" y="274"/>
                    </a:cubicBezTo>
                    <a:cubicBezTo>
                      <a:pt x="281" y="274"/>
                      <a:pt x="285" y="273"/>
                      <a:pt x="286" y="274"/>
                    </a:cubicBezTo>
                    <a:cubicBezTo>
                      <a:pt x="280" y="274"/>
                      <a:pt x="287" y="276"/>
                      <a:pt x="282" y="276"/>
                    </a:cubicBezTo>
                    <a:cubicBezTo>
                      <a:pt x="283" y="276"/>
                      <a:pt x="284" y="276"/>
                      <a:pt x="285" y="276"/>
                    </a:cubicBezTo>
                    <a:cubicBezTo>
                      <a:pt x="285" y="276"/>
                      <a:pt x="285" y="276"/>
                      <a:pt x="285" y="276"/>
                    </a:cubicBezTo>
                    <a:cubicBezTo>
                      <a:pt x="290" y="277"/>
                      <a:pt x="287" y="275"/>
                      <a:pt x="293" y="275"/>
                    </a:cubicBezTo>
                    <a:cubicBezTo>
                      <a:pt x="292" y="276"/>
                      <a:pt x="294" y="276"/>
                      <a:pt x="295" y="276"/>
                    </a:cubicBezTo>
                    <a:cubicBezTo>
                      <a:pt x="293" y="276"/>
                      <a:pt x="294" y="275"/>
                      <a:pt x="296" y="274"/>
                    </a:cubicBezTo>
                    <a:cubicBezTo>
                      <a:pt x="300" y="275"/>
                      <a:pt x="300" y="274"/>
                      <a:pt x="302" y="274"/>
                    </a:cubicBezTo>
                    <a:cubicBezTo>
                      <a:pt x="300" y="274"/>
                      <a:pt x="300" y="274"/>
                      <a:pt x="300" y="274"/>
                    </a:cubicBezTo>
                    <a:cubicBezTo>
                      <a:pt x="301" y="273"/>
                      <a:pt x="303" y="273"/>
                      <a:pt x="305" y="273"/>
                    </a:cubicBezTo>
                    <a:cubicBezTo>
                      <a:pt x="306" y="274"/>
                      <a:pt x="303" y="273"/>
                      <a:pt x="304" y="274"/>
                    </a:cubicBezTo>
                    <a:cubicBezTo>
                      <a:pt x="307" y="272"/>
                      <a:pt x="311" y="275"/>
                      <a:pt x="315" y="274"/>
                    </a:cubicBezTo>
                    <a:cubicBezTo>
                      <a:pt x="317" y="275"/>
                      <a:pt x="315" y="276"/>
                      <a:pt x="317" y="276"/>
                    </a:cubicBezTo>
                    <a:cubicBezTo>
                      <a:pt x="321" y="275"/>
                      <a:pt x="321" y="277"/>
                      <a:pt x="326" y="276"/>
                    </a:cubicBezTo>
                    <a:cubicBezTo>
                      <a:pt x="325" y="275"/>
                      <a:pt x="325" y="275"/>
                      <a:pt x="328" y="275"/>
                    </a:cubicBezTo>
                    <a:cubicBezTo>
                      <a:pt x="320" y="275"/>
                      <a:pt x="320" y="275"/>
                      <a:pt x="320" y="275"/>
                    </a:cubicBezTo>
                    <a:cubicBezTo>
                      <a:pt x="325" y="274"/>
                      <a:pt x="325" y="274"/>
                      <a:pt x="325" y="274"/>
                    </a:cubicBezTo>
                    <a:cubicBezTo>
                      <a:pt x="323" y="274"/>
                      <a:pt x="320" y="274"/>
                      <a:pt x="319" y="274"/>
                    </a:cubicBezTo>
                    <a:cubicBezTo>
                      <a:pt x="321" y="273"/>
                      <a:pt x="321" y="274"/>
                      <a:pt x="320" y="273"/>
                    </a:cubicBezTo>
                    <a:cubicBezTo>
                      <a:pt x="323" y="274"/>
                      <a:pt x="326" y="272"/>
                      <a:pt x="330" y="273"/>
                    </a:cubicBezTo>
                    <a:cubicBezTo>
                      <a:pt x="330" y="275"/>
                      <a:pt x="330" y="275"/>
                      <a:pt x="330" y="275"/>
                    </a:cubicBezTo>
                    <a:cubicBezTo>
                      <a:pt x="336" y="277"/>
                      <a:pt x="340" y="274"/>
                      <a:pt x="347" y="275"/>
                    </a:cubicBezTo>
                    <a:cubicBezTo>
                      <a:pt x="345" y="274"/>
                      <a:pt x="345" y="274"/>
                      <a:pt x="345" y="274"/>
                    </a:cubicBezTo>
                    <a:cubicBezTo>
                      <a:pt x="346" y="274"/>
                      <a:pt x="349" y="274"/>
                      <a:pt x="352" y="274"/>
                    </a:cubicBezTo>
                    <a:cubicBezTo>
                      <a:pt x="352" y="275"/>
                      <a:pt x="353" y="275"/>
                      <a:pt x="354" y="276"/>
                    </a:cubicBezTo>
                    <a:cubicBezTo>
                      <a:pt x="354" y="275"/>
                      <a:pt x="359" y="276"/>
                      <a:pt x="360" y="274"/>
                    </a:cubicBezTo>
                    <a:cubicBezTo>
                      <a:pt x="363" y="275"/>
                      <a:pt x="363" y="275"/>
                      <a:pt x="363" y="275"/>
                    </a:cubicBezTo>
                    <a:cubicBezTo>
                      <a:pt x="369" y="275"/>
                      <a:pt x="370" y="273"/>
                      <a:pt x="376" y="273"/>
                    </a:cubicBezTo>
                    <a:cubicBezTo>
                      <a:pt x="374" y="274"/>
                      <a:pt x="377" y="274"/>
                      <a:pt x="373" y="275"/>
                    </a:cubicBezTo>
                    <a:cubicBezTo>
                      <a:pt x="375" y="275"/>
                      <a:pt x="377" y="275"/>
                      <a:pt x="377" y="275"/>
                    </a:cubicBezTo>
                    <a:cubicBezTo>
                      <a:pt x="378" y="275"/>
                      <a:pt x="382" y="274"/>
                      <a:pt x="384" y="274"/>
                    </a:cubicBezTo>
                    <a:cubicBezTo>
                      <a:pt x="384" y="274"/>
                      <a:pt x="385" y="273"/>
                      <a:pt x="387" y="273"/>
                    </a:cubicBezTo>
                    <a:cubicBezTo>
                      <a:pt x="387" y="273"/>
                      <a:pt x="387" y="274"/>
                      <a:pt x="387" y="274"/>
                    </a:cubicBezTo>
                    <a:cubicBezTo>
                      <a:pt x="387" y="273"/>
                      <a:pt x="390" y="273"/>
                      <a:pt x="388" y="272"/>
                    </a:cubicBezTo>
                    <a:cubicBezTo>
                      <a:pt x="394" y="275"/>
                      <a:pt x="405" y="272"/>
                      <a:pt x="410" y="274"/>
                    </a:cubicBezTo>
                    <a:cubicBezTo>
                      <a:pt x="414" y="274"/>
                      <a:pt x="419" y="273"/>
                      <a:pt x="423" y="273"/>
                    </a:cubicBezTo>
                    <a:cubicBezTo>
                      <a:pt x="422" y="273"/>
                      <a:pt x="423" y="274"/>
                      <a:pt x="422" y="274"/>
                    </a:cubicBezTo>
                    <a:cubicBezTo>
                      <a:pt x="427" y="274"/>
                      <a:pt x="425" y="271"/>
                      <a:pt x="431" y="272"/>
                    </a:cubicBezTo>
                    <a:cubicBezTo>
                      <a:pt x="434" y="273"/>
                      <a:pt x="428" y="273"/>
                      <a:pt x="430" y="273"/>
                    </a:cubicBezTo>
                    <a:cubicBezTo>
                      <a:pt x="431" y="276"/>
                      <a:pt x="437" y="273"/>
                      <a:pt x="441" y="274"/>
                    </a:cubicBezTo>
                    <a:cubicBezTo>
                      <a:pt x="440" y="274"/>
                      <a:pt x="440" y="274"/>
                      <a:pt x="440" y="274"/>
                    </a:cubicBezTo>
                    <a:cubicBezTo>
                      <a:pt x="443" y="275"/>
                      <a:pt x="447" y="273"/>
                      <a:pt x="452" y="273"/>
                    </a:cubicBezTo>
                    <a:cubicBezTo>
                      <a:pt x="452" y="273"/>
                      <a:pt x="452" y="274"/>
                      <a:pt x="452" y="274"/>
                    </a:cubicBezTo>
                    <a:cubicBezTo>
                      <a:pt x="456" y="272"/>
                      <a:pt x="462" y="272"/>
                      <a:pt x="467" y="271"/>
                    </a:cubicBezTo>
                    <a:cubicBezTo>
                      <a:pt x="466" y="272"/>
                      <a:pt x="465" y="272"/>
                      <a:pt x="466" y="273"/>
                    </a:cubicBezTo>
                    <a:cubicBezTo>
                      <a:pt x="468" y="273"/>
                      <a:pt x="465" y="271"/>
                      <a:pt x="469" y="271"/>
                    </a:cubicBezTo>
                    <a:cubicBezTo>
                      <a:pt x="471" y="271"/>
                      <a:pt x="474" y="272"/>
                      <a:pt x="474" y="273"/>
                    </a:cubicBezTo>
                    <a:cubicBezTo>
                      <a:pt x="470" y="273"/>
                      <a:pt x="470" y="273"/>
                      <a:pt x="470" y="273"/>
                    </a:cubicBezTo>
                    <a:cubicBezTo>
                      <a:pt x="472" y="274"/>
                      <a:pt x="475" y="273"/>
                      <a:pt x="478" y="273"/>
                    </a:cubicBezTo>
                    <a:cubicBezTo>
                      <a:pt x="477" y="274"/>
                      <a:pt x="477" y="274"/>
                      <a:pt x="477" y="274"/>
                    </a:cubicBezTo>
                    <a:cubicBezTo>
                      <a:pt x="484" y="273"/>
                      <a:pt x="484" y="272"/>
                      <a:pt x="490" y="272"/>
                    </a:cubicBezTo>
                    <a:cubicBezTo>
                      <a:pt x="490" y="271"/>
                      <a:pt x="490" y="271"/>
                      <a:pt x="490" y="271"/>
                    </a:cubicBezTo>
                    <a:cubicBezTo>
                      <a:pt x="493" y="269"/>
                      <a:pt x="493" y="272"/>
                      <a:pt x="496" y="271"/>
                    </a:cubicBezTo>
                    <a:cubicBezTo>
                      <a:pt x="497" y="272"/>
                      <a:pt x="497" y="272"/>
                      <a:pt x="497" y="272"/>
                    </a:cubicBezTo>
                    <a:cubicBezTo>
                      <a:pt x="500" y="272"/>
                      <a:pt x="506" y="270"/>
                      <a:pt x="510" y="270"/>
                    </a:cubicBezTo>
                    <a:cubicBezTo>
                      <a:pt x="508" y="271"/>
                      <a:pt x="503" y="272"/>
                      <a:pt x="500" y="273"/>
                    </a:cubicBezTo>
                    <a:cubicBezTo>
                      <a:pt x="502" y="273"/>
                      <a:pt x="508" y="272"/>
                      <a:pt x="509" y="272"/>
                    </a:cubicBezTo>
                    <a:cubicBezTo>
                      <a:pt x="508" y="272"/>
                      <a:pt x="507" y="272"/>
                      <a:pt x="506" y="272"/>
                    </a:cubicBezTo>
                    <a:cubicBezTo>
                      <a:pt x="509" y="271"/>
                      <a:pt x="512" y="270"/>
                      <a:pt x="517" y="270"/>
                    </a:cubicBezTo>
                    <a:cubicBezTo>
                      <a:pt x="516" y="273"/>
                      <a:pt x="529" y="270"/>
                      <a:pt x="533" y="272"/>
                    </a:cubicBezTo>
                    <a:cubicBezTo>
                      <a:pt x="541" y="271"/>
                      <a:pt x="550" y="272"/>
                      <a:pt x="559" y="271"/>
                    </a:cubicBezTo>
                    <a:cubicBezTo>
                      <a:pt x="556" y="269"/>
                      <a:pt x="562" y="271"/>
                      <a:pt x="562" y="269"/>
                    </a:cubicBezTo>
                    <a:cubicBezTo>
                      <a:pt x="564" y="268"/>
                      <a:pt x="565" y="268"/>
                      <a:pt x="565" y="269"/>
                    </a:cubicBezTo>
                    <a:cubicBezTo>
                      <a:pt x="572" y="270"/>
                      <a:pt x="572" y="270"/>
                      <a:pt x="572" y="270"/>
                    </a:cubicBezTo>
                    <a:cubicBezTo>
                      <a:pt x="574" y="270"/>
                      <a:pt x="570" y="270"/>
                      <a:pt x="570" y="271"/>
                    </a:cubicBezTo>
                    <a:cubicBezTo>
                      <a:pt x="575" y="271"/>
                      <a:pt x="572" y="272"/>
                      <a:pt x="575" y="272"/>
                    </a:cubicBezTo>
                    <a:cubicBezTo>
                      <a:pt x="575" y="271"/>
                      <a:pt x="577" y="271"/>
                      <a:pt x="580" y="271"/>
                    </a:cubicBezTo>
                    <a:cubicBezTo>
                      <a:pt x="576" y="270"/>
                      <a:pt x="576" y="270"/>
                      <a:pt x="576" y="270"/>
                    </a:cubicBezTo>
                    <a:cubicBezTo>
                      <a:pt x="583" y="268"/>
                      <a:pt x="582" y="272"/>
                      <a:pt x="589" y="270"/>
                    </a:cubicBezTo>
                    <a:cubicBezTo>
                      <a:pt x="587" y="271"/>
                      <a:pt x="587" y="271"/>
                      <a:pt x="587" y="271"/>
                    </a:cubicBezTo>
                    <a:cubicBezTo>
                      <a:pt x="590" y="270"/>
                      <a:pt x="600" y="270"/>
                      <a:pt x="603" y="268"/>
                    </a:cubicBezTo>
                    <a:cubicBezTo>
                      <a:pt x="604" y="268"/>
                      <a:pt x="605" y="269"/>
                      <a:pt x="603" y="269"/>
                    </a:cubicBezTo>
                    <a:cubicBezTo>
                      <a:pt x="612" y="269"/>
                      <a:pt x="622" y="266"/>
                      <a:pt x="629" y="266"/>
                    </a:cubicBezTo>
                    <a:cubicBezTo>
                      <a:pt x="629" y="267"/>
                      <a:pt x="629" y="267"/>
                      <a:pt x="629" y="267"/>
                    </a:cubicBezTo>
                    <a:cubicBezTo>
                      <a:pt x="630" y="267"/>
                      <a:pt x="631" y="266"/>
                      <a:pt x="633" y="266"/>
                    </a:cubicBezTo>
                    <a:cubicBezTo>
                      <a:pt x="633" y="266"/>
                      <a:pt x="633" y="267"/>
                      <a:pt x="634" y="267"/>
                    </a:cubicBezTo>
                    <a:cubicBezTo>
                      <a:pt x="634" y="266"/>
                      <a:pt x="638" y="265"/>
                      <a:pt x="640" y="265"/>
                    </a:cubicBezTo>
                    <a:cubicBezTo>
                      <a:pt x="638" y="266"/>
                      <a:pt x="638" y="266"/>
                      <a:pt x="638" y="266"/>
                    </a:cubicBezTo>
                    <a:cubicBezTo>
                      <a:pt x="647" y="266"/>
                      <a:pt x="651" y="263"/>
                      <a:pt x="658" y="262"/>
                    </a:cubicBezTo>
                    <a:cubicBezTo>
                      <a:pt x="658" y="264"/>
                      <a:pt x="665" y="264"/>
                      <a:pt x="668" y="264"/>
                    </a:cubicBezTo>
                    <a:cubicBezTo>
                      <a:pt x="668" y="264"/>
                      <a:pt x="668" y="264"/>
                      <a:pt x="668" y="264"/>
                    </a:cubicBezTo>
                    <a:cubicBezTo>
                      <a:pt x="678" y="263"/>
                      <a:pt x="684" y="261"/>
                      <a:pt x="693" y="259"/>
                    </a:cubicBezTo>
                    <a:cubicBezTo>
                      <a:pt x="699" y="260"/>
                      <a:pt x="712" y="257"/>
                      <a:pt x="721" y="257"/>
                    </a:cubicBezTo>
                    <a:cubicBezTo>
                      <a:pt x="720" y="257"/>
                      <a:pt x="721" y="255"/>
                      <a:pt x="723" y="255"/>
                    </a:cubicBezTo>
                    <a:cubicBezTo>
                      <a:pt x="725" y="255"/>
                      <a:pt x="728" y="253"/>
                      <a:pt x="728" y="255"/>
                    </a:cubicBezTo>
                    <a:cubicBezTo>
                      <a:pt x="728" y="255"/>
                      <a:pt x="728" y="255"/>
                      <a:pt x="728" y="255"/>
                    </a:cubicBezTo>
                    <a:cubicBezTo>
                      <a:pt x="729" y="256"/>
                      <a:pt x="734" y="255"/>
                      <a:pt x="737" y="254"/>
                    </a:cubicBezTo>
                    <a:cubicBezTo>
                      <a:pt x="737" y="252"/>
                      <a:pt x="737" y="252"/>
                      <a:pt x="737" y="252"/>
                    </a:cubicBezTo>
                    <a:cubicBezTo>
                      <a:pt x="747" y="253"/>
                      <a:pt x="760" y="247"/>
                      <a:pt x="765" y="248"/>
                    </a:cubicBezTo>
                    <a:cubicBezTo>
                      <a:pt x="767" y="247"/>
                      <a:pt x="770" y="246"/>
                      <a:pt x="772" y="245"/>
                    </a:cubicBezTo>
                    <a:cubicBezTo>
                      <a:pt x="772" y="246"/>
                      <a:pt x="772" y="246"/>
                      <a:pt x="772" y="246"/>
                    </a:cubicBezTo>
                    <a:cubicBezTo>
                      <a:pt x="778" y="245"/>
                      <a:pt x="781" y="245"/>
                      <a:pt x="788" y="242"/>
                    </a:cubicBezTo>
                    <a:cubicBezTo>
                      <a:pt x="787" y="243"/>
                      <a:pt x="787" y="243"/>
                      <a:pt x="787" y="243"/>
                    </a:cubicBezTo>
                    <a:cubicBezTo>
                      <a:pt x="791" y="242"/>
                      <a:pt x="791" y="239"/>
                      <a:pt x="795" y="238"/>
                    </a:cubicBezTo>
                    <a:cubicBezTo>
                      <a:pt x="796" y="239"/>
                      <a:pt x="796" y="239"/>
                      <a:pt x="796" y="239"/>
                    </a:cubicBezTo>
                    <a:cubicBezTo>
                      <a:pt x="803" y="236"/>
                      <a:pt x="811" y="236"/>
                      <a:pt x="817" y="231"/>
                    </a:cubicBezTo>
                    <a:cubicBezTo>
                      <a:pt x="817" y="231"/>
                      <a:pt x="817" y="231"/>
                      <a:pt x="816" y="232"/>
                    </a:cubicBezTo>
                    <a:cubicBezTo>
                      <a:pt x="819" y="230"/>
                      <a:pt x="829" y="227"/>
                      <a:pt x="826" y="225"/>
                    </a:cubicBezTo>
                    <a:cubicBezTo>
                      <a:pt x="827" y="227"/>
                      <a:pt x="833" y="221"/>
                      <a:pt x="835" y="218"/>
                    </a:cubicBezTo>
                    <a:cubicBezTo>
                      <a:pt x="836" y="219"/>
                      <a:pt x="835" y="220"/>
                      <a:pt x="836" y="219"/>
                    </a:cubicBezTo>
                    <a:cubicBezTo>
                      <a:pt x="837" y="217"/>
                      <a:pt x="838" y="216"/>
                      <a:pt x="841" y="213"/>
                    </a:cubicBezTo>
                    <a:cubicBezTo>
                      <a:pt x="842" y="213"/>
                      <a:pt x="842" y="214"/>
                      <a:pt x="841" y="214"/>
                    </a:cubicBezTo>
                    <a:cubicBezTo>
                      <a:pt x="844" y="213"/>
                      <a:pt x="843" y="212"/>
                      <a:pt x="847" y="210"/>
                    </a:cubicBezTo>
                    <a:cubicBezTo>
                      <a:pt x="846" y="211"/>
                      <a:pt x="846" y="211"/>
                      <a:pt x="846" y="211"/>
                    </a:cubicBezTo>
                    <a:cubicBezTo>
                      <a:pt x="849" y="209"/>
                      <a:pt x="849" y="209"/>
                      <a:pt x="850" y="207"/>
                    </a:cubicBezTo>
                    <a:cubicBezTo>
                      <a:pt x="851" y="205"/>
                      <a:pt x="855" y="202"/>
                      <a:pt x="857" y="203"/>
                    </a:cubicBezTo>
                    <a:cubicBezTo>
                      <a:pt x="856" y="202"/>
                      <a:pt x="858" y="200"/>
                      <a:pt x="859" y="199"/>
                    </a:cubicBezTo>
                    <a:cubicBezTo>
                      <a:pt x="860" y="199"/>
                      <a:pt x="859" y="200"/>
                      <a:pt x="859" y="200"/>
                    </a:cubicBezTo>
                    <a:cubicBezTo>
                      <a:pt x="864" y="196"/>
                      <a:pt x="865" y="192"/>
                      <a:pt x="869" y="190"/>
                    </a:cubicBezTo>
                    <a:cubicBezTo>
                      <a:pt x="869" y="190"/>
                      <a:pt x="869" y="190"/>
                      <a:pt x="870" y="190"/>
                    </a:cubicBezTo>
                    <a:cubicBezTo>
                      <a:pt x="866" y="193"/>
                      <a:pt x="863" y="196"/>
                      <a:pt x="863" y="196"/>
                    </a:cubicBezTo>
                    <a:cubicBezTo>
                      <a:pt x="864" y="197"/>
                      <a:pt x="867" y="194"/>
                      <a:pt x="866" y="197"/>
                    </a:cubicBezTo>
                    <a:cubicBezTo>
                      <a:pt x="868" y="194"/>
                      <a:pt x="870" y="189"/>
                      <a:pt x="873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4" y="186"/>
                      <a:pt x="874" y="186"/>
                    </a:cubicBezTo>
                    <a:cubicBezTo>
                      <a:pt x="874" y="186"/>
                      <a:pt x="875" y="185"/>
                      <a:pt x="875" y="184"/>
                    </a:cubicBezTo>
                    <a:cubicBezTo>
                      <a:pt x="876" y="183"/>
                      <a:pt x="876" y="183"/>
                      <a:pt x="877" y="182"/>
                    </a:cubicBezTo>
                    <a:cubicBezTo>
                      <a:pt x="878" y="182"/>
                      <a:pt x="880" y="178"/>
                      <a:pt x="882" y="176"/>
                    </a:cubicBezTo>
                    <a:cubicBezTo>
                      <a:pt x="881" y="176"/>
                      <a:pt x="882" y="174"/>
                      <a:pt x="880" y="175"/>
                    </a:cubicBezTo>
                    <a:cubicBezTo>
                      <a:pt x="880" y="175"/>
                      <a:pt x="880" y="176"/>
                      <a:pt x="879" y="177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9" y="178"/>
                      <a:pt x="879" y="178"/>
                      <a:pt x="879" y="178"/>
                    </a:cubicBezTo>
                    <a:cubicBezTo>
                      <a:pt x="878" y="179"/>
                      <a:pt x="877" y="180"/>
                      <a:pt x="876" y="182"/>
                    </a:cubicBezTo>
                    <a:cubicBezTo>
                      <a:pt x="876" y="180"/>
                      <a:pt x="877" y="178"/>
                      <a:pt x="879" y="177"/>
                    </a:cubicBezTo>
                    <a:cubicBezTo>
                      <a:pt x="879" y="176"/>
                      <a:pt x="879" y="174"/>
                      <a:pt x="879" y="174"/>
                    </a:cubicBezTo>
                    <a:cubicBezTo>
                      <a:pt x="882" y="172"/>
                      <a:pt x="885" y="168"/>
                      <a:pt x="886" y="168"/>
                    </a:cubicBezTo>
                    <a:cubicBezTo>
                      <a:pt x="889" y="162"/>
                      <a:pt x="893" y="155"/>
                      <a:pt x="893" y="150"/>
                    </a:cubicBezTo>
                    <a:cubicBezTo>
                      <a:pt x="894" y="149"/>
                      <a:pt x="895" y="149"/>
                      <a:pt x="895" y="148"/>
                    </a:cubicBezTo>
                    <a:cubicBezTo>
                      <a:pt x="895" y="149"/>
                      <a:pt x="894" y="150"/>
                      <a:pt x="894" y="151"/>
                    </a:cubicBezTo>
                    <a:cubicBezTo>
                      <a:pt x="896" y="148"/>
                      <a:pt x="898" y="141"/>
                      <a:pt x="897" y="140"/>
                    </a:cubicBezTo>
                    <a:cubicBezTo>
                      <a:pt x="900" y="136"/>
                      <a:pt x="898" y="143"/>
                      <a:pt x="900" y="137"/>
                    </a:cubicBezTo>
                    <a:cubicBezTo>
                      <a:pt x="900" y="138"/>
                      <a:pt x="900" y="138"/>
                      <a:pt x="900" y="138"/>
                    </a:cubicBezTo>
                    <a:cubicBezTo>
                      <a:pt x="907" y="128"/>
                      <a:pt x="903" y="119"/>
                      <a:pt x="910" y="107"/>
                    </a:cubicBezTo>
                    <a:cubicBezTo>
                      <a:pt x="909" y="108"/>
                      <a:pt x="909" y="108"/>
                      <a:pt x="909" y="108"/>
                    </a:cubicBezTo>
                    <a:cubicBezTo>
                      <a:pt x="915" y="94"/>
                      <a:pt x="916" y="78"/>
                      <a:pt x="920" y="64"/>
                    </a:cubicBezTo>
                    <a:cubicBezTo>
                      <a:pt x="921" y="60"/>
                      <a:pt x="920" y="59"/>
                      <a:pt x="920" y="57"/>
                    </a:cubicBezTo>
                    <a:cubicBezTo>
                      <a:pt x="921" y="56"/>
                      <a:pt x="921" y="56"/>
                      <a:pt x="921" y="56"/>
                    </a:cubicBezTo>
                    <a:cubicBezTo>
                      <a:pt x="921" y="51"/>
                      <a:pt x="921" y="51"/>
                      <a:pt x="921" y="51"/>
                    </a:cubicBezTo>
                    <a:cubicBezTo>
                      <a:pt x="921" y="45"/>
                      <a:pt x="925" y="41"/>
                      <a:pt x="924" y="33"/>
                    </a:cubicBezTo>
                    <a:cubicBezTo>
                      <a:pt x="923" y="34"/>
                      <a:pt x="923" y="34"/>
                      <a:pt x="923" y="34"/>
                    </a:cubicBezTo>
                    <a:cubicBezTo>
                      <a:pt x="924" y="31"/>
                      <a:pt x="924" y="25"/>
                      <a:pt x="925" y="26"/>
                    </a:cubicBezTo>
                    <a:cubicBezTo>
                      <a:pt x="925" y="25"/>
                      <a:pt x="924" y="25"/>
                      <a:pt x="924" y="23"/>
                    </a:cubicBezTo>
                    <a:cubicBezTo>
                      <a:pt x="925" y="23"/>
                      <a:pt x="925" y="23"/>
                      <a:pt x="925" y="23"/>
                    </a:cubicBezTo>
                    <a:cubicBezTo>
                      <a:pt x="925" y="16"/>
                      <a:pt x="925" y="16"/>
                      <a:pt x="925" y="16"/>
                    </a:cubicBezTo>
                    <a:cubicBezTo>
                      <a:pt x="926" y="11"/>
                      <a:pt x="927" y="18"/>
                      <a:pt x="928" y="10"/>
                    </a:cubicBezTo>
                    <a:cubicBezTo>
                      <a:pt x="928" y="7"/>
                      <a:pt x="927" y="1"/>
                      <a:pt x="926" y="2"/>
                    </a:cubicBezTo>
                    <a:cubicBezTo>
                      <a:pt x="926" y="3"/>
                      <a:pt x="926" y="5"/>
                      <a:pt x="925" y="5"/>
                    </a:cubicBezTo>
                    <a:cubicBezTo>
                      <a:pt x="925" y="3"/>
                      <a:pt x="925" y="3"/>
                      <a:pt x="925" y="3"/>
                    </a:cubicBezTo>
                    <a:cubicBezTo>
                      <a:pt x="923" y="2"/>
                      <a:pt x="921" y="0"/>
                      <a:pt x="919" y="6"/>
                    </a:cubicBezTo>
                    <a:cubicBezTo>
                      <a:pt x="920" y="11"/>
                      <a:pt x="920" y="11"/>
                      <a:pt x="920" y="11"/>
                    </a:cubicBezTo>
                    <a:cubicBezTo>
                      <a:pt x="919" y="12"/>
                      <a:pt x="919" y="12"/>
                      <a:pt x="919" y="12"/>
                    </a:cubicBezTo>
                    <a:cubicBezTo>
                      <a:pt x="919" y="8"/>
                      <a:pt x="919" y="8"/>
                      <a:pt x="919" y="8"/>
                    </a:cubicBezTo>
                    <a:cubicBezTo>
                      <a:pt x="918" y="10"/>
                      <a:pt x="919" y="12"/>
                      <a:pt x="919" y="13"/>
                    </a:cubicBezTo>
                    <a:cubicBezTo>
                      <a:pt x="919" y="14"/>
                      <a:pt x="919" y="14"/>
                      <a:pt x="918" y="15"/>
                    </a:cubicBezTo>
                    <a:cubicBezTo>
                      <a:pt x="920" y="20"/>
                      <a:pt x="920" y="20"/>
                      <a:pt x="920" y="20"/>
                    </a:cubicBezTo>
                    <a:cubicBezTo>
                      <a:pt x="919" y="20"/>
                      <a:pt x="918" y="18"/>
                      <a:pt x="918" y="21"/>
                    </a:cubicBezTo>
                    <a:cubicBezTo>
                      <a:pt x="918" y="23"/>
                      <a:pt x="920" y="19"/>
                      <a:pt x="920" y="22"/>
                    </a:cubicBezTo>
                    <a:cubicBezTo>
                      <a:pt x="919" y="24"/>
                      <a:pt x="918" y="24"/>
                      <a:pt x="918" y="26"/>
                    </a:cubicBezTo>
                    <a:cubicBezTo>
                      <a:pt x="918" y="27"/>
                      <a:pt x="918" y="26"/>
                      <a:pt x="918" y="25"/>
                    </a:cubicBezTo>
                    <a:cubicBezTo>
                      <a:pt x="918" y="27"/>
                      <a:pt x="917" y="31"/>
                      <a:pt x="918" y="32"/>
                    </a:cubicBezTo>
                    <a:cubicBezTo>
                      <a:pt x="917" y="34"/>
                      <a:pt x="917" y="40"/>
                      <a:pt x="916" y="39"/>
                    </a:cubicBezTo>
                    <a:cubicBezTo>
                      <a:pt x="916" y="40"/>
                      <a:pt x="917" y="44"/>
                      <a:pt x="916" y="46"/>
                    </a:cubicBezTo>
                    <a:cubicBezTo>
                      <a:pt x="915" y="42"/>
                      <a:pt x="915" y="53"/>
                      <a:pt x="913" y="52"/>
                    </a:cubicBezTo>
                    <a:cubicBezTo>
                      <a:pt x="914" y="55"/>
                      <a:pt x="912" y="62"/>
                      <a:pt x="912" y="67"/>
                    </a:cubicBezTo>
                    <a:cubicBezTo>
                      <a:pt x="912" y="67"/>
                      <a:pt x="912" y="66"/>
                      <a:pt x="912" y="66"/>
                    </a:cubicBezTo>
                    <a:cubicBezTo>
                      <a:pt x="912" y="69"/>
                      <a:pt x="911" y="69"/>
                      <a:pt x="910" y="71"/>
                    </a:cubicBezTo>
                    <a:cubicBezTo>
                      <a:pt x="912" y="72"/>
                      <a:pt x="911" y="76"/>
                      <a:pt x="912" y="79"/>
                    </a:cubicBezTo>
                    <a:cubicBezTo>
                      <a:pt x="909" y="82"/>
                      <a:pt x="910" y="76"/>
                      <a:pt x="909" y="77"/>
                    </a:cubicBezTo>
                    <a:cubicBezTo>
                      <a:pt x="910" y="77"/>
                      <a:pt x="909" y="83"/>
                      <a:pt x="910" y="82"/>
                    </a:cubicBezTo>
                    <a:cubicBezTo>
                      <a:pt x="908" y="84"/>
                      <a:pt x="909" y="84"/>
                      <a:pt x="907" y="85"/>
                    </a:cubicBezTo>
                    <a:cubicBezTo>
                      <a:pt x="909" y="86"/>
                      <a:pt x="907" y="88"/>
                      <a:pt x="908" y="90"/>
                    </a:cubicBezTo>
                    <a:cubicBezTo>
                      <a:pt x="906" y="93"/>
                      <a:pt x="906" y="90"/>
                      <a:pt x="905" y="95"/>
                    </a:cubicBezTo>
                    <a:cubicBezTo>
                      <a:pt x="904" y="96"/>
                      <a:pt x="904" y="93"/>
                      <a:pt x="904" y="93"/>
                    </a:cubicBezTo>
                    <a:close/>
                    <a:moveTo>
                      <a:pt x="867" y="183"/>
                    </a:moveTo>
                    <a:cubicBezTo>
                      <a:pt x="867" y="183"/>
                      <a:pt x="867" y="183"/>
                      <a:pt x="867" y="183"/>
                    </a:cubicBezTo>
                    <a:cubicBezTo>
                      <a:pt x="868" y="182"/>
                      <a:pt x="868" y="181"/>
                      <a:pt x="868" y="181"/>
                    </a:cubicBezTo>
                    <a:cubicBezTo>
                      <a:pt x="868" y="181"/>
                      <a:pt x="868" y="182"/>
                      <a:pt x="867" y="183"/>
                    </a:cubicBezTo>
                    <a:close/>
                    <a:moveTo>
                      <a:pt x="862" y="189"/>
                    </a:moveTo>
                    <a:cubicBezTo>
                      <a:pt x="862" y="188"/>
                      <a:pt x="863" y="187"/>
                      <a:pt x="864" y="186"/>
                    </a:cubicBezTo>
                    <a:cubicBezTo>
                      <a:pt x="865" y="186"/>
                      <a:pt x="865" y="187"/>
                      <a:pt x="864" y="187"/>
                    </a:cubicBezTo>
                    <a:cubicBezTo>
                      <a:pt x="864" y="187"/>
                      <a:pt x="863" y="188"/>
                      <a:pt x="862" y="189"/>
                    </a:cubicBezTo>
                    <a:close/>
                    <a:moveTo>
                      <a:pt x="879" y="180"/>
                    </a:moveTo>
                    <a:cubicBezTo>
                      <a:pt x="878" y="181"/>
                      <a:pt x="878" y="181"/>
                      <a:pt x="878" y="181"/>
                    </a:cubicBezTo>
                    <a:cubicBezTo>
                      <a:pt x="878" y="181"/>
                      <a:pt x="878" y="180"/>
                      <a:pt x="879" y="179"/>
                    </a:cubicBezTo>
                    <a:cubicBezTo>
                      <a:pt x="879" y="179"/>
                      <a:pt x="879" y="179"/>
                      <a:pt x="879" y="179"/>
                    </a:cubicBezTo>
                    <a:lnTo>
                      <a:pt x="879" y="18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Freeform 916"/>
              <p:cNvSpPr>
                <a:spLocks/>
              </p:cNvSpPr>
              <p:nvPr/>
            </p:nvSpPr>
            <p:spPr bwMode="auto">
              <a:xfrm>
                <a:off x="5088" y="2683"/>
                <a:ext cx="2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2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Rectangle 917"/>
              <p:cNvSpPr>
                <a:spLocks noChangeArrowheads="1"/>
              </p:cNvSpPr>
              <p:nvPr/>
            </p:nvSpPr>
            <p:spPr bwMode="auto">
              <a:xfrm>
                <a:off x="3423" y="28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Freeform 918"/>
              <p:cNvSpPr>
                <a:spLocks/>
              </p:cNvSpPr>
              <p:nvPr/>
            </p:nvSpPr>
            <p:spPr bwMode="auto">
              <a:xfrm>
                <a:off x="4825" y="2822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Freeform 919"/>
              <p:cNvSpPr>
                <a:spLocks/>
              </p:cNvSpPr>
              <p:nvPr/>
            </p:nvSpPr>
            <p:spPr bwMode="auto">
              <a:xfrm>
                <a:off x="3317" y="2887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Freeform 920"/>
              <p:cNvSpPr>
                <a:spLocks/>
              </p:cNvSpPr>
              <p:nvPr/>
            </p:nvSpPr>
            <p:spPr bwMode="auto">
              <a:xfrm>
                <a:off x="3266" y="2894"/>
                <a:ext cx="6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Rectangle 921"/>
              <p:cNvSpPr>
                <a:spLocks noChangeArrowheads="1"/>
              </p:cNvSpPr>
              <p:nvPr/>
            </p:nvSpPr>
            <p:spPr bwMode="auto">
              <a:xfrm>
                <a:off x="3239" y="289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Freeform 922"/>
              <p:cNvSpPr>
                <a:spLocks/>
              </p:cNvSpPr>
              <p:nvPr/>
            </p:nvSpPr>
            <p:spPr bwMode="auto">
              <a:xfrm>
                <a:off x="3788" y="2885"/>
                <a:ext cx="4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Freeform 923"/>
              <p:cNvSpPr>
                <a:spLocks/>
              </p:cNvSpPr>
              <p:nvPr/>
            </p:nvSpPr>
            <p:spPr bwMode="auto">
              <a:xfrm>
                <a:off x="3626" y="2887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Rectangle 924"/>
              <p:cNvSpPr>
                <a:spLocks noChangeArrowheads="1"/>
              </p:cNvSpPr>
              <p:nvPr/>
            </p:nvSpPr>
            <p:spPr bwMode="auto">
              <a:xfrm>
                <a:off x="3972" y="2883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Freeform 925"/>
              <p:cNvSpPr>
                <a:spLocks/>
              </p:cNvSpPr>
              <p:nvPr/>
            </p:nvSpPr>
            <p:spPr bwMode="auto">
              <a:xfrm>
                <a:off x="3630" y="2887"/>
                <a:ext cx="7" cy="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1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1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Rectangle 926"/>
              <p:cNvSpPr>
                <a:spLocks noChangeArrowheads="1"/>
              </p:cNvSpPr>
              <p:nvPr/>
            </p:nvSpPr>
            <p:spPr bwMode="auto">
              <a:xfrm>
                <a:off x="3110" y="2977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Freeform 927"/>
              <p:cNvSpPr>
                <a:spLocks/>
              </p:cNvSpPr>
              <p:nvPr/>
            </p:nvSpPr>
            <p:spPr bwMode="auto">
              <a:xfrm>
                <a:off x="3110" y="298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Freeform 928"/>
              <p:cNvSpPr>
                <a:spLocks/>
              </p:cNvSpPr>
              <p:nvPr/>
            </p:nvSpPr>
            <p:spPr bwMode="auto">
              <a:xfrm>
                <a:off x="3108" y="2982"/>
                <a:ext cx="2" cy="4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Freeform 929"/>
              <p:cNvSpPr>
                <a:spLocks/>
              </p:cNvSpPr>
              <p:nvPr/>
            </p:nvSpPr>
            <p:spPr bwMode="auto">
              <a:xfrm>
                <a:off x="3140" y="293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Freeform 930"/>
              <p:cNvSpPr>
                <a:spLocks/>
              </p:cNvSpPr>
              <p:nvPr/>
            </p:nvSpPr>
            <p:spPr bwMode="auto">
              <a:xfrm>
                <a:off x="3140" y="2930"/>
                <a:ext cx="11" cy="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2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5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Freeform 931"/>
              <p:cNvSpPr>
                <a:spLocks/>
              </p:cNvSpPr>
              <p:nvPr/>
            </p:nvSpPr>
            <p:spPr bwMode="auto">
              <a:xfrm>
                <a:off x="3196" y="2919"/>
                <a:ext cx="18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6" y="0"/>
                  </a:cxn>
                </a:cxnLst>
                <a:rect l="0" t="0" r="r" b="b"/>
                <a:pathLst>
                  <a:path w="8" h="2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4" y="1"/>
                      <a:pt x="1" y="2"/>
                    </a:cubicBezTo>
                    <a:cubicBezTo>
                      <a:pt x="8" y="1"/>
                      <a:pt x="0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Freeform 932"/>
              <p:cNvSpPr>
                <a:spLocks/>
              </p:cNvSpPr>
              <p:nvPr/>
            </p:nvSpPr>
            <p:spPr bwMode="auto">
              <a:xfrm>
                <a:off x="3239" y="2910"/>
                <a:ext cx="11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1"/>
                  </a:cxn>
                  <a:cxn ang="0">
                    <a:pos x="3" y="0"/>
                  </a:cxn>
                </a:cxnLst>
                <a:rect l="0" t="0" r="r" b="b"/>
                <a:pathLst>
                  <a:path w="5" h="1">
                    <a:moveTo>
                      <a:pt x="3" y="0"/>
                    </a:moveTo>
                    <a:cubicBezTo>
                      <a:pt x="0" y="1"/>
                      <a:pt x="3" y="1"/>
                      <a:pt x="3" y="1"/>
                    </a:cubicBezTo>
                    <a:cubicBezTo>
                      <a:pt x="5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Freeform 933"/>
              <p:cNvSpPr>
                <a:spLocks/>
              </p:cNvSpPr>
              <p:nvPr/>
            </p:nvSpPr>
            <p:spPr bwMode="auto">
              <a:xfrm>
                <a:off x="3504" y="2896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Freeform 934"/>
              <p:cNvSpPr>
                <a:spLocks/>
              </p:cNvSpPr>
              <p:nvPr/>
            </p:nvSpPr>
            <p:spPr bwMode="auto">
              <a:xfrm>
                <a:off x="3547" y="2885"/>
                <a:ext cx="7" cy="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Freeform 935"/>
              <p:cNvSpPr>
                <a:spLocks/>
              </p:cNvSpPr>
              <p:nvPr/>
            </p:nvSpPr>
            <p:spPr bwMode="auto">
              <a:xfrm>
                <a:off x="3581" y="2903"/>
                <a:ext cx="9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2" y="0"/>
                  </a:cxn>
                </a:cxnLst>
                <a:rect l="0" t="0" r="r" b="b"/>
                <a:pathLst>
                  <a:path w="9">
                    <a:moveTo>
                      <a:pt x="2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Freeform 936"/>
              <p:cNvSpPr>
                <a:spLocks/>
              </p:cNvSpPr>
              <p:nvPr/>
            </p:nvSpPr>
            <p:spPr bwMode="auto">
              <a:xfrm>
                <a:off x="4017" y="2903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Freeform 937"/>
              <p:cNvSpPr>
                <a:spLocks/>
              </p:cNvSpPr>
              <p:nvPr/>
            </p:nvSpPr>
            <p:spPr bwMode="auto">
              <a:xfrm>
                <a:off x="4213" y="2899"/>
                <a:ext cx="9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3" y="1"/>
                      <a:pt x="4" y="1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Freeform 938"/>
              <p:cNvSpPr>
                <a:spLocks/>
              </p:cNvSpPr>
              <p:nvPr/>
            </p:nvSpPr>
            <p:spPr bwMode="auto">
              <a:xfrm>
                <a:off x="4775" y="2856"/>
                <a:ext cx="7" cy="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5" y="0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Freeform 939"/>
              <p:cNvSpPr>
                <a:spLocks/>
              </p:cNvSpPr>
              <p:nvPr/>
            </p:nvSpPr>
            <p:spPr bwMode="auto">
              <a:xfrm>
                <a:off x="5108" y="2395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Freeform 940"/>
              <p:cNvSpPr>
                <a:spLocks/>
              </p:cNvSpPr>
              <p:nvPr/>
            </p:nvSpPr>
            <p:spPr bwMode="auto">
              <a:xfrm>
                <a:off x="5102" y="2390"/>
                <a:ext cx="6" cy="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Freeform 941"/>
              <p:cNvSpPr>
                <a:spLocks/>
              </p:cNvSpPr>
              <p:nvPr/>
            </p:nvSpPr>
            <p:spPr bwMode="auto">
              <a:xfrm>
                <a:off x="5034" y="23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Freeform 942"/>
              <p:cNvSpPr>
                <a:spLocks/>
              </p:cNvSpPr>
              <p:nvPr/>
            </p:nvSpPr>
            <p:spPr bwMode="auto">
              <a:xfrm>
                <a:off x="4991" y="23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Freeform 943"/>
              <p:cNvSpPr>
                <a:spLocks/>
              </p:cNvSpPr>
              <p:nvPr/>
            </p:nvSpPr>
            <p:spPr bwMode="auto">
              <a:xfrm>
                <a:off x="4985" y="23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Freeform 944"/>
              <p:cNvSpPr>
                <a:spLocks/>
              </p:cNvSpPr>
              <p:nvPr/>
            </p:nvSpPr>
            <p:spPr bwMode="auto">
              <a:xfrm>
                <a:off x="5034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Rectangle 945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Freeform 946"/>
              <p:cNvSpPr>
                <a:spLocks/>
              </p:cNvSpPr>
              <p:nvPr/>
            </p:nvSpPr>
            <p:spPr bwMode="auto">
              <a:xfrm>
                <a:off x="5057" y="2365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Freeform 947"/>
              <p:cNvSpPr>
                <a:spLocks/>
              </p:cNvSpPr>
              <p:nvPr/>
            </p:nvSpPr>
            <p:spPr bwMode="auto">
              <a:xfrm>
                <a:off x="5070" y="2370"/>
                <a:ext cx="0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Freeform 948"/>
              <p:cNvSpPr>
                <a:spLocks/>
              </p:cNvSpPr>
              <p:nvPr/>
            </p:nvSpPr>
            <p:spPr bwMode="auto">
              <a:xfrm>
                <a:off x="5095" y="23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Freeform 949"/>
              <p:cNvSpPr>
                <a:spLocks/>
              </p:cNvSpPr>
              <p:nvPr/>
            </p:nvSpPr>
            <p:spPr bwMode="auto">
              <a:xfrm>
                <a:off x="5045" y="2361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Freeform 950"/>
              <p:cNvSpPr>
                <a:spLocks/>
              </p:cNvSpPr>
              <p:nvPr/>
            </p:nvSpPr>
            <p:spPr bwMode="auto">
              <a:xfrm>
                <a:off x="4859" y="20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Freeform 951"/>
              <p:cNvSpPr>
                <a:spLocks/>
              </p:cNvSpPr>
              <p:nvPr/>
            </p:nvSpPr>
            <p:spPr bwMode="auto">
              <a:xfrm>
                <a:off x="4874" y="2023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Freeform 952"/>
              <p:cNvSpPr>
                <a:spLocks/>
              </p:cNvSpPr>
              <p:nvPr/>
            </p:nvSpPr>
            <p:spPr bwMode="auto">
              <a:xfrm>
                <a:off x="4971" y="233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Freeform 953"/>
              <p:cNvSpPr>
                <a:spLocks/>
              </p:cNvSpPr>
              <p:nvPr/>
            </p:nvSpPr>
            <p:spPr bwMode="auto">
              <a:xfrm>
                <a:off x="4863" y="2264"/>
                <a:ext cx="5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0"/>
                      <a:pt x="0" y="2"/>
                    </a:cubicBezTo>
                    <a:cubicBezTo>
                      <a:pt x="0" y="1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Freeform 954"/>
              <p:cNvSpPr>
                <a:spLocks/>
              </p:cNvSpPr>
              <p:nvPr/>
            </p:nvSpPr>
            <p:spPr bwMode="auto">
              <a:xfrm>
                <a:off x="5093" y="239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Rectangle 955"/>
              <p:cNvSpPr>
                <a:spLocks noChangeArrowheads="1"/>
              </p:cNvSpPr>
              <p:nvPr/>
            </p:nvSpPr>
            <p:spPr bwMode="auto">
              <a:xfrm>
                <a:off x="4863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Freeform 956"/>
              <p:cNvSpPr>
                <a:spLocks/>
              </p:cNvSpPr>
              <p:nvPr/>
            </p:nvSpPr>
            <p:spPr bwMode="auto">
              <a:xfrm>
                <a:off x="4940" y="23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Freeform 957"/>
              <p:cNvSpPr>
                <a:spLocks/>
              </p:cNvSpPr>
              <p:nvPr/>
            </p:nvSpPr>
            <p:spPr bwMode="auto">
              <a:xfrm>
                <a:off x="4962" y="23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Freeform 958"/>
              <p:cNvSpPr>
                <a:spLocks/>
              </p:cNvSpPr>
              <p:nvPr/>
            </p:nvSpPr>
            <p:spPr bwMode="auto">
              <a:xfrm>
                <a:off x="4926" y="2318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Freeform 959"/>
              <p:cNvSpPr>
                <a:spLocks/>
              </p:cNvSpPr>
              <p:nvPr/>
            </p:nvSpPr>
            <p:spPr bwMode="auto">
              <a:xfrm>
                <a:off x="4915" y="2314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Freeform 960"/>
              <p:cNvSpPr>
                <a:spLocks/>
              </p:cNvSpPr>
              <p:nvPr/>
            </p:nvSpPr>
            <p:spPr bwMode="auto">
              <a:xfrm>
                <a:off x="4854" y="2077"/>
                <a:ext cx="2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Rectangle 961"/>
              <p:cNvSpPr>
                <a:spLocks noChangeArrowheads="1"/>
              </p:cNvSpPr>
              <p:nvPr/>
            </p:nvSpPr>
            <p:spPr bwMode="auto">
              <a:xfrm>
                <a:off x="5095" y="23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Freeform 962"/>
              <p:cNvSpPr>
                <a:spLocks/>
              </p:cNvSpPr>
              <p:nvPr/>
            </p:nvSpPr>
            <p:spPr bwMode="auto">
              <a:xfrm>
                <a:off x="4917" y="23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Freeform 963"/>
              <p:cNvSpPr>
                <a:spLocks/>
              </p:cNvSpPr>
              <p:nvPr/>
            </p:nvSpPr>
            <p:spPr bwMode="auto">
              <a:xfrm>
                <a:off x="4841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Rectangle 964"/>
              <p:cNvSpPr>
                <a:spLocks noChangeArrowheads="1"/>
              </p:cNvSpPr>
              <p:nvPr/>
            </p:nvSpPr>
            <p:spPr bwMode="auto">
              <a:xfrm>
                <a:off x="4910" y="2332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Freeform 965"/>
              <p:cNvSpPr>
                <a:spLocks/>
              </p:cNvSpPr>
              <p:nvPr/>
            </p:nvSpPr>
            <p:spPr bwMode="auto">
              <a:xfrm>
                <a:off x="4856" y="20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Freeform 966"/>
              <p:cNvSpPr>
                <a:spLocks noEditPoints="1"/>
              </p:cNvSpPr>
              <p:nvPr/>
            </p:nvSpPr>
            <p:spPr bwMode="auto">
              <a:xfrm>
                <a:off x="4834" y="2021"/>
                <a:ext cx="270" cy="374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9" y="28"/>
                  </a:cxn>
                  <a:cxn ang="0">
                    <a:pos x="7" y="34"/>
                  </a:cxn>
                  <a:cxn ang="0">
                    <a:pos x="5" y="47"/>
                  </a:cxn>
                  <a:cxn ang="0">
                    <a:pos x="6" y="55"/>
                  </a:cxn>
                  <a:cxn ang="0">
                    <a:pos x="5" y="69"/>
                  </a:cxn>
                  <a:cxn ang="0">
                    <a:pos x="2" y="74"/>
                  </a:cxn>
                  <a:cxn ang="0">
                    <a:pos x="4" y="82"/>
                  </a:cxn>
                  <a:cxn ang="0">
                    <a:pos x="4" y="89"/>
                  </a:cxn>
                  <a:cxn ang="0">
                    <a:pos x="4" y="99"/>
                  </a:cxn>
                  <a:cxn ang="0">
                    <a:pos x="9" y="118"/>
                  </a:cxn>
                  <a:cxn ang="0">
                    <a:pos x="27" y="134"/>
                  </a:cxn>
                  <a:cxn ang="0">
                    <a:pos x="36" y="138"/>
                  </a:cxn>
                  <a:cxn ang="0">
                    <a:pos x="51" y="144"/>
                  </a:cxn>
                  <a:cxn ang="0">
                    <a:pos x="57" y="147"/>
                  </a:cxn>
                  <a:cxn ang="0">
                    <a:pos x="65" y="148"/>
                  </a:cxn>
                  <a:cxn ang="0">
                    <a:pos x="68" y="149"/>
                  </a:cxn>
                  <a:cxn ang="0">
                    <a:pos x="73" y="151"/>
                  </a:cxn>
                  <a:cxn ang="0">
                    <a:pos x="82" y="154"/>
                  </a:cxn>
                  <a:cxn ang="0">
                    <a:pos x="90" y="156"/>
                  </a:cxn>
                  <a:cxn ang="0">
                    <a:pos x="98" y="158"/>
                  </a:cxn>
                  <a:cxn ang="0">
                    <a:pos x="102" y="160"/>
                  </a:cxn>
                  <a:cxn ang="0">
                    <a:pos x="107" y="162"/>
                  </a:cxn>
                  <a:cxn ang="0">
                    <a:pos x="116" y="165"/>
                  </a:cxn>
                  <a:cxn ang="0">
                    <a:pos x="119" y="165"/>
                  </a:cxn>
                  <a:cxn ang="0">
                    <a:pos x="115" y="161"/>
                  </a:cxn>
                  <a:cxn ang="0">
                    <a:pos x="112" y="159"/>
                  </a:cxn>
                  <a:cxn ang="0">
                    <a:pos x="107" y="157"/>
                  </a:cxn>
                  <a:cxn ang="0">
                    <a:pos x="99" y="154"/>
                  </a:cxn>
                  <a:cxn ang="0">
                    <a:pos x="95" y="154"/>
                  </a:cxn>
                  <a:cxn ang="0">
                    <a:pos x="92" y="152"/>
                  </a:cxn>
                  <a:cxn ang="0">
                    <a:pos x="85" y="151"/>
                  </a:cxn>
                  <a:cxn ang="0">
                    <a:pos x="79" y="147"/>
                  </a:cxn>
                  <a:cxn ang="0">
                    <a:pos x="71" y="145"/>
                  </a:cxn>
                  <a:cxn ang="0">
                    <a:pos x="70" y="144"/>
                  </a:cxn>
                  <a:cxn ang="0">
                    <a:pos x="64" y="139"/>
                  </a:cxn>
                  <a:cxn ang="0">
                    <a:pos x="61" y="139"/>
                  </a:cxn>
                  <a:cxn ang="0">
                    <a:pos x="56" y="140"/>
                  </a:cxn>
                  <a:cxn ang="0">
                    <a:pos x="52" y="138"/>
                  </a:cxn>
                  <a:cxn ang="0">
                    <a:pos x="47" y="136"/>
                  </a:cxn>
                  <a:cxn ang="0">
                    <a:pos x="41" y="132"/>
                  </a:cxn>
                  <a:cxn ang="0">
                    <a:pos x="32" y="129"/>
                  </a:cxn>
                  <a:cxn ang="0">
                    <a:pos x="27" y="124"/>
                  </a:cxn>
                  <a:cxn ang="0">
                    <a:pos x="22" y="122"/>
                  </a:cxn>
                  <a:cxn ang="0">
                    <a:pos x="18" y="118"/>
                  </a:cxn>
                  <a:cxn ang="0">
                    <a:pos x="16" y="106"/>
                  </a:cxn>
                  <a:cxn ang="0">
                    <a:pos x="12" y="97"/>
                  </a:cxn>
                  <a:cxn ang="0">
                    <a:pos x="13" y="89"/>
                  </a:cxn>
                  <a:cxn ang="0">
                    <a:pos x="13" y="74"/>
                  </a:cxn>
                  <a:cxn ang="0">
                    <a:pos x="12" y="62"/>
                  </a:cxn>
                  <a:cxn ang="0">
                    <a:pos x="12" y="51"/>
                  </a:cxn>
                  <a:cxn ang="0">
                    <a:pos x="14" y="46"/>
                  </a:cxn>
                  <a:cxn ang="0">
                    <a:pos x="16" y="42"/>
                  </a:cxn>
                  <a:cxn ang="0">
                    <a:pos x="15" y="40"/>
                  </a:cxn>
                  <a:cxn ang="0">
                    <a:pos x="16" y="33"/>
                  </a:cxn>
                  <a:cxn ang="0">
                    <a:pos x="17" y="13"/>
                  </a:cxn>
                  <a:cxn ang="0">
                    <a:pos x="19" y="6"/>
                  </a:cxn>
                  <a:cxn ang="0">
                    <a:pos x="14" y="2"/>
                  </a:cxn>
                  <a:cxn ang="0">
                    <a:pos x="14" y="4"/>
                  </a:cxn>
                  <a:cxn ang="0">
                    <a:pos x="11" y="14"/>
                  </a:cxn>
                  <a:cxn ang="0">
                    <a:pos x="11" y="19"/>
                  </a:cxn>
                  <a:cxn ang="0">
                    <a:pos x="8" y="42"/>
                  </a:cxn>
                </a:cxnLst>
                <a:rect l="0" t="0" r="r" b="b"/>
                <a:pathLst>
                  <a:path w="120" h="166">
                    <a:moveTo>
                      <a:pt x="8" y="19"/>
                    </a:moveTo>
                    <a:cubicBezTo>
                      <a:pt x="8" y="20"/>
                      <a:pt x="9" y="20"/>
                      <a:pt x="10" y="20"/>
                    </a:cubicBezTo>
                    <a:cubicBezTo>
                      <a:pt x="10" y="22"/>
                      <a:pt x="9" y="21"/>
                      <a:pt x="8" y="21"/>
                    </a:cubicBezTo>
                    <a:cubicBezTo>
                      <a:pt x="9" y="22"/>
                      <a:pt x="10" y="22"/>
                      <a:pt x="10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4"/>
                      <a:pt x="9" y="25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1" y="26"/>
                      <a:pt x="12" y="26"/>
                    </a:cubicBezTo>
                    <a:cubicBezTo>
                      <a:pt x="12" y="27"/>
                      <a:pt x="13" y="27"/>
                      <a:pt x="12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7"/>
                      <a:pt x="11" y="27"/>
                      <a:pt x="10" y="26"/>
                    </a:cubicBezTo>
                    <a:cubicBezTo>
                      <a:pt x="10" y="27"/>
                      <a:pt x="11" y="28"/>
                      <a:pt x="11" y="29"/>
                    </a:cubicBezTo>
                    <a:cubicBezTo>
                      <a:pt x="9" y="29"/>
                      <a:pt x="10" y="27"/>
                      <a:pt x="9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8"/>
                      <a:pt x="10" y="27"/>
                      <a:pt x="8" y="27"/>
                    </a:cubicBezTo>
                    <a:cubicBezTo>
                      <a:pt x="7" y="28"/>
                      <a:pt x="8" y="29"/>
                      <a:pt x="8" y="30"/>
                    </a:cubicBezTo>
                    <a:cubicBezTo>
                      <a:pt x="8" y="30"/>
                      <a:pt x="9" y="30"/>
                      <a:pt x="9" y="30"/>
                    </a:cubicBezTo>
                    <a:cubicBezTo>
                      <a:pt x="10" y="32"/>
                      <a:pt x="6" y="31"/>
                      <a:pt x="7" y="33"/>
                    </a:cubicBezTo>
                    <a:cubicBezTo>
                      <a:pt x="8" y="33"/>
                      <a:pt x="10" y="34"/>
                      <a:pt x="9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9" y="35"/>
                      <a:pt x="8" y="36"/>
                    </a:cubicBezTo>
                    <a:cubicBezTo>
                      <a:pt x="8" y="36"/>
                      <a:pt x="8" y="35"/>
                      <a:pt x="8" y="35"/>
                    </a:cubicBezTo>
                    <a:cubicBezTo>
                      <a:pt x="6" y="36"/>
                      <a:pt x="8" y="36"/>
                      <a:pt x="8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8"/>
                      <a:pt x="8" y="40"/>
                      <a:pt x="8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3"/>
                      <a:pt x="6" y="45"/>
                      <a:pt x="5" y="47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6" y="48"/>
                      <a:pt x="6" y="48"/>
                    </a:cubicBezTo>
                    <a:cubicBezTo>
                      <a:pt x="6" y="49"/>
                      <a:pt x="6" y="49"/>
                      <a:pt x="5" y="48"/>
                    </a:cubicBezTo>
                    <a:cubicBezTo>
                      <a:pt x="6" y="50"/>
                      <a:pt x="7" y="52"/>
                      <a:pt x="6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54"/>
                      <a:pt x="8" y="54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7"/>
                      <a:pt x="6" y="60"/>
                      <a:pt x="4" y="61"/>
                    </a:cubicBezTo>
                    <a:cubicBezTo>
                      <a:pt x="6" y="62"/>
                      <a:pt x="3" y="64"/>
                      <a:pt x="6" y="64"/>
                    </a:cubicBezTo>
                    <a:cubicBezTo>
                      <a:pt x="4" y="65"/>
                      <a:pt x="4" y="65"/>
                      <a:pt x="3" y="66"/>
                    </a:cubicBezTo>
                    <a:cubicBezTo>
                      <a:pt x="3" y="67"/>
                      <a:pt x="4" y="67"/>
                      <a:pt x="5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69"/>
                      <a:pt x="4" y="69"/>
                      <a:pt x="4" y="69"/>
                    </a:cubicBezTo>
                    <a:cubicBezTo>
                      <a:pt x="5" y="70"/>
                      <a:pt x="3" y="71"/>
                      <a:pt x="3" y="71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4" y="74"/>
                      <a:pt x="1" y="73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2" y="76"/>
                      <a:pt x="3" y="77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8"/>
                      <a:pt x="2" y="80"/>
                      <a:pt x="2" y="81"/>
                    </a:cubicBezTo>
                    <a:cubicBezTo>
                      <a:pt x="2" y="81"/>
                      <a:pt x="4" y="81"/>
                      <a:pt x="4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4" y="82"/>
                      <a:pt x="3" y="81"/>
                      <a:pt x="4" y="82"/>
                    </a:cubicBezTo>
                    <a:cubicBezTo>
                      <a:pt x="4" y="83"/>
                      <a:pt x="3" y="82"/>
                      <a:pt x="2" y="82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2" y="83"/>
                      <a:pt x="0" y="84"/>
                      <a:pt x="2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6"/>
                      <a:pt x="2" y="87"/>
                      <a:pt x="2" y="88"/>
                    </a:cubicBezTo>
                    <a:cubicBezTo>
                      <a:pt x="3" y="88"/>
                      <a:pt x="3" y="89"/>
                      <a:pt x="4" y="89"/>
                    </a:cubicBezTo>
                    <a:cubicBezTo>
                      <a:pt x="3" y="90"/>
                      <a:pt x="2" y="92"/>
                      <a:pt x="2" y="93"/>
                    </a:cubicBezTo>
                    <a:cubicBezTo>
                      <a:pt x="3" y="94"/>
                      <a:pt x="3" y="93"/>
                      <a:pt x="4" y="94"/>
                    </a:cubicBezTo>
                    <a:cubicBezTo>
                      <a:pt x="3" y="94"/>
                      <a:pt x="3" y="95"/>
                      <a:pt x="2" y="94"/>
                    </a:cubicBezTo>
                    <a:cubicBezTo>
                      <a:pt x="3" y="96"/>
                      <a:pt x="3" y="96"/>
                      <a:pt x="4" y="98"/>
                    </a:cubicBezTo>
                    <a:cubicBezTo>
                      <a:pt x="4" y="98"/>
                      <a:pt x="4" y="98"/>
                      <a:pt x="5" y="98"/>
                    </a:cubicBezTo>
                    <a:cubicBezTo>
                      <a:pt x="5" y="98"/>
                      <a:pt x="4" y="99"/>
                      <a:pt x="4" y="99"/>
                    </a:cubicBezTo>
                    <a:cubicBezTo>
                      <a:pt x="4" y="99"/>
                      <a:pt x="4" y="99"/>
                      <a:pt x="4" y="99"/>
                    </a:cubicBezTo>
                    <a:cubicBezTo>
                      <a:pt x="6" y="102"/>
                      <a:pt x="2" y="104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08"/>
                      <a:pt x="5" y="107"/>
                      <a:pt x="4" y="108"/>
                    </a:cubicBezTo>
                    <a:cubicBezTo>
                      <a:pt x="7" y="109"/>
                      <a:pt x="5" y="111"/>
                      <a:pt x="7" y="112"/>
                    </a:cubicBezTo>
                    <a:cubicBezTo>
                      <a:pt x="5" y="115"/>
                      <a:pt x="9" y="117"/>
                      <a:pt x="9" y="119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0" y="118"/>
                      <a:pt x="9" y="119"/>
                      <a:pt x="10" y="120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13" y="121"/>
                      <a:pt x="15" y="126"/>
                      <a:pt x="17" y="129"/>
                    </a:cubicBezTo>
                    <a:cubicBezTo>
                      <a:pt x="18" y="130"/>
                      <a:pt x="20" y="126"/>
                      <a:pt x="21" y="129"/>
                    </a:cubicBezTo>
                    <a:cubicBezTo>
                      <a:pt x="20" y="130"/>
                      <a:pt x="20" y="130"/>
                      <a:pt x="20" y="130"/>
                    </a:cubicBezTo>
                    <a:cubicBezTo>
                      <a:pt x="23" y="130"/>
                      <a:pt x="24" y="133"/>
                      <a:pt x="27" y="133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7" y="135"/>
                      <a:pt x="28" y="135"/>
                      <a:pt x="29" y="134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29" y="136"/>
                      <a:pt x="30" y="135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0" y="136"/>
                      <a:pt x="31" y="137"/>
                      <a:pt x="31" y="136"/>
                    </a:cubicBezTo>
                    <a:cubicBezTo>
                      <a:pt x="32" y="137"/>
                      <a:pt x="33" y="137"/>
                      <a:pt x="34" y="138"/>
                    </a:cubicBezTo>
                    <a:cubicBezTo>
                      <a:pt x="35" y="137"/>
                      <a:pt x="35" y="139"/>
                      <a:pt x="36" y="138"/>
                    </a:cubicBezTo>
                    <a:cubicBezTo>
                      <a:pt x="35" y="139"/>
                      <a:pt x="37" y="140"/>
                      <a:pt x="38" y="139"/>
                    </a:cubicBezTo>
                    <a:cubicBezTo>
                      <a:pt x="37" y="140"/>
                      <a:pt x="38" y="140"/>
                      <a:pt x="38" y="140"/>
                    </a:cubicBezTo>
                    <a:cubicBezTo>
                      <a:pt x="38" y="141"/>
                      <a:pt x="39" y="141"/>
                      <a:pt x="39" y="140"/>
                    </a:cubicBezTo>
                    <a:cubicBezTo>
                      <a:pt x="40" y="142"/>
                      <a:pt x="42" y="139"/>
                      <a:pt x="42" y="142"/>
                    </a:cubicBezTo>
                    <a:cubicBezTo>
                      <a:pt x="44" y="142"/>
                      <a:pt x="46" y="142"/>
                      <a:pt x="48" y="143"/>
                    </a:cubicBezTo>
                    <a:cubicBezTo>
                      <a:pt x="48" y="145"/>
                      <a:pt x="46" y="142"/>
                      <a:pt x="46" y="144"/>
                    </a:cubicBezTo>
                    <a:cubicBezTo>
                      <a:pt x="48" y="144"/>
                      <a:pt x="49" y="143"/>
                      <a:pt x="51" y="144"/>
                    </a:cubicBezTo>
                    <a:cubicBezTo>
                      <a:pt x="51" y="145"/>
                      <a:pt x="50" y="145"/>
                      <a:pt x="50" y="145"/>
                    </a:cubicBezTo>
                    <a:cubicBezTo>
                      <a:pt x="52" y="145"/>
                      <a:pt x="53" y="146"/>
                      <a:pt x="55" y="146"/>
                    </a:cubicBezTo>
                    <a:cubicBezTo>
                      <a:pt x="54" y="146"/>
                      <a:pt x="54" y="146"/>
                      <a:pt x="54" y="146"/>
                    </a:cubicBezTo>
                    <a:cubicBezTo>
                      <a:pt x="55" y="147"/>
                      <a:pt x="55" y="147"/>
                      <a:pt x="55" y="146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5" y="145"/>
                      <a:pt x="57" y="144"/>
                      <a:pt x="57" y="144"/>
                    </a:cubicBezTo>
                    <a:cubicBezTo>
                      <a:pt x="56" y="146"/>
                      <a:pt x="59" y="145"/>
                      <a:pt x="57" y="147"/>
                    </a:cubicBezTo>
                    <a:cubicBezTo>
                      <a:pt x="57" y="147"/>
                      <a:pt x="57" y="147"/>
                      <a:pt x="58" y="147"/>
                    </a:cubicBezTo>
                    <a:cubicBezTo>
                      <a:pt x="58" y="147"/>
                      <a:pt x="58" y="147"/>
                      <a:pt x="57" y="148"/>
                    </a:cubicBezTo>
                    <a:cubicBezTo>
                      <a:pt x="58" y="148"/>
                      <a:pt x="58" y="147"/>
                      <a:pt x="59" y="147"/>
                    </a:cubicBezTo>
                    <a:cubicBezTo>
                      <a:pt x="59" y="148"/>
                      <a:pt x="59" y="148"/>
                      <a:pt x="59" y="148"/>
                    </a:cubicBezTo>
                    <a:cubicBezTo>
                      <a:pt x="59" y="147"/>
                      <a:pt x="60" y="147"/>
                      <a:pt x="61" y="147"/>
                    </a:cubicBezTo>
                    <a:cubicBezTo>
                      <a:pt x="61" y="148"/>
                      <a:pt x="61" y="148"/>
                      <a:pt x="61" y="148"/>
                    </a:cubicBezTo>
                    <a:cubicBezTo>
                      <a:pt x="62" y="148"/>
                      <a:pt x="64" y="147"/>
                      <a:pt x="65" y="148"/>
                    </a:cubicBezTo>
                    <a:cubicBezTo>
                      <a:pt x="64" y="150"/>
                      <a:pt x="65" y="149"/>
                      <a:pt x="65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6" y="150"/>
                      <a:pt x="67" y="149"/>
                      <a:pt x="68" y="149"/>
                    </a:cubicBezTo>
                    <a:cubicBezTo>
                      <a:pt x="67" y="150"/>
                      <a:pt x="67" y="150"/>
                      <a:pt x="67" y="150"/>
                    </a:cubicBezTo>
                    <a:cubicBezTo>
                      <a:pt x="69" y="150"/>
                      <a:pt x="69" y="150"/>
                      <a:pt x="69" y="150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9" y="149"/>
                      <a:pt x="69" y="147"/>
                      <a:pt x="69" y="148"/>
                    </a:cubicBezTo>
                    <a:cubicBezTo>
                      <a:pt x="69" y="148"/>
                      <a:pt x="70" y="148"/>
                      <a:pt x="70" y="149"/>
                    </a:cubicBezTo>
                    <a:cubicBezTo>
                      <a:pt x="70" y="149"/>
                      <a:pt x="70" y="149"/>
                      <a:pt x="70" y="149"/>
                    </a:cubicBezTo>
                    <a:cubicBezTo>
                      <a:pt x="71" y="149"/>
                      <a:pt x="71" y="149"/>
                      <a:pt x="72" y="149"/>
                    </a:cubicBezTo>
                    <a:cubicBezTo>
                      <a:pt x="72" y="150"/>
                      <a:pt x="71" y="151"/>
                      <a:pt x="71" y="151"/>
                    </a:cubicBezTo>
                    <a:cubicBezTo>
                      <a:pt x="72" y="150"/>
                      <a:pt x="73" y="151"/>
                      <a:pt x="74" y="150"/>
                    </a:cubicBezTo>
                    <a:cubicBezTo>
                      <a:pt x="73" y="150"/>
                      <a:pt x="73" y="151"/>
                      <a:pt x="73" y="151"/>
                    </a:cubicBezTo>
                    <a:cubicBezTo>
                      <a:pt x="74" y="151"/>
                      <a:pt x="74" y="151"/>
                      <a:pt x="74" y="151"/>
                    </a:cubicBezTo>
                    <a:cubicBezTo>
                      <a:pt x="74" y="151"/>
                      <a:pt x="74" y="151"/>
                      <a:pt x="74" y="152"/>
                    </a:cubicBezTo>
                    <a:cubicBezTo>
                      <a:pt x="75" y="152"/>
                      <a:pt x="74" y="150"/>
                      <a:pt x="75" y="151"/>
                    </a:cubicBezTo>
                    <a:cubicBezTo>
                      <a:pt x="75" y="151"/>
                      <a:pt x="75" y="151"/>
                      <a:pt x="75" y="151"/>
                    </a:cubicBezTo>
                    <a:cubicBezTo>
                      <a:pt x="76" y="152"/>
                      <a:pt x="77" y="151"/>
                      <a:pt x="78" y="152"/>
                    </a:cubicBezTo>
                    <a:cubicBezTo>
                      <a:pt x="78" y="154"/>
                      <a:pt x="77" y="152"/>
                      <a:pt x="77" y="154"/>
                    </a:cubicBezTo>
                    <a:cubicBezTo>
                      <a:pt x="79" y="154"/>
                      <a:pt x="81" y="153"/>
                      <a:pt x="82" y="154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3" y="152"/>
                      <a:pt x="83" y="155"/>
                      <a:pt x="84" y="154"/>
                    </a:cubicBezTo>
                    <a:cubicBezTo>
                      <a:pt x="84" y="154"/>
                      <a:pt x="83" y="155"/>
                      <a:pt x="84" y="155"/>
                    </a:cubicBezTo>
                    <a:cubicBezTo>
                      <a:pt x="85" y="156"/>
                      <a:pt x="86" y="155"/>
                      <a:pt x="88" y="155"/>
                    </a:cubicBezTo>
                    <a:cubicBezTo>
                      <a:pt x="87" y="156"/>
                      <a:pt x="87" y="156"/>
                      <a:pt x="87" y="156"/>
                    </a:cubicBezTo>
                    <a:cubicBezTo>
                      <a:pt x="88" y="156"/>
                      <a:pt x="89" y="156"/>
                      <a:pt x="90" y="157"/>
                    </a:cubicBezTo>
                    <a:cubicBezTo>
                      <a:pt x="90" y="156"/>
                      <a:pt x="90" y="157"/>
                      <a:pt x="90" y="156"/>
                    </a:cubicBezTo>
                    <a:cubicBezTo>
                      <a:pt x="91" y="159"/>
                      <a:pt x="95" y="155"/>
                      <a:pt x="96" y="158"/>
                    </a:cubicBezTo>
                    <a:cubicBezTo>
                      <a:pt x="96" y="158"/>
                      <a:pt x="95" y="159"/>
                      <a:pt x="95" y="159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97" y="158"/>
                      <a:pt x="97" y="158"/>
                      <a:pt x="97" y="157"/>
                    </a:cubicBezTo>
                    <a:cubicBezTo>
                      <a:pt x="97" y="157"/>
                      <a:pt x="98" y="157"/>
                      <a:pt x="98" y="157"/>
                    </a:cubicBezTo>
                    <a:cubicBezTo>
                      <a:pt x="97" y="157"/>
                      <a:pt x="98" y="158"/>
                      <a:pt x="98" y="159"/>
                    </a:cubicBezTo>
                    <a:cubicBezTo>
                      <a:pt x="98" y="158"/>
                      <a:pt x="98" y="158"/>
                      <a:pt x="98" y="158"/>
                    </a:cubicBezTo>
                    <a:cubicBezTo>
                      <a:pt x="99" y="160"/>
                      <a:pt x="99" y="156"/>
                      <a:pt x="100" y="158"/>
                    </a:cubicBezTo>
                    <a:cubicBezTo>
                      <a:pt x="100" y="158"/>
                      <a:pt x="100" y="158"/>
                      <a:pt x="100" y="158"/>
                    </a:cubicBezTo>
                    <a:cubicBezTo>
                      <a:pt x="100" y="158"/>
                      <a:pt x="101" y="157"/>
                      <a:pt x="101" y="158"/>
                    </a:cubicBezTo>
                    <a:cubicBezTo>
                      <a:pt x="101" y="159"/>
                      <a:pt x="100" y="158"/>
                      <a:pt x="100" y="159"/>
                    </a:cubicBezTo>
                    <a:cubicBezTo>
                      <a:pt x="101" y="159"/>
                      <a:pt x="102" y="157"/>
                      <a:pt x="102" y="159"/>
                    </a:cubicBezTo>
                    <a:cubicBezTo>
                      <a:pt x="101" y="159"/>
                      <a:pt x="101" y="159"/>
                      <a:pt x="101" y="159"/>
                    </a:cubicBezTo>
                    <a:cubicBezTo>
                      <a:pt x="101" y="160"/>
                      <a:pt x="102" y="160"/>
                      <a:pt x="102" y="160"/>
                    </a:cubicBezTo>
                    <a:cubicBezTo>
                      <a:pt x="102" y="160"/>
                      <a:pt x="102" y="160"/>
                      <a:pt x="102" y="160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3" y="161"/>
                      <a:pt x="103" y="161"/>
                      <a:pt x="103" y="161"/>
                    </a:cubicBezTo>
                    <a:cubicBezTo>
                      <a:pt x="104" y="158"/>
                      <a:pt x="104" y="161"/>
                      <a:pt x="106" y="159"/>
                    </a:cubicBezTo>
                    <a:cubicBezTo>
                      <a:pt x="105" y="161"/>
                      <a:pt x="106" y="160"/>
                      <a:pt x="105" y="161"/>
                    </a:cubicBezTo>
                    <a:cubicBezTo>
                      <a:pt x="105" y="162"/>
                      <a:pt x="106" y="162"/>
                      <a:pt x="105" y="163"/>
                    </a:cubicBezTo>
                    <a:cubicBezTo>
                      <a:pt x="106" y="162"/>
                      <a:pt x="106" y="164"/>
                      <a:pt x="107" y="162"/>
                    </a:cubicBezTo>
                    <a:cubicBezTo>
                      <a:pt x="107" y="163"/>
                      <a:pt x="108" y="163"/>
                      <a:pt x="107" y="163"/>
                    </a:cubicBezTo>
                    <a:cubicBezTo>
                      <a:pt x="108" y="163"/>
                      <a:pt x="107" y="163"/>
                      <a:pt x="108" y="162"/>
                    </a:cubicBezTo>
                    <a:cubicBezTo>
                      <a:pt x="109" y="161"/>
                      <a:pt x="109" y="165"/>
                      <a:pt x="111" y="163"/>
                    </a:cubicBezTo>
                    <a:cubicBezTo>
                      <a:pt x="113" y="163"/>
                      <a:pt x="114" y="162"/>
                      <a:pt x="115" y="162"/>
                    </a:cubicBezTo>
                    <a:cubicBezTo>
                      <a:pt x="115" y="162"/>
                      <a:pt x="114" y="163"/>
                      <a:pt x="114" y="163"/>
                    </a:cubicBezTo>
                    <a:cubicBezTo>
                      <a:pt x="115" y="164"/>
                      <a:pt x="115" y="164"/>
                      <a:pt x="116" y="163"/>
                    </a:cubicBezTo>
                    <a:cubicBezTo>
                      <a:pt x="116" y="164"/>
                      <a:pt x="116" y="164"/>
                      <a:pt x="116" y="165"/>
                    </a:cubicBezTo>
                    <a:cubicBezTo>
                      <a:pt x="116" y="165"/>
                      <a:pt x="117" y="163"/>
                      <a:pt x="117" y="164"/>
                    </a:cubicBezTo>
                    <a:cubicBezTo>
                      <a:pt x="116" y="165"/>
                      <a:pt x="116" y="165"/>
                      <a:pt x="116" y="165"/>
                    </a:cubicBezTo>
                    <a:cubicBezTo>
                      <a:pt x="118" y="165"/>
                      <a:pt x="118" y="165"/>
                      <a:pt x="118" y="165"/>
                    </a:cubicBezTo>
                    <a:cubicBezTo>
                      <a:pt x="118" y="165"/>
                      <a:pt x="117" y="165"/>
                      <a:pt x="117" y="166"/>
                    </a:cubicBezTo>
                    <a:cubicBezTo>
                      <a:pt x="118" y="166"/>
                      <a:pt x="119" y="166"/>
                      <a:pt x="120" y="165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20" y="164"/>
                      <a:pt x="119" y="165"/>
                      <a:pt x="119" y="165"/>
                    </a:cubicBezTo>
                    <a:cubicBezTo>
                      <a:pt x="118" y="166"/>
                      <a:pt x="118" y="165"/>
                      <a:pt x="118" y="164"/>
                    </a:cubicBezTo>
                    <a:cubicBezTo>
                      <a:pt x="119" y="164"/>
                      <a:pt x="119" y="164"/>
                      <a:pt x="119" y="164"/>
                    </a:cubicBezTo>
                    <a:cubicBezTo>
                      <a:pt x="119" y="162"/>
                      <a:pt x="117" y="164"/>
                      <a:pt x="116" y="164"/>
                    </a:cubicBezTo>
                    <a:cubicBezTo>
                      <a:pt x="117" y="162"/>
                      <a:pt x="117" y="162"/>
                      <a:pt x="117" y="162"/>
                    </a:cubicBezTo>
                    <a:cubicBezTo>
                      <a:pt x="116" y="163"/>
                      <a:pt x="116" y="163"/>
                      <a:pt x="116" y="163"/>
                    </a:cubicBezTo>
                    <a:cubicBezTo>
                      <a:pt x="116" y="163"/>
                      <a:pt x="116" y="162"/>
                      <a:pt x="116" y="162"/>
                    </a:cubicBezTo>
                    <a:cubicBezTo>
                      <a:pt x="116" y="161"/>
                      <a:pt x="116" y="162"/>
                      <a:pt x="115" y="161"/>
                    </a:cubicBezTo>
                    <a:cubicBezTo>
                      <a:pt x="116" y="161"/>
                      <a:pt x="116" y="161"/>
                      <a:pt x="116" y="161"/>
                    </a:cubicBezTo>
                    <a:cubicBezTo>
                      <a:pt x="115" y="161"/>
                      <a:pt x="115" y="161"/>
                      <a:pt x="115" y="161"/>
                    </a:cubicBezTo>
                    <a:cubicBezTo>
                      <a:pt x="115" y="161"/>
                      <a:pt x="115" y="160"/>
                      <a:pt x="115" y="160"/>
                    </a:cubicBezTo>
                    <a:cubicBezTo>
                      <a:pt x="115" y="159"/>
                      <a:pt x="113" y="161"/>
                      <a:pt x="113" y="160"/>
                    </a:cubicBezTo>
                    <a:cubicBezTo>
                      <a:pt x="113" y="160"/>
                      <a:pt x="113" y="160"/>
                      <a:pt x="113" y="160"/>
                    </a:cubicBezTo>
                    <a:cubicBezTo>
                      <a:pt x="112" y="160"/>
                      <a:pt x="113" y="161"/>
                      <a:pt x="111" y="162"/>
                    </a:cubicBezTo>
                    <a:cubicBezTo>
                      <a:pt x="112" y="159"/>
                      <a:pt x="112" y="159"/>
                      <a:pt x="112" y="159"/>
                    </a:cubicBezTo>
                    <a:cubicBezTo>
                      <a:pt x="111" y="160"/>
                      <a:pt x="111" y="160"/>
                      <a:pt x="111" y="160"/>
                    </a:cubicBezTo>
                    <a:cubicBezTo>
                      <a:pt x="111" y="160"/>
                      <a:pt x="111" y="159"/>
                      <a:pt x="111" y="159"/>
                    </a:cubicBezTo>
                    <a:cubicBezTo>
                      <a:pt x="110" y="160"/>
                      <a:pt x="111" y="159"/>
                      <a:pt x="110" y="160"/>
                    </a:cubicBezTo>
                    <a:cubicBezTo>
                      <a:pt x="110" y="159"/>
                      <a:pt x="108" y="160"/>
                      <a:pt x="108" y="158"/>
                    </a:cubicBezTo>
                    <a:cubicBezTo>
                      <a:pt x="108" y="159"/>
                      <a:pt x="109" y="159"/>
                      <a:pt x="108" y="159"/>
                    </a:cubicBezTo>
                    <a:cubicBezTo>
                      <a:pt x="108" y="157"/>
                      <a:pt x="107" y="159"/>
                      <a:pt x="107" y="158"/>
                    </a:cubicBezTo>
                    <a:cubicBezTo>
                      <a:pt x="107" y="157"/>
                      <a:pt x="108" y="158"/>
                      <a:pt x="107" y="157"/>
                    </a:cubicBezTo>
                    <a:cubicBezTo>
                      <a:pt x="106" y="159"/>
                      <a:pt x="106" y="156"/>
                      <a:pt x="105" y="156"/>
                    </a:cubicBezTo>
                    <a:cubicBezTo>
                      <a:pt x="105" y="158"/>
                      <a:pt x="104" y="156"/>
                      <a:pt x="103" y="157"/>
                    </a:cubicBezTo>
                    <a:cubicBezTo>
                      <a:pt x="103" y="156"/>
                      <a:pt x="101" y="155"/>
                      <a:pt x="100" y="155"/>
                    </a:cubicBezTo>
                    <a:cubicBezTo>
                      <a:pt x="101" y="154"/>
                      <a:pt x="101" y="154"/>
                      <a:pt x="101" y="154"/>
                    </a:cubicBezTo>
                    <a:cubicBezTo>
                      <a:pt x="100" y="156"/>
                      <a:pt x="99" y="155"/>
                      <a:pt x="98" y="155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9" y="154"/>
                      <a:pt x="99" y="154"/>
                      <a:pt x="99" y="154"/>
                    </a:cubicBezTo>
                    <a:cubicBezTo>
                      <a:pt x="98" y="154"/>
                      <a:pt x="98" y="154"/>
                      <a:pt x="98" y="154"/>
                    </a:cubicBezTo>
                    <a:cubicBezTo>
                      <a:pt x="98" y="153"/>
                      <a:pt x="98" y="153"/>
                      <a:pt x="98" y="153"/>
                    </a:cubicBezTo>
                    <a:cubicBezTo>
                      <a:pt x="97" y="153"/>
                      <a:pt x="96" y="154"/>
                      <a:pt x="95" y="153"/>
                    </a:cubicBezTo>
                    <a:cubicBezTo>
                      <a:pt x="95" y="154"/>
                      <a:pt x="95" y="156"/>
                      <a:pt x="94" y="156"/>
                    </a:cubicBezTo>
                    <a:cubicBezTo>
                      <a:pt x="94" y="156"/>
                      <a:pt x="94" y="155"/>
                      <a:pt x="95" y="155"/>
                    </a:cubicBezTo>
                    <a:cubicBezTo>
                      <a:pt x="95" y="155"/>
                      <a:pt x="94" y="155"/>
                      <a:pt x="94" y="155"/>
                    </a:cubicBezTo>
                    <a:cubicBezTo>
                      <a:pt x="95" y="154"/>
                      <a:pt x="95" y="154"/>
                      <a:pt x="95" y="154"/>
                    </a:cubicBezTo>
                    <a:cubicBezTo>
                      <a:pt x="94" y="153"/>
                      <a:pt x="94" y="155"/>
                      <a:pt x="94" y="154"/>
                    </a:cubicBezTo>
                    <a:cubicBezTo>
                      <a:pt x="94" y="154"/>
                      <a:pt x="94" y="154"/>
                      <a:pt x="94" y="153"/>
                    </a:cubicBezTo>
                    <a:cubicBezTo>
                      <a:pt x="94" y="153"/>
                      <a:pt x="94" y="154"/>
                      <a:pt x="95" y="153"/>
                    </a:cubicBezTo>
                    <a:cubicBezTo>
                      <a:pt x="94" y="153"/>
                      <a:pt x="94" y="152"/>
                      <a:pt x="94" y="152"/>
                    </a:cubicBezTo>
                    <a:cubicBezTo>
                      <a:pt x="94" y="152"/>
                      <a:pt x="93" y="153"/>
                      <a:pt x="93" y="153"/>
                    </a:cubicBezTo>
                    <a:cubicBezTo>
                      <a:pt x="92" y="153"/>
                      <a:pt x="93" y="152"/>
                      <a:pt x="93" y="151"/>
                    </a:cubicBezTo>
                    <a:cubicBezTo>
                      <a:pt x="92" y="152"/>
                      <a:pt x="92" y="151"/>
                      <a:pt x="92" y="152"/>
                    </a:cubicBezTo>
                    <a:cubicBezTo>
                      <a:pt x="91" y="152"/>
                      <a:pt x="92" y="152"/>
                      <a:pt x="92" y="151"/>
                    </a:cubicBezTo>
                    <a:cubicBezTo>
                      <a:pt x="91" y="152"/>
                      <a:pt x="90" y="151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88" y="153"/>
                      <a:pt x="87" y="151"/>
                      <a:pt x="85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5" y="151"/>
                      <a:pt x="84" y="150"/>
                      <a:pt x="83" y="151"/>
                    </a:cubicBezTo>
                    <a:cubicBezTo>
                      <a:pt x="82" y="151"/>
                      <a:pt x="82" y="150"/>
                      <a:pt x="83" y="149"/>
                    </a:cubicBezTo>
                    <a:cubicBezTo>
                      <a:pt x="82" y="150"/>
                      <a:pt x="82" y="150"/>
                      <a:pt x="81" y="149"/>
                    </a:cubicBezTo>
                    <a:cubicBezTo>
                      <a:pt x="82" y="149"/>
                      <a:pt x="81" y="148"/>
                      <a:pt x="82" y="149"/>
                    </a:cubicBezTo>
                    <a:cubicBezTo>
                      <a:pt x="81" y="148"/>
                      <a:pt x="81" y="147"/>
                      <a:pt x="80" y="148"/>
                    </a:cubicBezTo>
                    <a:cubicBezTo>
                      <a:pt x="80" y="147"/>
                      <a:pt x="80" y="147"/>
                      <a:pt x="79" y="147"/>
                    </a:cubicBezTo>
                    <a:cubicBezTo>
                      <a:pt x="80" y="148"/>
                      <a:pt x="80" y="148"/>
                      <a:pt x="80" y="148"/>
                    </a:cubicBezTo>
                    <a:cubicBezTo>
                      <a:pt x="78" y="147"/>
                      <a:pt x="78" y="147"/>
                      <a:pt x="78" y="147"/>
                    </a:cubicBezTo>
                    <a:cubicBezTo>
                      <a:pt x="79" y="146"/>
                      <a:pt x="79" y="146"/>
                      <a:pt x="79" y="146"/>
                    </a:cubicBezTo>
                    <a:cubicBezTo>
                      <a:pt x="78" y="144"/>
                      <a:pt x="75" y="148"/>
                      <a:pt x="75" y="145"/>
                    </a:cubicBezTo>
                    <a:cubicBezTo>
                      <a:pt x="74" y="146"/>
                      <a:pt x="75" y="146"/>
                      <a:pt x="75" y="147"/>
                    </a:cubicBezTo>
                    <a:cubicBezTo>
                      <a:pt x="74" y="146"/>
                      <a:pt x="74" y="144"/>
                      <a:pt x="73" y="144"/>
                    </a:cubicBezTo>
                    <a:cubicBezTo>
                      <a:pt x="73" y="143"/>
                      <a:pt x="72" y="146"/>
                      <a:pt x="71" y="145"/>
                    </a:cubicBezTo>
                    <a:cubicBezTo>
                      <a:pt x="71" y="145"/>
                      <a:pt x="71" y="146"/>
                      <a:pt x="70" y="147"/>
                    </a:cubicBezTo>
                    <a:cubicBezTo>
                      <a:pt x="69" y="146"/>
                      <a:pt x="69" y="144"/>
                      <a:pt x="70" y="144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70" y="144"/>
                      <a:pt x="71" y="144"/>
                      <a:pt x="71" y="144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70" y="144"/>
                      <a:pt x="69" y="143"/>
                      <a:pt x="70" y="143"/>
                    </a:cubicBezTo>
                    <a:cubicBezTo>
                      <a:pt x="69" y="143"/>
                      <a:pt x="69" y="143"/>
                      <a:pt x="70" y="144"/>
                    </a:cubicBezTo>
                    <a:cubicBezTo>
                      <a:pt x="69" y="143"/>
                      <a:pt x="68" y="143"/>
                      <a:pt x="67" y="142"/>
                    </a:cubicBezTo>
                    <a:cubicBezTo>
                      <a:pt x="67" y="143"/>
                      <a:pt x="67" y="143"/>
                      <a:pt x="67" y="143"/>
                    </a:cubicBezTo>
                    <a:cubicBezTo>
                      <a:pt x="66" y="142"/>
                      <a:pt x="66" y="144"/>
                      <a:pt x="65" y="144"/>
                    </a:cubicBezTo>
                    <a:cubicBezTo>
                      <a:pt x="65" y="143"/>
                      <a:pt x="66" y="142"/>
                      <a:pt x="65" y="142"/>
                    </a:cubicBezTo>
                    <a:cubicBezTo>
                      <a:pt x="64" y="142"/>
                      <a:pt x="65" y="141"/>
                      <a:pt x="65" y="141"/>
                    </a:cubicBezTo>
                    <a:cubicBezTo>
                      <a:pt x="64" y="141"/>
                      <a:pt x="64" y="140"/>
                      <a:pt x="63" y="139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3" y="139"/>
                      <a:pt x="63" y="139"/>
                      <a:pt x="63" y="139"/>
                    </a:cubicBezTo>
                    <a:cubicBezTo>
                      <a:pt x="63" y="140"/>
                      <a:pt x="63" y="140"/>
                      <a:pt x="63" y="140"/>
                    </a:cubicBezTo>
                    <a:cubicBezTo>
                      <a:pt x="63" y="140"/>
                      <a:pt x="63" y="140"/>
                      <a:pt x="63" y="139"/>
                    </a:cubicBezTo>
                    <a:cubicBezTo>
                      <a:pt x="62" y="140"/>
                      <a:pt x="62" y="141"/>
                      <a:pt x="61" y="141"/>
                    </a:cubicBezTo>
                    <a:cubicBezTo>
                      <a:pt x="61" y="141"/>
                      <a:pt x="60" y="141"/>
                      <a:pt x="60" y="140"/>
                    </a:cubicBezTo>
                    <a:cubicBezTo>
                      <a:pt x="62" y="141"/>
                      <a:pt x="61" y="139"/>
                      <a:pt x="62" y="139"/>
                    </a:cubicBezTo>
                    <a:cubicBezTo>
                      <a:pt x="62" y="139"/>
                      <a:pt x="61" y="139"/>
                      <a:pt x="61" y="139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7"/>
                      <a:pt x="60" y="140"/>
                      <a:pt x="59" y="139"/>
                    </a:cubicBezTo>
                    <a:cubicBezTo>
                      <a:pt x="60" y="139"/>
                      <a:pt x="59" y="138"/>
                      <a:pt x="59" y="138"/>
                    </a:cubicBezTo>
                    <a:cubicBezTo>
                      <a:pt x="60" y="138"/>
                      <a:pt x="59" y="139"/>
                      <a:pt x="58" y="140"/>
                    </a:cubicBezTo>
                    <a:cubicBezTo>
                      <a:pt x="58" y="139"/>
                      <a:pt x="57" y="140"/>
                      <a:pt x="57" y="139"/>
                    </a:cubicBezTo>
                    <a:cubicBezTo>
                      <a:pt x="57" y="140"/>
                      <a:pt x="57" y="140"/>
                      <a:pt x="57" y="140"/>
                    </a:cubicBezTo>
                    <a:cubicBezTo>
                      <a:pt x="57" y="140"/>
                      <a:pt x="57" y="140"/>
                      <a:pt x="56" y="140"/>
                    </a:cubicBezTo>
                    <a:cubicBezTo>
                      <a:pt x="56" y="140"/>
                      <a:pt x="57" y="140"/>
                      <a:pt x="57" y="140"/>
                    </a:cubicBezTo>
                    <a:cubicBezTo>
                      <a:pt x="56" y="141"/>
                      <a:pt x="56" y="138"/>
                      <a:pt x="55" y="138"/>
                    </a:cubicBezTo>
                    <a:cubicBezTo>
                      <a:pt x="54" y="138"/>
                      <a:pt x="55" y="137"/>
                      <a:pt x="55" y="137"/>
                    </a:cubicBezTo>
                    <a:cubicBezTo>
                      <a:pt x="54" y="137"/>
                      <a:pt x="54" y="135"/>
                      <a:pt x="53" y="136"/>
                    </a:cubicBezTo>
                    <a:cubicBezTo>
                      <a:pt x="53" y="137"/>
                      <a:pt x="53" y="137"/>
                      <a:pt x="52" y="137"/>
                    </a:cubicBezTo>
                    <a:cubicBezTo>
                      <a:pt x="54" y="137"/>
                      <a:pt x="54" y="137"/>
                      <a:pt x="54" y="137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53" y="138"/>
                      <a:pt x="54" y="138"/>
                      <a:pt x="54" y="138"/>
                    </a:cubicBezTo>
                    <a:cubicBezTo>
                      <a:pt x="53" y="139"/>
                      <a:pt x="53" y="138"/>
                      <a:pt x="53" y="139"/>
                    </a:cubicBezTo>
                    <a:cubicBezTo>
                      <a:pt x="53" y="138"/>
                      <a:pt x="52" y="140"/>
                      <a:pt x="51" y="138"/>
                    </a:cubicBezTo>
                    <a:cubicBezTo>
                      <a:pt x="52" y="136"/>
                      <a:pt x="52" y="136"/>
                      <a:pt x="52" y="136"/>
                    </a:cubicBezTo>
                    <a:cubicBezTo>
                      <a:pt x="51" y="135"/>
                      <a:pt x="50" y="136"/>
                      <a:pt x="48" y="135"/>
                    </a:cubicBezTo>
                    <a:cubicBezTo>
                      <a:pt x="49" y="136"/>
                      <a:pt x="49" y="136"/>
                      <a:pt x="49" y="136"/>
                    </a:cubicBezTo>
                    <a:cubicBezTo>
                      <a:pt x="48" y="137"/>
                      <a:pt x="48" y="136"/>
                      <a:pt x="47" y="136"/>
                    </a:cubicBezTo>
                    <a:cubicBezTo>
                      <a:pt x="48" y="135"/>
                      <a:pt x="47" y="135"/>
                      <a:pt x="47" y="134"/>
                    </a:cubicBezTo>
                    <a:cubicBezTo>
                      <a:pt x="47" y="135"/>
                      <a:pt x="46" y="134"/>
                      <a:pt x="46" y="135"/>
                    </a:cubicBezTo>
                    <a:cubicBezTo>
                      <a:pt x="45" y="134"/>
                      <a:pt x="45" y="134"/>
                      <a:pt x="45" y="134"/>
                    </a:cubicBezTo>
                    <a:cubicBezTo>
                      <a:pt x="45" y="133"/>
                      <a:pt x="43" y="135"/>
                      <a:pt x="42" y="134"/>
                    </a:cubicBezTo>
                    <a:cubicBezTo>
                      <a:pt x="43" y="134"/>
                      <a:pt x="43" y="133"/>
                      <a:pt x="44" y="133"/>
                    </a:cubicBezTo>
                    <a:cubicBezTo>
                      <a:pt x="43" y="133"/>
                      <a:pt x="43" y="132"/>
                      <a:pt x="43" y="133"/>
                    </a:cubicBezTo>
                    <a:cubicBezTo>
                      <a:pt x="43" y="132"/>
                      <a:pt x="41" y="133"/>
                      <a:pt x="41" y="132"/>
                    </a:cubicBezTo>
                    <a:cubicBezTo>
                      <a:pt x="41" y="133"/>
                      <a:pt x="41" y="133"/>
                      <a:pt x="40" y="133"/>
                    </a:cubicBezTo>
                    <a:cubicBezTo>
                      <a:pt x="40" y="133"/>
                      <a:pt x="40" y="133"/>
                      <a:pt x="40" y="133"/>
                    </a:cubicBezTo>
                    <a:cubicBezTo>
                      <a:pt x="40" y="133"/>
                      <a:pt x="40" y="133"/>
                      <a:pt x="40" y="134"/>
                    </a:cubicBezTo>
                    <a:cubicBezTo>
                      <a:pt x="40" y="131"/>
                      <a:pt x="36" y="133"/>
                      <a:pt x="36" y="130"/>
                    </a:cubicBezTo>
                    <a:cubicBezTo>
                      <a:pt x="36" y="130"/>
                      <a:pt x="35" y="130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8"/>
                      <a:pt x="32" y="131"/>
                      <a:pt x="32" y="129"/>
                    </a:cubicBezTo>
                    <a:cubicBezTo>
                      <a:pt x="32" y="128"/>
                      <a:pt x="33" y="129"/>
                      <a:pt x="33" y="128"/>
                    </a:cubicBezTo>
                    <a:cubicBezTo>
                      <a:pt x="34" y="126"/>
                      <a:pt x="31" y="128"/>
                      <a:pt x="31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1" y="125"/>
                      <a:pt x="30" y="126"/>
                      <a:pt x="29" y="125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6"/>
                      <a:pt x="26" y="125"/>
                      <a:pt x="25" y="125"/>
                    </a:cubicBezTo>
                    <a:cubicBezTo>
                      <a:pt x="26" y="124"/>
                      <a:pt x="26" y="125"/>
                      <a:pt x="27" y="124"/>
                    </a:cubicBezTo>
                    <a:cubicBezTo>
                      <a:pt x="26" y="124"/>
                      <a:pt x="26" y="125"/>
                      <a:pt x="25" y="125"/>
                    </a:cubicBezTo>
                    <a:cubicBezTo>
                      <a:pt x="25" y="125"/>
                      <a:pt x="25" y="124"/>
                      <a:pt x="25" y="123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2"/>
                      <a:pt x="25" y="123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4" y="121"/>
                      <a:pt x="23" y="122"/>
                      <a:pt x="22" y="121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20" y="122"/>
                      <a:pt x="22" y="121"/>
                      <a:pt x="21" y="121"/>
                    </a:cubicBezTo>
                    <a:cubicBezTo>
                      <a:pt x="22" y="120"/>
                      <a:pt x="22" y="120"/>
                      <a:pt x="22" y="120"/>
                    </a:cubicBezTo>
                    <a:cubicBezTo>
                      <a:pt x="21" y="120"/>
                      <a:pt x="19" y="120"/>
                      <a:pt x="18" y="119"/>
                    </a:cubicBezTo>
                    <a:cubicBezTo>
                      <a:pt x="20" y="119"/>
                      <a:pt x="21" y="119"/>
                      <a:pt x="22" y="119"/>
                    </a:cubicBezTo>
                    <a:cubicBezTo>
                      <a:pt x="21" y="119"/>
                      <a:pt x="21" y="118"/>
                      <a:pt x="20" y="118"/>
                    </a:cubicBezTo>
                    <a:cubicBezTo>
                      <a:pt x="20" y="118"/>
                      <a:pt x="20" y="118"/>
                      <a:pt x="20" y="119"/>
                    </a:cubicBezTo>
                    <a:cubicBezTo>
                      <a:pt x="19" y="119"/>
                      <a:pt x="18" y="119"/>
                      <a:pt x="18" y="118"/>
                    </a:cubicBezTo>
                    <a:cubicBezTo>
                      <a:pt x="20" y="116"/>
                      <a:pt x="17" y="116"/>
                      <a:pt x="18" y="114"/>
                    </a:cubicBezTo>
                    <a:cubicBezTo>
                      <a:pt x="16" y="113"/>
                      <a:pt x="17" y="111"/>
                      <a:pt x="16" y="109"/>
                    </a:cubicBezTo>
                    <a:cubicBezTo>
                      <a:pt x="14" y="111"/>
                      <a:pt x="15" y="109"/>
                      <a:pt x="13" y="110"/>
                    </a:cubicBezTo>
                    <a:cubicBezTo>
                      <a:pt x="13" y="110"/>
                      <a:pt x="13" y="110"/>
                      <a:pt x="13" y="110"/>
                    </a:cubicBezTo>
                    <a:cubicBezTo>
                      <a:pt x="14" y="108"/>
                      <a:pt x="14" y="108"/>
                      <a:pt x="14" y="108"/>
                    </a:cubicBezTo>
                    <a:cubicBezTo>
                      <a:pt x="14" y="107"/>
                      <a:pt x="14" y="108"/>
                      <a:pt x="15" y="108"/>
                    </a:cubicBezTo>
                    <a:cubicBezTo>
                      <a:pt x="15" y="107"/>
                      <a:pt x="16" y="107"/>
                      <a:pt x="16" y="106"/>
                    </a:cubicBezTo>
                    <a:cubicBezTo>
                      <a:pt x="15" y="107"/>
                      <a:pt x="15" y="106"/>
                      <a:pt x="15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3" y="106"/>
                      <a:pt x="16" y="105"/>
                      <a:pt x="14" y="104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5" y="104"/>
                      <a:pt x="15" y="103"/>
                      <a:pt x="13" y="102"/>
                    </a:cubicBezTo>
                    <a:cubicBezTo>
                      <a:pt x="13" y="103"/>
                      <a:pt x="13" y="99"/>
                      <a:pt x="14" y="102"/>
                    </a:cubicBezTo>
                    <a:cubicBezTo>
                      <a:pt x="13" y="99"/>
                      <a:pt x="11" y="99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6"/>
                      <a:pt x="11" y="96"/>
                      <a:pt x="12" y="96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2" y="96"/>
                      <a:pt x="11" y="95"/>
                      <a:pt x="12" y="95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93"/>
                      <a:pt x="10" y="92"/>
                      <a:pt x="10" y="91"/>
                    </a:cubicBezTo>
                    <a:cubicBezTo>
                      <a:pt x="12" y="91"/>
                      <a:pt x="12" y="90"/>
                      <a:pt x="13" y="89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3" y="87"/>
                      <a:pt x="11" y="85"/>
                      <a:pt x="11" y="84"/>
                    </a:cubicBezTo>
                    <a:cubicBezTo>
                      <a:pt x="13" y="82"/>
                      <a:pt x="12" y="80"/>
                      <a:pt x="13" y="78"/>
                    </a:cubicBezTo>
                    <a:cubicBezTo>
                      <a:pt x="13" y="78"/>
                      <a:pt x="12" y="78"/>
                      <a:pt x="11" y="77"/>
                    </a:cubicBezTo>
                    <a:cubicBezTo>
                      <a:pt x="12" y="77"/>
                      <a:pt x="10" y="76"/>
                      <a:pt x="12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3" y="76"/>
                      <a:pt x="13" y="75"/>
                      <a:pt x="13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4" y="72"/>
                      <a:pt x="10" y="69"/>
                      <a:pt x="13" y="68"/>
                    </a:cubicBezTo>
                    <a:cubicBezTo>
                      <a:pt x="13" y="68"/>
                      <a:pt x="13" y="67"/>
                      <a:pt x="12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4" y="66"/>
                      <a:pt x="14" y="65"/>
                      <a:pt x="14" y="6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0"/>
                      <a:pt x="15" y="59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5" y="57"/>
                      <a:pt x="16" y="55"/>
                      <a:pt x="14" y="55"/>
                    </a:cubicBezTo>
                    <a:cubicBezTo>
                      <a:pt x="15" y="55"/>
                      <a:pt x="14" y="53"/>
                      <a:pt x="13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2" y="51"/>
                    </a:cubicBezTo>
                    <a:cubicBezTo>
                      <a:pt x="13" y="50"/>
                      <a:pt x="13" y="50"/>
                      <a:pt x="13" y="51"/>
                    </a:cubicBezTo>
                    <a:cubicBezTo>
                      <a:pt x="14" y="50"/>
                      <a:pt x="12" y="50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49"/>
                      <a:pt x="13" y="49"/>
                      <a:pt x="12" y="48"/>
                    </a:cubicBezTo>
                    <a:cubicBezTo>
                      <a:pt x="12" y="48"/>
                      <a:pt x="13" y="47"/>
                      <a:pt x="14" y="47"/>
                    </a:cubicBezTo>
                    <a:cubicBezTo>
                      <a:pt x="13" y="47"/>
                      <a:pt x="13" y="46"/>
                      <a:pt x="13" y="46"/>
                    </a:cubicBezTo>
                    <a:cubicBezTo>
                      <a:pt x="13" y="46"/>
                      <a:pt x="14" y="46"/>
                      <a:pt x="14" y="46"/>
                    </a:cubicBezTo>
                    <a:cubicBezTo>
                      <a:pt x="15" y="45"/>
                      <a:pt x="13" y="44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4"/>
                      <a:pt x="14" y="45"/>
                      <a:pt x="14" y="45"/>
                    </a:cubicBezTo>
                    <a:cubicBezTo>
                      <a:pt x="15" y="45"/>
                      <a:pt x="15" y="44"/>
                      <a:pt x="17" y="45"/>
                    </a:cubicBezTo>
                    <a:cubicBezTo>
                      <a:pt x="16" y="44"/>
                      <a:pt x="15" y="43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6" y="42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6" y="40"/>
                      <a:pt x="17" y="39"/>
                    </a:cubicBezTo>
                    <a:cubicBezTo>
                      <a:pt x="15" y="39"/>
                      <a:pt x="16" y="39"/>
                      <a:pt x="15" y="39"/>
                    </a:cubicBezTo>
                    <a:cubicBezTo>
                      <a:pt x="15" y="39"/>
                      <a:pt x="15" y="39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0"/>
                      <a:pt x="14" y="40"/>
                      <a:pt x="15" y="40"/>
                    </a:cubicBezTo>
                    <a:cubicBezTo>
                      <a:pt x="14" y="39"/>
                      <a:pt x="13" y="39"/>
                      <a:pt x="13" y="39"/>
                    </a:cubicBezTo>
                    <a:cubicBezTo>
                      <a:pt x="14" y="38"/>
                      <a:pt x="15" y="37"/>
                      <a:pt x="16" y="37"/>
                    </a:cubicBezTo>
                    <a:cubicBezTo>
                      <a:pt x="16" y="36"/>
                      <a:pt x="16" y="34"/>
                      <a:pt x="14" y="33"/>
                    </a:cubicBezTo>
                    <a:cubicBezTo>
                      <a:pt x="14" y="33"/>
                      <a:pt x="15" y="33"/>
                      <a:pt x="15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5" y="33"/>
                      <a:pt x="16" y="31"/>
                      <a:pt x="15" y="31"/>
                    </a:cubicBezTo>
                    <a:cubicBezTo>
                      <a:pt x="15" y="30"/>
                      <a:pt x="16" y="32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9" y="28"/>
                      <a:pt x="13" y="26"/>
                      <a:pt x="16" y="23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8" y="21"/>
                      <a:pt x="16" y="17"/>
                      <a:pt x="18" y="14"/>
                    </a:cubicBezTo>
                    <a:cubicBezTo>
                      <a:pt x="19" y="13"/>
                      <a:pt x="18" y="13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21" y="10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7"/>
                      <a:pt x="18" y="6"/>
                      <a:pt x="19" y="6"/>
                    </a:cubicBezTo>
                    <a:cubicBezTo>
                      <a:pt x="19" y="6"/>
                      <a:pt x="18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3"/>
                      <a:pt x="21" y="5"/>
                      <a:pt x="21" y="3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9" y="2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4" y="0"/>
                      <a:pt x="13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3" y="2"/>
                      <a:pt x="13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3"/>
                      <a:pt x="12" y="4"/>
                    </a:cubicBezTo>
                    <a:cubicBezTo>
                      <a:pt x="13" y="4"/>
                      <a:pt x="14" y="4"/>
                      <a:pt x="14" y="4"/>
                    </a:cubicBezTo>
                    <a:cubicBezTo>
                      <a:pt x="13" y="5"/>
                      <a:pt x="12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2" y="6"/>
                      <a:pt x="13" y="7"/>
                    </a:cubicBezTo>
                    <a:cubicBezTo>
                      <a:pt x="12" y="7"/>
                      <a:pt x="13" y="8"/>
                      <a:pt x="11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1" y="8"/>
                      <a:pt x="12" y="11"/>
                      <a:pt x="10" y="10"/>
                    </a:cubicBezTo>
                    <a:cubicBezTo>
                      <a:pt x="12" y="11"/>
                      <a:pt x="10" y="13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0" y="14"/>
                      <a:pt x="10" y="15"/>
                    </a:cubicBezTo>
                    <a:cubicBezTo>
                      <a:pt x="11" y="15"/>
                      <a:pt x="11" y="16"/>
                      <a:pt x="12" y="17"/>
                    </a:cubicBezTo>
                    <a:cubicBezTo>
                      <a:pt x="11" y="17"/>
                      <a:pt x="10" y="16"/>
                      <a:pt x="9" y="16"/>
                    </a:cubicBezTo>
                    <a:cubicBezTo>
                      <a:pt x="10" y="16"/>
                      <a:pt x="10" y="17"/>
                      <a:pt x="11" y="17"/>
                    </a:cubicBezTo>
                    <a:cubicBezTo>
                      <a:pt x="10" y="18"/>
                      <a:pt x="11" y="18"/>
                      <a:pt x="9" y="18"/>
                    </a:cubicBezTo>
                    <a:cubicBezTo>
                      <a:pt x="11" y="18"/>
                      <a:pt x="10" y="18"/>
                      <a:pt x="11" y="19"/>
                    </a:cubicBezTo>
                    <a:cubicBezTo>
                      <a:pt x="10" y="20"/>
                      <a:pt x="9" y="19"/>
                      <a:pt x="9" y="20"/>
                    </a:cubicBezTo>
                    <a:cubicBezTo>
                      <a:pt x="9" y="20"/>
                      <a:pt x="8" y="19"/>
                      <a:pt x="8" y="19"/>
                    </a:cubicBezTo>
                    <a:close/>
                    <a:moveTo>
                      <a:pt x="8" y="41"/>
                    </a:moveTo>
                    <a:cubicBezTo>
                      <a:pt x="8" y="41"/>
                      <a:pt x="8" y="41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lose/>
                    <a:moveTo>
                      <a:pt x="8" y="43"/>
                    </a:moveTo>
                    <a:cubicBezTo>
                      <a:pt x="8" y="42"/>
                      <a:pt x="8" y="42"/>
                      <a:pt x="8" y="42"/>
                    </a:cubicBezTo>
                    <a:cubicBezTo>
                      <a:pt x="9" y="42"/>
                      <a:pt x="9" y="42"/>
                      <a:pt x="9" y="43"/>
                    </a:cubicBezTo>
                    <a:cubicBezTo>
                      <a:pt x="9" y="42"/>
                      <a:pt x="8" y="43"/>
                      <a:pt x="8" y="43"/>
                    </a:cubicBezTo>
                    <a:close/>
                    <a:moveTo>
                      <a:pt x="16" y="40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Freeform 967"/>
              <p:cNvSpPr>
                <a:spLocks/>
              </p:cNvSpPr>
              <p:nvPr/>
            </p:nvSpPr>
            <p:spPr bwMode="auto">
              <a:xfrm>
                <a:off x="4868" y="210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Rectangle 968"/>
              <p:cNvSpPr>
                <a:spLocks noChangeArrowheads="1"/>
              </p:cNvSpPr>
              <p:nvPr/>
            </p:nvSpPr>
            <p:spPr bwMode="auto">
              <a:xfrm>
                <a:off x="5036" y="236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Rectangle 969"/>
              <p:cNvSpPr>
                <a:spLocks noChangeArrowheads="1"/>
              </p:cNvSpPr>
              <p:nvPr/>
            </p:nvSpPr>
            <p:spPr bwMode="auto">
              <a:xfrm>
                <a:off x="4841" y="217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Freeform 970"/>
              <p:cNvSpPr>
                <a:spLocks/>
              </p:cNvSpPr>
              <p:nvPr/>
            </p:nvSpPr>
            <p:spPr bwMode="auto">
              <a:xfrm>
                <a:off x="5054" y="23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Freeform 971"/>
              <p:cNvSpPr>
                <a:spLocks/>
              </p:cNvSpPr>
              <p:nvPr/>
            </p:nvSpPr>
            <p:spPr bwMode="auto">
              <a:xfrm>
                <a:off x="5063" y="238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Rectangle 972"/>
              <p:cNvSpPr>
                <a:spLocks noChangeArrowheads="1"/>
              </p:cNvSpPr>
              <p:nvPr/>
            </p:nvSpPr>
            <p:spPr bwMode="auto">
              <a:xfrm>
                <a:off x="5070" y="2383"/>
                <a:ext cx="1" cy="3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Freeform 973"/>
              <p:cNvSpPr>
                <a:spLocks/>
              </p:cNvSpPr>
              <p:nvPr/>
            </p:nvSpPr>
            <p:spPr bwMode="auto">
              <a:xfrm>
                <a:off x="4955" y="235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974"/>
              <p:cNvSpPr>
                <a:spLocks/>
              </p:cNvSpPr>
              <p:nvPr/>
            </p:nvSpPr>
            <p:spPr bwMode="auto">
              <a:xfrm>
                <a:off x="4991" y="2356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Freeform 975"/>
              <p:cNvSpPr>
                <a:spLocks/>
              </p:cNvSpPr>
              <p:nvPr/>
            </p:nvSpPr>
            <p:spPr bwMode="auto">
              <a:xfrm>
                <a:off x="4917" y="233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Freeform 976"/>
              <p:cNvSpPr>
                <a:spLocks/>
              </p:cNvSpPr>
              <p:nvPr/>
            </p:nvSpPr>
            <p:spPr bwMode="auto">
              <a:xfrm>
                <a:off x="4989" y="2356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Freeform 977"/>
              <p:cNvSpPr>
                <a:spLocks/>
              </p:cNvSpPr>
              <p:nvPr/>
            </p:nvSpPr>
            <p:spPr bwMode="auto">
              <a:xfrm>
                <a:off x="5099" y="2397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Freeform 978"/>
              <p:cNvSpPr>
                <a:spLocks/>
              </p:cNvSpPr>
              <p:nvPr/>
            </p:nvSpPr>
            <p:spPr bwMode="auto">
              <a:xfrm>
                <a:off x="5102" y="23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Freeform 979"/>
              <p:cNvSpPr>
                <a:spLocks/>
              </p:cNvSpPr>
              <p:nvPr/>
            </p:nvSpPr>
            <p:spPr bwMode="auto">
              <a:xfrm>
                <a:off x="5102" y="239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Freeform 980"/>
              <p:cNvSpPr>
                <a:spLocks/>
              </p:cNvSpPr>
              <p:nvPr/>
            </p:nvSpPr>
            <p:spPr bwMode="auto">
              <a:xfrm>
                <a:off x="5090" y="23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Freeform 981"/>
              <p:cNvSpPr>
                <a:spLocks/>
              </p:cNvSpPr>
              <p:nvPr/>
            </p:nvSpPr>
            <p:spPr bwMode="auto">
              <a:xfrm>
                <a:off x="5088" y="2390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Freeform 982"/>
              <p:cNvSpPr>
                <a:spLocks/>
              </p:cNvSpPr>
              <p:nvPr/>
            </p:nvSpPr>
            <p:spPr bwMode="auto">
              <a:xfrm>
                <a:off x="5079" y="2372"/>
                <a:ext cx="5" cy="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1" y="0"/>
                      <a:pt x="2" y="3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Freeform 983"/>
              <p:cNvSpPr>
                <a:spLocks/>
              </p:cNvSpPr>
              <p:nvPr/>
            </p:nvSpPr>
            <p:spPr bwMode="auto">
              <a:xfrm>
                <a:off x="5072" y="237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Freeform 984"/>
              <p:cNvSpPr>
                <a:spLocks/>
              </p:cNvSpPr>
              <p:nvPr/>
            </p:nvSpPr>
            <p:spPr bwMode="auto">
              <a:xfrm>
                <a:off x="5018" y="2354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1186"/>
            <p:cNvGrpSpPr>
              <a:grpSpLocks/>
            </p:cNvGrpSpPr>
            <p:nvPr/>
          </p:nvGrpSpPr>
          <p:grpSpPr bwMode="auto">
            <a:xfrm>
              <a:off x="4863" y="2122"/>
              <a:ext cx="237" cy="251"/>
              <a:chOff x="4863" y="2122"/>
              <a:chExt cx="237" cy="251"/>
            </a:xfrm>
          </p:grpSpPr>
          <p:sp>
            <p:nvSpPr>
              <p:cNvPr id="404" name="Freeform 986"/>
              <p:cNvSpPr>
                <a:spLocks/>
              </p:cNvSpPr>
              <p:nvPr/>
            </p:nvSpPr>
            <p:spPr bwMode="auto">
              <a:xfrm>
                <a:off x="5005" y="2363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987"/>
              <p:cNvSpPr>
                <a:spLocks/>
              </p:cNvSpPr>
              <p:nvPr/>
            </p:nvSpPr>
            <p:spPr bwMode="auto">
              <a:xfrm>
                <a:off x="5003" y="2347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988"/>
              <p:cNvSpPr>
                <a:spLocks/>
              </p:cNvSpPr>
              <p:nvPr/>
            </p:nvSpPr>
            <p:spPr bwMode="auto">
              <a:xfrm>
                <a:off x="4917" y="2311"/>
                <a:ext cx="2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989"/>
              <p:cNvSpPr>
                <a:spLocks/>
              </p:cNvSpPr>
              <p:nvPr/>
            </p:nvSpPr>
            <p:spPr bwMode="auto">
              <a:xfrm>
                <a:off x="4883" y="2291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990"/>
              <p:cNvSpPr>
                <a:spLocks/>
              </p:cNvSpPr>
              <p:nvPr/>
            </p:nvSpPr>
            <p:spPr bwMode="auto">
              <a:xfrm>
                <a:off x="4863" y="2185"/>
                <a:ext cx="0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991"/>
              <p:cNvSpPr>
                <a:spLocks/>
              </p:cNvSpPr>
              <p:nvPr/>
            </p:nvSpPr>
            <p:spPr bwMode="auto">
              <a:xfrm>
                <a:off x="4924" y="2122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992"/>
              <p:cNvSpPr>
                <a:spLocks/>
              </p:cNvSpPr>
              <p:nvPr/>
            </p:nvSpPr>
            <p:spPr bwMode="auto">
              <a:xfrm>
                <a:off x="4919" y="2122"/>
                <a:ext cx="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993"/>
              <p:cNvSpPr>
                <a:spLocks/>
              </p:cNvSpPr>
              <p:nvPr/>
            </p:nvSpPr>
            <p:spPr bwMode="auto">
              <a:xfrm>
                <a:off x="4908" y="21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994"/>
              <p:cNvSpPr>
                <a:spLocks/>
              </p:cNvSpPr>
              <p:nvPr/>
            </p:nvSpPr>
            <p:spPr bwMode="auto">
              <a:xfrm>
                <a:off x="4904" y="21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995"/>
              <p:cNvSpPr>
                <a:spLocks/>
              </p:cNvSpPr>
              <p:nvPr/>
            </p:nvSpPr>
            <p:spPr bwMode="auto">
              <a:xfrm>
                <a:off x="4899" y="21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996"/>
              <p:cNvSpPr>
                <a:spLocks/>
              </p:cNvSpPr>
              <p:nvPr/>
            </p:nvSpPr>
            <p:spPr bwMode="auto">
              <a:xfrm>
                <a:off x="4906" y="214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997"/>
              <p:cNvSpPr>
                <a:spLocks/>
              </p:cNvSpPr>
              <p:nvPr/>
            </p:nvSpPr>
            <p:spPr bwMode="auto">
              <a:xfrm>
                <a:off x="4924" y="2127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998"/>
              <p:cNvSpPr>
                <a:spLocks/>
              </p:cNvSpPr>
              <p:nvPr/>
            </p:nvSpPr>
            <p:spPr bwMode="auto">
              <a:xfrm>
                <a:off x="4906" y="213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999"/>
              <p:cNvSpPr>
                <a:spLocks/>
              </p:cNvSpPr>
              <p:nvPr/>
            </p:nvSpPr>
            <p:spPr bwMode="auto">
              <a:xfrm>
                <a:off x="4908" y="2134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1000"/>
              <p:cNvSpPr>
                <a:spLocks/>
              </p:cNvSpPr>
              <p:nvPr/>
            </p:nvSpPr>
            <p:spPr bwMode="auto">
              <a:xfrm>
                <a:off x="4915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1001"/>
              <p:cNvSpPr>
                <a:spLocks/>
              </p:cNvSpPr>
              <p:nvPr/>
            </p:nvSpPr>
            <p:spPr bwMode="auto">
              <a:xfrm>
                <a:off x="4906" y="21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1002"/>
              <p:cNvSpPr>
                <a:spLocks/>
              </p:cNvSpPr>
              <p:nvPr/>
            </p:nvSpPr>
            <p:spPr bwMode="auto">
              <a:xfrm>
                <a:off x="4910" y="22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1003"/>
              <p:cNvSpPr>
                <a:spLocks/>
              </p:cNvSpPr>
              <p:nvPr/>
            </p:nvSpPr>
            <p:spPr bwMode="auto">
              <a:xfrm>
                <a:off x="4897" y="230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1004"/>
              <p:cNvSpPr>
                <a:spLocks/>
              </p:cNvSpPr>
              <p:nvPr/>
            </p:nvSpPr>
            <p:spPr bwMode="auto">
              <a:xfrm>
                <a:off x="4895" y="21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1005"/>
              <p:cNvSpPr>
                <a:spLocks/>
              </p:cNvSpPr>
              <p:nvPr/>
            </p:nvSpPr>
            <p:spPr bwMode="auto">
              <a:xfrm>
                <a:off x="4892" y="2217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1006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Rectangle 1007"/>
              <p:cNvSpPr>
                <a:spLocks noChangeArrowheads="1"/>
              </p:cNvSpPr>
              <p:nvPr/>
            </p:nvSpPr>
            <p:spPr bwMode="auto">
              <a:xfrm>
                <a:off x="4897" y="221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1008"/>
              <p:cNvSpPr>
                <a:spLocks/>
              </p:cNvSpPr>
              <p:nvPr/>
            </p:nvSpPr>
            <p:spPr bwMode="auto">
              <a:xfrm>
                <a:off x="4895" y="2181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1009"/>
              <p:cNvSpPr>
                <a:spLocks/>
              </p:cNvSpPr>
              <p:nvPr/>
            </p:nvSpPr>
            <p:spPr bwMode="auto">
              <a:xfrm>
                <a:off x="4899" y="21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1010"/>
              <p:cNvSpPr>
                <a:spLocks/>
              </p:cNvSpPr>
              <p:nvPr/>
            </p:nvSpPr>
            <p:spPr bwMode="auto">
              <a:xfrm>
                <a:off x="4897" y="2188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Rectangle 1011"/>
              <p:cNvSpPr>
                <a:spLocks noChangeArrowheads="1"/>
              </p:cNvSpPr>
              <p:nvPr/>
            </p:nvSpPr>
            <p:spPr bwMode="auto">
              <a:xfrm>
                <a:off x="4897" y="2192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1012"/>
              <p:cNvSpPr>
                <a:spLocks/>
              </p:cNvSpPr>
              <p:nvPr/>
            </p:nvSpPr>
            <p:spPr bwMode="auto">
              <a:xfrm>
                <a:off x="4908" y="228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Rectangle 1013"/>
              <p:cNvSpPr>
                <a:spLocks noChangeArrowheads="1"/>
              </p:cNvSpPr>
              <p:nvPr/>
            </p:nvSpPr>
            <p:spPr bwMode="auto">
              <a:xfrm>
                <a:off x="4924" y="212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1014"/>
              <p:cNvSpPr>
                <a:spLocks/>
              </p:cNvSpPr>
              <p:nvPr/>
            </p:nvSpPr>
            <p:spPr bwMode="auto">
              <a:xfrm>
                <a:off x="4917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1015"/>
              <p:cNvSpPr>
                <a:spLocks/>
              </p:cNvSpPr>
              <p:nvPr/>
            </p:nvSpPr>
            <p:spPr bwMode="auto">
              <a:xfrm>
                <a:off x="4910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Rectangle 1016"/>
              <p:cNvSpPr>
                <a:spLocks noChangeArrowheads="1"/>
              </p:cNvSpPr>
              <p:nvPr/>
            </p:nvSpPr>
            <p:spPr bwMode="auto">
              <a:xfrm>
                <a:off x="4917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1017"/>
              <p:cNvSpPr>
                <a:spLocks/>
              </p:cNvSpPr>
              <p:nvPr/>
            </p:nvSpPr>
            <p:spPr bwMode="auto">
              <a:xfrm>
                <a:off x="4908" y="22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1018"/>
              <p:cNvSpPr>
                <a:spLocks noEditPoints="1"/>
              </p:cNvSpPr>
              <p:nvPr/>
            </p:nvSpPr>
            <p:spPr bwMode="auto">
              <a:xfrm>
                <a:off x="4886" y="2122"/>
                <a:ext cx="40" cy="183"/>
              </a:xfrm>
              <a:custGeom>
                <a:avLst/>
                <a:gdLst/>
                <a:ahLst/>
                <a:cxnLst>
                  <a:cxn ang="0">
                    <a:pos x="10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5"/>
                  </a:cxn>
                  <a:cxn ang="0">
                    <a:pos x="10" y="62"/>
                  </a:cxn>
                  <a:cxn ang="0">
                    <a:pos x="10" y="57"/>
                  </a:cxn>
                  <a:cxn ang="0">
                    <a:pos x="12" y="56"/>
                  </a:cxn>
                  <a:cxn ang="0">
                    <a:pos x="10" y="53"/>
                  </a:cxn>
                  <a:cxn ang="0">
                    <a:pos x="11" y="50"/>
                  </a:cxn>
                  <a:cxn ang="0">
                    <a:pos x="11" y="47"/>
                  </a:cxn>
                  <a:cxn ang="0">
                    <a:pos x="13" y="41"/>
                  </a:cxn>
                  <a:cxn ang="0">
                    <a:pos x="14" y="34"/>
                  </a:cxn>
                  <a:cxn ang="0">
                    <a:pos x="12" y="30"/>
                  </a:cxn>
                  <a:cxn ang="0">
                    <a:pos x="13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3" y="19"/>
                  </a:cxn>
                  <a:cxn ang="0">
                    <a:pos x="13" y="17"/>
                  </a:cxn>
                  <a:cxn ang="0">
                    <a:pos x="13" y="14"/>
                  </a:cxn>
                  <a:cxn ang="0">
                    <a:pos x="13" y="11"/>
                  </a:cxn>
                  <a:cxn ang="0">
                    <a:pos x="14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3" y="2"/>
                  </a:cxn>
                  <a:cxn ang="0">
                    <a:pos x="12" y="3"/>
                  </a:cxn>
                  <a:cxn ang="0">
                    <a:pos x="11" y="4"/>
                  </a:cxn>
                  <a:cxn ang="0">
                    <a:pos x="10" y="7"/>
                  </a:cxn>
                  <a:cxn ang="0">
                    <a:pos x="11" y="9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8" y="14"/>
                  </a:cxn>
                  <a:cxn ang="0">
                    <a:pos x="8" y="18"/>
                  </a:cxn>
                  <a:cxn ang="0">
                    <a:pos x="7" y="18"/>
                  </a:cxn>
                  <a:cxn ang="0">
                    <a:pos x="4" y="20"/>
                  </a:cxn>
                  <a:cxn ang="0">
                    <a:pos x="5" y="21"/>
                  </a:cxn>
                  <a:cxn ang="0">
                    <a:pos x="8" y="23"/>
                  </a:cxn>
                  <a:cxn ang="0">
                    <a:pos x="7" y="24"/>
                  </a:cxn>
                  <a:cxn ang="0">
                    <a:pos x="6" y="26"/>
                  </a:cxn>
                  <a:cxn ang="0">
                    <a:pos x="6" y="29"/>
                  </a:cxn>
                  <a:cxn ang="0">
                    <a:pos x="7" y="33"/>
                  </a:cxn>
                  <a:cxn ang="0">
                    <a:pos x="5" y="35"/>
                  </a:cxn>
                  <a:cxn ang="0">
                    <a:pos x="6" y="37"/>
                  </a:cxn>
                  <a:cxn ang="0">
                    <a:pos x="7" y="39"/>
                  </a:cxn>
                  <a:cxn ang="0">
                    <a:pos x="1" y="43"/>
                  </a:cxn>
                  <a:cxn ang="0">
                    <a:pos x="3" y="47"/>
                  </a:cxn>
                  <a:cxn ang="0">
                    <a:pos x="2" y="50"/>
                  </a:cxn>
                  <a:cxn ang="0">
                    <a:pos x="1" y="55"/>
                  </a:cxn>
                  <a:cxn ang="0">
                    <a:pos x="4" y="60"/>
                  </a:cxn>
                  <a:cxn ang="0">
                    <a:pos x="4" y="64"/>
                  </a:cxn>
                  <a:cxn ang="0">
                    <a:pos x="3" y="65"/>
                  </a:cxn>
                  <a:cxn ang="0">
                    <a:pos x="2" y="67"/>
                  </a:cxn>
                  <a:cxn ang="0">
                    <a:pos x="3" y="67"/>
                  </a:cxn>
                  <a:cxn ang="0">
                    <a:pos x="3" y="70"/>
                  </a:cxn>
                  <a:cxn ang="0">
                    <a:pos x="4" y="77"/>
                  </a:cxn>
                  <a:cxn ang="0">
                    <a:pos x="4" y="79"/>
                  </a:cxn>
                  <a:cxn ang="0">
                    <a:pos x="10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</a:cxnLst>
                <a:rect l="0" t="0" r="r" b="b"/>
                <a:pathLst>
                  <a:path w="18" h="81">
                    <a:moveTo>
                      <a:pt x="13" y="74"/>
                    </a:moveTo>
                    <a:cubicBezTo>
                      <a:pt x="13" y="74"/>
                      <a:pt x="11" y="74"/>
                      <a:pt x="10" y="74"/>
                    </a:cubicBezTo>
                    <a:cubicBezTo>
                      <a:pt x="10" y="74"/>
                      <a:pt x="11" y="74"/>
                      <a:pt x="12" y="74"/>
                    </a:cubicBezTo>
                    <a:cubicBezTo>
                      <a:pt x="12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3"/>
                      <a:pt x="11" y="72"/>
                      <a:pt x="10" y="72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7" y="72"/>
                      <a:pt x="8" y="72"/>
                    </a:cubicBezTo>
                    <a:cubicBezTo>
                      <a:pt x="8" y="72"/>
                      <a:pt x="8" y="72"/>
                      <a:pt x="9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10" y="71"/>
                      <a:pt x="9" y="72"/>
                      <a:pt x="10" y="72"/>
                    </a:cubicBezTo>
                    <a:cubicBezTo>
                      <a:pt x="9" y="72"/>
                      <a:pt x="8" y="71"/>
                      <a:pt x="9" y="71"/>
                    </a:cubicBezTo>
                    <a:cubicBezTo>
                      <a:pt x="10" y="71"/>
                      <a:pt x="9" y="71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2" y="71"/>
                      <a:pt x="9" y="72"/>
                      <a:pt x="12" y="72"/>
                    </a:cubicBezTo>
                    <a:cubicBezTo>
                      <a:pt x="12" y="71"/>
                      <a:pt x="11" y="71"/>
                      <a:pt x="12" y="71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8" y="70"/>
                      <a:pt x="13" y="70"/>
                      <a:pt x="11" y="70"/>
                    </a:cubicBezTo>
                    <a:cubicBezTo>
                      <a:pt x="10" y="69"/>
                      <a:pt x="9" y="69"/>
                      <a:pt x="10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9" y="69"/>
                      <a:pt x="10" y="68"/>
                    </a:cubicBezTo>
                    <a:cubicBezTo>
                      <a:pt x="11" y="69"/>
                      <a:pt x="10" y="69"/>
                      <a:pt x="11" y="69"/>
                    </a:cubicBezTo>
                    <a:cubicBezTo>
                      <a:pt x="12" y="68"/>
                      <a:pt x="10" y="68"/>
                      <a:pt x="10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8"/>
                      <a:pt x="10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0" y="66"/>
                      <a:pt x="11" y="65"/>
                      <a:pt x="12" y="65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4"/>
                      <a:pt x="11" y="64"/>
                      <a:pt x="12" y="64"/>
                    </a:cubicBezTo>
                    <a:cubicBezTo>
                      <a:pt x="12" y="64"/>
                      <a:pt x="11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4"/>
                      <a:pt x="9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2"/>
                      <a:pt x="9" y="62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1"/>
                      <a:pt x="9" y="60"/>
                      <a:pt x="11" y="60"/>
                    </a:cubicBezTo>
                    <a:cubicBezTo>
                      <a:pt x="9" y="60"/>
                      <a:pt x="12" y="59"/>
                      <a:pt x="10" y="59"/>
                    </a:cubicBezTo>
                    <a:cubicBezTo>
                      <a:pt x="11" y="59"/>
                      <a:pt x="11" y="59"/>
                      <a:pt x="12" y="58"/>
                    </a:cubicBezTo>
                    <a:cubicBezTo>
                      <a:pt x="12" y="58"/>
                      <a:pt x="11" y="58"/>
                      <a:pt x="10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0" y="57"/>
                    </a:cubicBezTo>
                    <a:cubicBezTo>
                      <a:pt x="10" y="57"/>
                      <a:pt x="11" y="56"/>
                      <a:pt x="12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6"/>
                      <a:pt x="12" y="56"/>
                      <a:pt x="12" y="56"/>
                    </a:cubicBezTo>
                    <a:cubicBezTo>
                      <a:pt x="11" y="55"/>
                      <a:pt x="13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3" y="54"/>
                      <a:pt x="12" y="54"/>
                      <a:pt x="12" y="53"/>
                    </a:cubicBezTo>
                    <a:cubicBezTo>
                      <a:pt x="12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53"/>
                      <a:pt x="11" y="53"/>
                      <a:pt x="10" y="53"/>
                    </a:cubicBezTo>
                    <a:cubicBezTo>
                      <a:pt x="10" y="53"/>
                      <a:pt x="11" y="53"/>
                      <a:pt x="12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3"/>
                      <a:pt x="14" y="52"/>
                      <a:pt x="12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1"/>
                      <a:pt x="12" y="51"/>
                      <a:pt x="12" y="51"/>
                    </a:cubicBezTo>
                    <a:cubicBezTo>
                      <a:pt x="11" y="51"/>
                      <a:pt x="12" y="50"/>
                      <a:pt x="11" y="50"/>
                    </a:cubicBezTo>
                    <a:cubicBezTo>
                      <a:pt x="11" y="50"/>
                      <a:pt x="12" y="50"/>
                      <a:pt x="12" y="49"/>
                    </a:cubicBezTo>
                    <a:cubicBezTo>
                      <a:pt x="11" y="49"/>
                      <a:pt x="11" y="49"/>
                      <a:pt x="10" y="49"/>
                    </a:cubicBezTo>
                    <a:cubicBezTo>
                      <a:pt x="11" y="49"/>
                      <a:pt x="11" y="48"/>
                      <a:pt x="12" y="49"/>
                    </a:cubicBezTo>
                    <a:cubicBezTo>
                      <a:pt x="12" y="48"/>
                      <a:pt x="12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4" y="46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2" y="45"/>
                      <a:pt x="13" y="45"/>
                    </a:cubicBezTo>
                    <a:cubicBezTo>
                      <a:pt x="11" y="44"/>
                      <a:pt x="13" y="44"/>
                      <a:pt x="12" y="43"/>
                    </a:cubicBezTo>
                    <a:cubicBezTo>
                      <a:pt x="15" y="43"/>
                      <a:pt x="12" y="41"/>
                      <a:pt x="14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2" y="41"/>
                      <a:pt x="13" y="41"/>
                      <a:pt x="14" y="41"/>
                    </a:cubicBezTo>
                    <a:cubicBezTo>
                      <a:pt x="13" y="41"/>
                      <a:pt x="13" y="41"/>
                      <a:pt x="12" y="41"/>
                    </a:cubicBezTo>
                    <a:cubicBezTo>
                      <a:pt x="12" y="40"/>
                      <a:pt x="14" y="38"/>
                      <a:pt x="14" y="37"/>
                    </a:cubicBezTo>
                    <a:cubicBezTo>
                      <a:pt x="15" y="37"/>
                      <a:pt x="11" y="37"/>
                      <a:pt x="13" y="36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2" y="35"/>
                      <a:pt x="14" y="35"/>
                      <a:pt x="13" y="34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5" y="34"/>
                      <a:pt x="14" y="33"/>
                      <a:pt x="13" y="33"/>
                    </a:cubicBezTo>
                    <a:cubicBezTo>
                      <a:pt x="13" y="33"/>
                      <a:pt x="14" y="33"/>
                      <a:pt x="14" y="33"/>
                    </a:cubicBezTo>
                    <a:cubicBezTo>
                      <a:pt x="15" y="33"/>
                      <a:pt x="13" y="32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2"/>
                      <a:pt x="14" y="32"/>
                      <a:pt x="13" y="32"/>
                    </a:cubicBezTo>
                    <a:cubicBezTo>
                      <a:pt x="14" y="32"/>
                      <a:pt x="13" y="31"/>
                      <a:pt x="14" y="31"/>
                    </a:cubicBezTo>
                    <a:cubicBezTo>
                      <a:pt x="12" y="31"/>
                      <a:pt x="14" y="31"/>
                      <a:pt x="12" y="30"/>
                    </a:cubicBezTo>
                    <a:cubicBezTo>
                      <a:pt x="14" y="31"/>
                      <a:pt x="14" y="30"/>
                      <a:pt x="13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29"/>
                      <a:pt x="13" y="29"/>
                    </a:cubicBezTo>
                    <a:cubicBezTo>
                      <a:pt x="15" y="29"/>
                      <a:pt x="12" y="28"/>
                      <a:pt x="14" y="28"/>
                    </a:cubicBezTo>
                    <a:cubicBezTo>
                      <a:pt x="14" y="27"/>
                      <a:pt x="13" y="27"/>
                      <a:pt x="13" y="26"/>
                    </a:cubicBezTo>
                    <a:cubicBezTo>
                      <a:pt x="14" y="26"/>
                      <a:pt x="13" y="27"/>
                      <a:pt x="15" y="27"/>
                    </a:cubicBezTo>
                    <a:cubicBezTo>
                      <a:pt x="14" y="26"/>
                      <a:pt x="12" y="26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3" y="25"/>
                      <a:pt x="14" y="24"/>
                      <a:pt x="13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3" y="23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2" y="24"/>
                      <a:pt x="11" y="23"/>
                      <a:pt x="11" y="23"/>
                    </a:cubicBezTo>
                    <a:cubicBezTo>
                      <a:pt x="13" y="23"/>
                      <a:pt x="11" y="22"/>
                      <a:pt x="14" y="23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4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2" y="22"/>
                      <a:pt x="13" y="21"/>
                    </a:cubicBezTo>
                    <a:cubicBezTo>
                      <a:pt x="13" y="21"/>
                      <a:pt x="13" y="21"/>
                      <a:pt x="13" y="22"/>
                    </a:cubicBezTo>
                    <a:cubicBezTo>
                      <a:pt x="13" y="21"/>
                      <a:pt x="12" y="20"/>
                      <a:pt x="12" y="20"/>
                    </a:cubicBezTo>
                    <a:cubicBezTo>
                      <a:pt x="14" y="20"/>
                      <a:pt x="13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8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2" y="18"/>
                    </a:cubicBezTo>
                    <a:cubicBezTo>
                      <a:pt x="12" y="18"/>
                      <a:pt x="13" y="18"/>
                      <a:pt x="14" y="18"/>
                    </a:cubicBezTo>
                    <a:cubicBezTo>
                      <a:pt x="12" y="18"/>
                      <a:pt x="13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17"/>
                      <a:pt x="12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2" y="16"/>
                      <a:pt x="13" y="15"/>
                    </a:cubicBezTo>
                    <a:cubicBezTo>
                      <a:pt x="14" y="15"/>
                      <a:pt x="13" y="16"/>
                      <a:pt x="14" y="16"/>
                    </a:cubicBezTo>
                    <a:cubicBezTo>
                      <a:pt x="14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1" y="13"/>
                      <a:pt x="14" y="14"/>
                      <a:pt x="13" y="13"/>
                    </a:cubicBezTo>
                    <a:cubicBezTo>
                      <a:pt x="13" y="13"/>
                      <a:pt x="14" y="14"/>
                      <a:pt x="14" y="13"/>
                    </a:cubicBezTo>
                    <a:cubicBezTo>
                      <a:pt x="15" y="13"/>
                      <a:pt x="14" y="13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5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7" y="11"/>
                      <a:pt x="12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4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2" y="8"/>
                      <a:pt x="13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4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8" y="6"/>
                      <a:pt x="16" y="5"/>
                    </a:cubicBezTo>
                    <a:cubicBezTo>
                      <a:pt x="17" y="5"/>
                      <a:pt x="16" y="5"/>
                      <a:pt x="17" y="6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5" y="4"/>
                      <a:pt x="18" y="5"/>
                      <a:pt x="16" y="4"/>
                    </a:cubicBezTo>
                    <a:cubicBezTo>
                      <a:pt x="16" y="3"/>
                      <a:pt x="15" y="3"/>
                      <a:pt x="14" y="2"/>
                    </a:cubicBezTo>
                    <a:cubicBezTo>
                      <a:pt x="15" y="2"/>
                      <a:pt x="15" y="3"/>
                      <a:pt x="15" y="3"/>
                    </a:cubicBezTo>
                    <a:cubicBezTo>
                      <a:pt x="16" y="3"/>
                      <a:pt x="16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5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2"/>
                      <a:pt x="17" y="2"/>
                      <a:pt x="18" y="2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8" y="2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2"/>
                      <a:pt x="16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2"/>
                      <a:pt x="14" y="2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2" y="2"/>
                      <a:pt x="14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13" y="4"/>
                      <a:pt x="13" y="3"/>
                      <a:pt x="14" y="4"/>
                    </a:cubicBezTo>
                    <a:cubicBezTo>
                      <a:pt x="12" y="4"/>
                      <a:pt x="14" y="5"/>
                      <a:pt x="12" y="4"/>
                    </a:cubicBezTo>
                    <a:cubicBezTo>
                      <a:pt x="13" y="5"/>
                      <a:pt x="13" y="4"/>
                      <a:pt x="13" y="5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5"/>
                      <a:pt x="12" y="5"/>
                      <a:pt x="11" y="4"/>
                    </a:cubicBezTo>
                    <a:cubicBezTo>
                      <a:pt x="13" y="5"/>
                      <a:pt x="11" y="5"/>
                      <a:pt x="11" y="5"/>
                    </a:cubicBezTo>
                    <a:cubicBezTo>
                      <a:pt x="12" y="6"/>
                      <a:pt x="11" y="6"/>
                      <a:pt x="12" y="6"/>
                    </a:cubicBezTo>
                    <a:cubicBezTo>
                      <a:pt x="11" y="6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10" y="8"/>
                      <a:pt x="10" y="9"/>
                    </a:cubicBezTo>
                    <a:cubicBezTo>
                      <a:pt x="11" y="9"/>
                      <a:pt x="13" y="9"/>
                      <a:pt x="13" y="10"/>
                    </a:cubicBezTo>
                    <a:cubicBezTo>
                      <a:pt x="13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9" y="9"/>
                    </a:cubicBezTo>
                    <a:cubicBezTo>
                      <a:pt x="9" y="9"/>
                      <a:pt x="10" y="9"/>
                      <a:pt x="10" y="10"/>
                    </a:cubicBezTo>
                    <a:cubicBezTo>
                      <a:pt x="10" y="10"/>
                      <a:pt x="9" y="9"/>
                      <a:pt x="9" y="10"/>
                    </a:cubicBezTo>
                    <a:cubicBezTo>
                      <a:pt x="9" y="10"/>
                      <a:pt x="9" y="10"/>
                      <a:pt x="10" y="10"/>
                    </a:cubicBezTo>
                    <a:cubicBezTo>
                      <a:pt x="10" y="10"/>
                      <a:pt x="9" y="10"/>
                      <a:pt x="9" y="10"/>
                    </a:cubicBezTo>
                    <a:cubicBezTo>
                      <a:pt x="9" y="10"/>
                      <a:pt x="9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9" y="12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9" y="13"/>
                    </a:cubicBezTo>
                    <a:cubicBezTo>
                      <a:pt x="9" y="14"/>
                      <a:pt x="10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8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5"/>
                      <a:pt x="9" y="16"/>
                      <a:pt x="7" y="16"/>
                    </a:cubicBezTo>
                    <a:cubicBezTo>
                      <a:pt x="8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7"/>
                    </a:cubicBezTo>
                    <a:cubicBezTo>
                      <a:pt x="5" y="17"/>
                      <a:pt x="8" y="17"/>
                      <a:pt x="8" y="18"/>
                    </a:cubicBezTo>
                    <a:cubicBezTo>
                      <a:pt x="8" y="18"/>
                      <a:pt x="9" y="18"/>
                      <a:pt x="10" y="18"/>
                    </a:cubicBezTo>
                    <a:cubicBezTo>
                      <a:pt x="9" y="18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7" y="18"/>
                      <a:pt x="7" y="18"/>
                    </a:cubicBezTo>
                    <a:cubicBezTo>
                      <a:pt x="6" y="18"/>
                      <a:pt x="7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8" y="19"/>
                      <a:pt x="8" y="20"/>
                    </a:cubicBezTo>
                    <a:cubicBezTo>
                      <a:pt x="7" y="20"/>
                      <a:pt x="6" y="19"/>
                      <a:pt x="7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6" y="20"/>
                      <a:pt x="5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7" y="21"/>
                    </a:cubicBezTo>
                    <a:cubicBezTo>
                      <a:pt x="6" y="21"/>
                      <a:pt x="7" y="22"/>
                      <a:pt x="6" y="21"/>
                    </a:cubicBezTo>
                    <a:cubicBezTo>
                      <a:pt x="7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6" y="21"/>
                      <a:pt x="6" y="22"/>
                    </a:cubicBezTo>
                    <a:cubicBezTo>
                      <a:pt x="5" y="22"/>
                      <a:pt x="4" y="22"/>
                      <a:pt x="4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7" y="23"/>
                      <a:pt x="6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8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8" y="23"/>
                      <a:pt x="6" y="23"/>
                      <a:pt x="6" y="24"/>
                    </a:cubicBezTo>
                    <a:cubicBezTo>
                      <a:pt x="6" y="24"/>
                      <a:pt x="5" y="23"/>
                      <a:pt x="5" y="24"/>
                    </a:cubicBezTo>
                    <a:cubicBezTo>
                      <a:pt x="6" y="24"/>
                      <a:pt x="4" y="24"/>
                      <a:pt x="4" y="24"/>
                    </a:cubicBezTo>
                    <a:cubicBezTo>
                      <a:pt x="5" y="24"/>
                      <a:pt x="5" y="24"/>
                      <a:pt x="6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6" y="24"/>
                      <a:pt x="8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5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6" y="26"/>
                      <a:pt x="6" y="26"/>
                    </a:cubicBezTo>
                    <a:cubicBezTo>
                      <a:pt x="6" y="26"/>
                      <a:pt x="5" y="26"/>
                      <a:pt x="5" y="26"/>
                    </a:cubicBezTo>
                    <a:cubicBezTo>
                      <a:pt x="5" y="27"/>
                      <a:pt x="5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9"/>
                      <a:pt x="6" y="29"/>
                    </a:cubicBezTo>
                    <a:cubicBezTo>
                      <a:pt x="6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7" y="29"/>
                      <a:pt x="8" y="29"/>
                    </a:cubicBezTo>
                    <a:cubicBezTo>
                      <a:pt x="5" y="30"/>
                      <a:pt x="8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8" y="32"/>
                      <a:pt x="7" y="33"/>
                    </a:cubicBezTo>
                    <a:cubicBezTo>
                      <a:pt x="6" y="33"/>
                      <a:pt x="7" y="32"/>
                      <a:pt x="6" y="32"/>
                    </a:cubicBezTo>
                    <a:cubicBezTo>
                      <a:pt x="3" y="32"/>
                      <a:pt x="6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3"/>
                      <a:pt x="6" y="34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6" y="35"/>
                      <a:pt x="7" y="35"/>
                      <a:pt x="7" y="35"/>
                    </a:cubicBezTo>
                    <a:cubicBezTo>
                      <a:pt x="7" y="35"/>
                      <a:pt x="6" y="36"/>
                      <a:pt x="5" y="36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4" y="35"/>
                      <a:pt x="5" y="36"/>
                      <a:pt x="5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6" y="36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7"/>
                      <a:pt x="5" y="37"/>
                      <a:pt x="7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6" y="38"/>
                      <a:pt x="7" y="38"/>
                    </a:cubicBezTo>
                    <a:cubicBezTo>
                      <a:pt x="6" y="38"/>
                      <a:pt x="5" y="38"/>
                      <a:pt x="4" y="37"/>
                    </a:cubicBezTo>
                    <a:cubicBezTo>
                      <a:pt x="4" y="38"/>
                      <a:pt x="4" y="38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8"/>
                      <a:pt x="7" y="39"/>
                      <a:pt x="7" y="39"/>
                    </a:cubicBezTo>
                    <a:cubicBezTo>
                      <a:pt x="4" y="39"/>
                      <a:pt x="6" y="40"/>
                      <a:pt x="3" y="40"/>
                    </a:cubicBezTo>
                    <a:cubicBezTo>
                      <a:pt x="4" y="41"/>
                      <a:pt x="3" y="41"/>
                      <a:pt x="3" y="42"/>
                    </a:cubicBezTo>
                    <a:cubicBezTo>
                      <a:pt x="5" y="42"/>
                      <a:pt x="3" y="42"/>
                      <a:pt x="5" y="42"/>
                    </a:cubicBezTo>
                    <a:cubicBezTo>
                      <a:pt x="6" y="42"/>
                      <a:pt x="5" y="42"/>
                      <a:pt x="5" y="4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2" y="43"/>
                      <a:pt x="1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4"/>
                      <a:pt x="1" y="43"/>
                      <a:pt x="2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2" y="44"/>
                      <a:pt x="1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2" y="46"/>
                      <a:pt x="4" y="47"/>
                      <a:pt x="3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2" y="47"/>
                      <a:pt x="2" y="47"/>
                    </a:cubicBezTo>
                    <a:cubicBezTo>
                      <a:pt x="2" y="47"/>
                      <a:pt x="3" y="48"/>
                      <a:pt x="3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1" y="48"/>
                      <a:pt x="4" y="49"/>
                      <a:pt x="4" y="49"/>
                    </a:cubicBezTo>
                    <a:cubicBezTo>
                      <a:pt x="2" y="49"/>
                      <a:pt x="2" y="50"/>
                      <a:pt x="2" y="50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1" y="51"/>
                      <a:pt x="3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2" y="54"/>
                      <a:pt x="3" y="54"/>
                      <a:pt x="3" y="54"/>
                    </a:cubicBezTo>
                    <a:cubicBezTo>
                      <a:pt x="3" y="54"/>
                      <a:pt x="4" y="55"/>
                      <a:pt x="2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6"/>
                      <a:pt x="4" y="57"/>
                      <a:pt x="2" y="57"/>
                    </a:cubicBezTo>
                    <a:cubicBezTo>
                      <a:pt x="2" y="57"/>
                      <a:pt x="2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4" y="59"/>
                      <a:pt x="4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1" y="61"/>
                      <a:pt x="2" y="61"/>
                    </a:cubicBezTo>
                    <a:cubicBezTo>
                      <a:pt x="2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3" y="62"/>
                    </a:cubicBezTo>
                    <a:cubicBezTo>
                      <a:pt x="1" y="62"/>
                      <a:pt x="2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3" y="63"/>
                      <a:pt x="4" y="63"/>
                      <a:pt x="4" y="64"/>
                    </a:cubicBezTo>
                    <a:cubicBezTo>
                      <a:pt x="4" y="64"/>
                      <a:pt x="3" y="64"/>
                      <a:pt x="3" y="64"/>
                    </a:cubicBezTo>
                    <a:cubicBezTo>
                      <a:pt x="3" y="64"/>
                      <a:pt x="5" y="64"/>
                      <a:pt x="4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5" y="65"/>
                      <a:pt x="4" y="65"/>
                      <a:pt x="3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6"/>
                      <a:pt x="5" y="66"/>
                      <a:pt x="4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2" y="66"/>
                      <a:pt x="2" y="66"/>
                      <a:pt x="0" y="66"/>
                    </a:cubicBezTo>
                    <a:cubicBezTo>
                      <a:pt x="1" y="66"/>
                      <a:pt x="3" y="66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1" y="67"/>
                      <a:pt x="1" y="67"/>
                      <a:pt x="1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4" y="67"/>
                      <a:pt x="3" y="67"/>
                    </a:cubicBezTo>
                    <a:cubicBezTo>
                      <a:pt x="4" y="68"/>
                      <a:pt x="5" y="68"/>
                      <a:pt x="5" y="68"/>
                    </a:cubicBezTo>
                    <a:cubicBezTo>
                      <a:pt x="4" y="68"/>
                      <a:pt x="3" y="68"/>
                      <a:pt x="2" y="68"/>
                    </a:cubicBezTo>
                    <a:cubicBezTo>
                      <a:pt x="2" y="69"/>
                      <a:pt x="2" y="69"/>
                      <a:pt x="4" y="70"/>
                    </a:cubicBezTo>
                    <a:cubicBezTo>
                      <a:pt x="5" y="70"/>
                      <a:pt x="4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4" y="71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1" y="72"/>
                      <a:pt x="7" y="72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3" y="74"/>
                      <a:pt x="5" y="75"/>
                      <a:pt x="3" y="76"/>
                    </a:cubicBezTo>
                    <a:cubicBezTo>
                      <a:pt x="3" y="77"/>
                      <a:pt x="4" y="77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6" y="78"/>
                      <a:pt x="2" y="78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5" y="79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1"/>
                      <a:pt x="4" y="81"/>
                      <a:pt x="4" y="81"/>
                    </a:cubicBezTo>
                    <a:cubicBezTo>
                      <a:pt x="5" y="81"/>
                      <a:pt x="5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8" y="81"/>
                      <a:pt x="10" y="81"/>
                      <a:pt x="11" y="81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2" y="80"/>
                      <a:pt x="11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1" y="80"/>
                      <a:pt x="11" y="80"/>
                    </a:cubicBezTo>
                    <a:cubicBezTo>
                      <a:pt x="11" y="79"/>
                      <a:pt x="10" y="80"/>
                      <a:pt x="9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1" y="79"/>
                      <a:pt x="10" y="79"/>
                    </a:cubicBezTo>
                    <a:cubicBezTo>
                      <a:pt x="11" y="79"/>
                      <a:pt x="9" y="78"/>
                      <a:pt x="11" y="78"/>
                    </a:cubicBezTo>
                    <a:cubicBezTo>
                      <a:pt x="11" y="78"/>
                      <a:pt x="10" y="78"/>
                      <a:pt x="10" y="78"/>
                    </a:cubicBezTo>
                    <a:cubicBezTo>
                      <a:pt x="12" y="78"/>
                      <a:pt x="10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1" y="76"/>
                      <a:pt x="11" y="76"/>
                    </a:cubicBezTo>
                    <a:cubicBezTo>
                      <a:pt x="11" y="76"/>
                      <a:pt x="11" y="76"/>
                      <a:pt x="12" y="76"/>
                    </a:cubicBezTo>
                    <a:cubicBezTo>
                      <a:pt x="10" y="76"/>
                      <a:pt x="10" y="75"/>
                      <a:pt x="9" y="75"/>
                    </a:cubicBezTo>
                    <a:cubicBezTo>
                      <a:pt x="10" y="75"/>
                      <a:pt x="11" y="75"/>
                      <a:pt x="12" y="75"/>
                    </a:cubicBezTo>
                    <a:cubicBezTo>
                      <a:pt x="11" y="75"/>
                      <a:pt x="11" y="75"/>
                      <a:pt x="10" y="75"/>
                    </a:cubicBezTo>
                    <a:cubicBezTo>
                      <a:pt x="11" y="75"/>
                      <a:pt x="10" y="75"/>
                      <a:pt x="12" y="75"/>
                    </a:cubicBezTo>
                    <a:cubicBezTo>
                      <a:pt x="10" y="75"/>
                      <a:pt x="11" y="75"/>
                      <a:pt x="10" y="74"/>
                    </a:cubicBezTo>
                    <a:cubicBezTo>
                      <a:pt x="11" y="74"/>
                      <a:pt x="12" y="74"/>
                      <a:pt x="11" y="74"/>
                    </a:cubicBezTo>
                    <a:cubicBezTo>
                      <a:pt x="12" y="74"/>
                      <a:pt x="13" y="74"/>
                      <a:pt x="13" y="74"/>
                    </a:cubicBezTo>
                    <a:close/>
                    <a:moveTo>
                      <a:pt x="9" y="67"/>
                    </a:move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2" y="67"/>
                    </a:moveTo>
                    <a:cubicBezTo>
                      <a:pt x="1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Rectangle 1019"/>
              <p:cNvSpPr>
                <a:spLocks noChangeArrowheads="1"/>
              </p:cNvSpPr>
              <p:nvPr/>
            </p:nvSpPr>
            <p:spPr bwMode="auto">
              <a:xfrm>
                <a:off x="4892" y="227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Rectangle 1020"/>
              <p:cNvSpPr>
                <a:spLocks noChangeArrowheads="1"/>
              </p:cNvSpPr>
              <p:nvPr/>
            </p:nvSpPr>
            <p:spPr bwMode="auto">
              <a:xfrm>
                <a:off x="4908" y="214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Rectangle 1021"/>
              <p:cNvSpPr>
                <a:spLocks noChangeArrowheads="1"/>
              </p:cNvSpPr>
              <p:nvPr/>
            </p:nvSpPr>
            <p:spPr bwMode="auto">
              <a:xfrm>
                <a:off x="4913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1022"/>
              <p:cNvSpPr>
                <a:spLocks/>
              </p:cNvSpPr>
              <p:nvPr/>
            </p:nvSpPr>
            <p:spPr bwMode="auto">
              <a:xfrm>
                <a:off x="491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1023"/>
              <p:cNvSpPr>
                <a:spLocks/>
              </p:cNvSpPr>
              <p:nvPr/>
            </p:nvSpPr>
            <p:spPr bwMode="auto">
              <a:xfrm>
                <a:off x="4919" y="213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Rectangle 1024"/>
              <p:cNvSpPr>
                <a:spLocks noChangeArrowheads="1"/>
              </p:cNvSpPr>
              <p:nvPr/>
            </p:nvSpPr>
            <p:spPr bwMode="auto">
              <a:xfrm>
                <a:off x="4922" y="213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1025"/>
              <p:cNvSpPr>
                <a:spLocks/>
              </p:cNvSpPr>
              <p:nvPr/>
            </p:nvSpPr>
            <p:spPr bwMode="auto">
              <a:xfrm>
                <a:off x="4917" y="2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1026"/>
              <p:cNvSpPr>
                <a:spLocks/>
              </p:cNvSpPr>
              <p:nvPr/>
            </p:nvSpPr>
            <p:spPr bwMode="auto">
              <a:xfrm>
                <a:off x="4913" y="216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Rectangle 1027"/>
              <p:cNvSpPr>
                <a:spLocks noChangeArrowheads="1"/>
              </p:cNvSpPr>
              <p:nvPr/>
            </p:nvSpPr>
            <p:spPr bwMode="auto">
              <a:xfrm>
                <a:off x="4917" y="219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1028"/>
              <p:cNvSpPr>
                <a:spLocks/>
              </p:cNvSpPr>
              <p:nvPr/>
            </p:nvSpPr>
            <p:spPr bwMode="auto">
              <a:xfrm>
                <a:off x="4913" y="2163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Rectangle 1029"/>
              <p:cNvSpPr>
                <a:spLocks noChangeArrowheads="1"/>
              </p:cNvSpPr>
              <p:nvPr/>
            </p:nvSpPr>
            <p:spPr bwMode="auto">
              <a:xfrm>
                <a:off x="4926" y="212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1030"/>
              <p:cNvSpPr>
                <a:spLocks/>
              </p:cNvSpPr>
              <p:nvPr/>
            </p:nvSpPr>
            <p:spPr bwMode="auto">
              <a:xfrm>
                <a:off x="4926" y="2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1031"/>
              <p:cNvSpPr>
                <a:spLocks/>
              </p:cNvSpPr>
              <p:nvPr/>
            </p:nvSpPr>
            <p:spPr bwMode="auto">
              <a:xfrm>
                <a:off x="4926" y="21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1032"/>
              <p:cNvSpPr>
                <a:spLocks/>
              </p:cNvSpPr>
              <p:nvPr/>
            </p:nvSpPr>
            <p:spPr bwMode="auto">
              <a:xfrm>
                <a:off x="4924" y="2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1033"/>
              <p:cNvSpPr>
                <a:spLocks/>
              </p:cNvSpPr>
              <p:nvPr/>
            </p:nvSpPr>
            <p:spPr bwMode="auto">
              <a:xfrm>
                <a:off x="4922" y="2129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1034"/>
              <p:cNvSpPr>
                <a:spLocks/>
              </p:cNvSpPr>
              <p:nvPr/>
            </p:nvSpPr>
            <p:spPr bwMode="auto">
              <a:xfrm>
                <a:off x="4908" y="2129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1035"/>
              <p:cNvSpPr>
                <a:spLocks/>
              </p:cNvSpPr>
              <p:nvPr/>
            </p:nvSpPr>
            <p:spPr bwMode="auto">
              <a:xfrm>
                <a:off x="4908" y="2131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1036"/>
              <p:cNvSpPr>
                <a:spLocks/>
              </p:cNvSpPr>
              <p:nvPr/>
            </p:nvSpPr>
            <p:spPr bwMode="auto">
              <a:xfrm>
                <a:off x="4904" y="2152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1037"/>
              <p:cNvSpPr>
                <a:spLocks/>
              </p:cNvSpPr>
              <p:nvPr/>
            </p:nvSpPr>
            <p:spPr bwMode="auto">
              <a:xfrm>
                <a:off x="4915" y="215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Rectangle 1038"/>
              <p:cNvSpPr>
                <a:spLocks noChangeArrowheads="1"/>
              </p:cNvSpPr>
              <p:nvPr/>
            </p:nvSpPr>
            <p:spPr bwMode="auto">
              <a:xfrm>
                <a:off x="4899" y="21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1039"/>
              <p:cNvSpPr>
                <a:spLocks/>
              </p:cNvSpPr>
              <p:nvPr/>
            </p:nvSpPr>
            <p:spPr bwMode="auto">
              <a:xfrm>
                <a:off x="4895" y="2190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1040"/>
              <p:cNvSpPr>
                <a:spLocks/>
              </p:cNvSpPr>
              <p:nvPr/>
            </p:nvSpPr>
            <p:spPr bwMode="auto">
              <a:xfrm>
                <a:off x="4895" y="220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1041"/>
              <p:cNvSpPr>
                <a:spLocks/>
              </p:cNvSpPr>
              <p:nvPr/>
            </p:nvSpPr>
            <p:spPr bwMode="auto">
              <a:xfrm>
                <a:off x="4888" y="2246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1042"/>
              <p:cNvSpPr>
                <a:spLocks/>
              </p:cNvSpPr>
              <p:nvPr/>
            </p:nvSpPr>
            <p:spPr bwMode="auto">
              <a:xfrm>
                <a:off x="4989" y="213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1043"/>
              <p:cNvSpPr>
                <a:spLocks/>
              </p:cNvSpPr>
              <p:nvPr/>
            </p:nvSpPr>
            <p:spPr bwMode="auto">
              <a:xfrm>
                <a:off x="4985" y="2134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1044"/>
              <p:cNvSpPr>
                <a:spLocks/>
              </p:cNvSpPr>
              <p:nvPr/>
            </p:nvSpPr>
            <p:spPr bwMode="auto">
              <a:xfrm>
                <a:off x="4973" y="21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1045"/>
              <p:cNvSpPr>
                <a:spLocks/>
              </p:cNvSpPr>
              <p:nvPr/>
            </p:nvSpPr>
            <p:spPr bwMode="auto">
              <a:xfrm>
                <a:off x="4967" y="2176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1046"/>
              <p:cNvSpPr>
                <a:spLocks/>
              </p:cNvSpPr>
              <p:nvPr/>
            </p:nvSpPr>
            <p:spPr bwMode="auto">
              <a:xfrm>
                <a:off x="4962" y="217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1047"/>
              <p:cNvSpPr>
                <a:spLocks/>
              </p:cNvSpPr>
              <p:nvPr/>
            </p:nvSpPr>
            <p:spPr bwMode="auto">
              <a:xfrm>
                <a:off x="4971" y="2161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1048"/>
              <p:cNvSpPr>
                <a:spLocks/>
              </p:cNvSpPr>
              <p:nvPr/>
            </p:nvSpPr>
            <p:spPr bwMode="auto">
              <a:xfrm>
                <a:off x="4989" y="213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1049"/>
              <p:cNvSpPr>
                <a:spLocks/>
              </p:cNvSpPr>
              <p:nvPr/>
            </p:nvSpPr>
            <p:spPr bwMode="auto">
              <a:xfrm>
                <a:off x="4971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1050"/>
              <p:cNvSpPr>
                <a:spLocks/>
              </p:cNvSpPr>
              <p:nvPr/>
            </p:nvSpPr>
            <p:spPr bwMode="auto">
              <a:xfrm>
                <a:off x="4973" y="2147"/>
                <a:ext cx="5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1051"/>
              <p:cNvSpPr>
                <a:spLocks/>
              </p:cNvSpPr>
              <p:nvPr/>
            </p:nvSpPr>
            <p:spPr bwMode="auto">
              <a:xfrm>
                <a:off x="4980" y="21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1052"/>
              <p:cNvSpPr>
                <a:spLocks/>
              </p:cNvSpPr>
              <p:nvPr/>
            </p:nvSpPr>
            <p:spPr bwMode="auto">
              <a:xfrm>
                <a:off x="4969" y="2156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1053"/>
              <p:cNvSpPr>
                <a:spLocks/>
              </p:cNvSpPr>
              <p:nvPr/>
            </p:nvSpPr>
            <p:spPr bwMode="auto">
              <a:xfrm>
                <a:off x="4958" y="23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Rectangle 1054"/>
              <p:cNvSpPr>
                <a:spLocks noChangeArrowheads="1"/>
              </p:cNvSpPr>
              <p:nvPr/>
            </p:nvSpPr>
            <p:spPr bwMode="auto">
              <a:xfrm>
                <a:off x="4944" y="23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1055"/>
              <p:cNvSpPr>
                <a:spLocks/>
              </p:cNvSpPr>
              <p:nvPr/>
            </p:nvSpPr>
            <p:spPr bwMode="auto">
              <a:xfrm>
                <a:off x="4958" y="2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1056"/>
              <p:cNvSpPr>
                <a:spLocks/>
              </p:cNvSpPr>
              <p:nvPr/>
            </p:nvSpPr>
            <p:spPr bwMode="auto">
              <a:xfrm>
                <a:off x="4949" y="2235"/>
                <a:ext cx="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1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1057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Rectangle 1058"/>
              <p:cNvSpPr>
                <a:spLocks noChangeArrowheads="1"/>
              </p:cNvSpPr>
              <p:nvPr/>
            </p:nvSpPr>
            <p:spPr bwMode="auto">
              <a:xfrm>
                <a:off x="4955" y="223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1059"/>
              <p:cNvSpPr>
                <a:spLocks/>
              </p:cNvSpPr>
              <p:nvPr/>
            </p:nvSpPr>
            <p:spPr bwMode="auto">
              <a:xfrm>
                <a:off x="4958" y="219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1060"/>
              <p:cNvSpPr>
                <a:spLocks/>
              </p:cNvSpPr>
              <p:nvPr/>
            </p:nvSpPr>
            <p:spPr bwMode="auto">
              <a:xfrm>
                <a:off x="496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1061"/>
              <p:cNvSpPr>
                <a:spLocks/>
              </p:cNvSpPr>
              <p:nvPr/>
            </p:nvSpPr>
            <p:spPr bwMode="auto">
              <a:xfrm>
                <a:off x="4958" y="2203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Rectangle 1062"/>
              <p:cNvSpPr>
                <a:spLocks noChangeArrowheads="1"/>
              </p:cNvSpPr>
              <p:nvPr/>
            </p:nvSpPr>
            <p:spPr bwMode="auto">
              <a:xfrm>
                <a:off x="495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1063"/>
              <p:cNvSpPr>
                <a:spLocks/>
              </p:cNvSpPr>
              <p:nvPr/>
            </p:nvSpPr>
            <p:spPr bwMode="auto">
              <a:xfrm>
                <a:off x="4955" y="2311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Rectangle 1064"/>
              <p:cNvSpPr>
                <a:spLocks noChangeArrowheads="1"/>
              </p:cNvSpPr>
              <p:nvPr/>
            </p:nvSpPr>
            <p:spPr bwMode="auto">
              <a:xfrm>
                <a:off x="4989" y="213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1065"/>
              <p:cNvSpPr>
                <a:spLocks/>
              </p:cNvSpPr>
              <p:nvPr/>
            </p:nvSpPr>
            <p:spPr bwMode="auto">
              <a:xfrm>
                <a:off x="4978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1066"/>
              <p:cNvSpPr>
                <a:spLocks/>
              </p:cNvSpPr>
              <p:nvPr/>
            </p:nvSpPr>
            <p:spPr bwMode="auto">
              <a:xfrm>
                <a:off x="4964" y="227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1067"/>
              <p:cNvSpPr>
                <a:spLocks/>
              </p:cNvSpPr>
              <p:nvPr/>
            </p:nvSpPr>
            <p:spPr bwMode="auto">
              <a:xfrm>
                <a:off x="4976" y="2210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1068"/>
              <p:cNvSpPr>
                <a:spLocks/>
              </p:cNvSpPr>
              <p:nvPr/>
            </p:nvSpPr>
            <p:spPr bwMode="auto">
              <a:xfrm>
                <a:off x="4955" y="23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1069"/>
              <p:cNvSpPr>
                <a:spLocks noEditPoints="1"/>
              </p:cNvSpPr>
              <p:nvPr/>
            </p:nvSpPr>
            <p:spPr bwMode="auto">
              <a:xfrm>
                <a:off x="4935" y="2136"/>
                <a:ext cx="56" cy="198"/>
              </a:xfrm>
              <a:custGeom>
                <a:avLst/>
                <a:gdLst/>
                <a:ahLst/>
                <a:cxnLst>
                  <a:cxn ang="0">
                    <a:pos x="9" y="78"/>
                  </a:cxn>
                  <a:cxn ang="0">
                    <a:pos x="10" y="77"/>
                  </a:cxn>
                  <a:cxn ang="0">
                    <a:pos x="11" y="75"/>
                  </a:cxn>
                  <a:cxn ang="0">
                    <a:pos x="12" y="70"/>
                  </a:cxn>
                  <a:cxn ang="0">
                    <a:pos x="10" y="67"/>
                  </a:cxn>
                  <a:cxn ang="0">
                    <a:pos x="12" y="62"/>
                  </a:cxn>
                  <a:cxn ang="0">
                    <a:pos x="14" y="60"/>
                  </a:cxn>
                  <a:cxn ang="0">
                    <a:pos x="12" y="57"/>
                  </a:cxn>
                  <a:cxn ang="0">
                    <a:pos x="13" y="54"/>
                  </a:cxn>
                  <a:cxn ang="0">
                    <a:pos x="14" y="51"/>
                  </a:cxn>
                  <a:cxn ang="0">
                    <a:pos x="16" y="44"/>
                  </a:cxn>
                  <a:cxn ang="0">
                    <a:pos x="18" y="36"/>
                  </a:cxn>
                  <a:cxn ang="0">
                    <a:pos x="17" y="33"/>
                  </a:cxn>
                  <a:cxn ang="0">
                    <a:pos x="18" y="27"/>
                  </a:cxn>
                  <a:cxn ang="0">
                    <a:pos x="20" y="24"/>
                  </a:cxn>
                  <a:cxn ang="0">
                    <a:pos x="18" y="21"/>
                  </a:cxn>
                  <a:cxn ang="0">
                    <a:pos x="19" y="20"/>
                  </a:cxn>
                  <a:cxn ang="0">
                    <a:pos x="20" y="18"/>
                  </a:cxn>
                  <a:cxn ang="0">
                    <a:pos x="20" y="14"/>
                  </a:cxn>
                  <a:cxn ang="0">
                    <a:pos x="20" y="11"/>
                  </a:cxn>
                  <a:cxn ang="0">
                    <a:pos x="21" y="8"/>
                  </a:cxn>
                  <a:cxn ang="0">
                    <a:pos x="22" y="7"/>
                  </a:cxn>
                  <a:cxn ang="0">
                    <a:pos x="23" y="5"/>
                  </a:cxn>
                  <a:cxn ang="0">
                    <a:pos x="24" y="1"/>
                  </a:cxn>
                  <a:cxn ang="0">
                    <a:pos x="24" y="0"/>
                  </a:cxn>
                  <a:cxn ang="0">
                    <a:pos x="20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7" y="7"/>
                  </a:cxn>
                  <a:cxn ang="0">
                    <a:pos x="18" y="9"/>
                  </a:cxn>
                  <a:cxn ang="0">
                    <a:pos x="17" y="10"/>
                  </a:cxn>
                  <a:cxn ang="0">
                    <a:pos x="16" y="13"/>
                  </a:cxn>
                  <a:cxn ang="0">
                    <a:pos x="14" y="15"/>
                  </a:cxn>
                  <a:cxn ang="0">
                    <a:pos x="14" y="18"/>
                  </a:cxn>
                  <a:cxn ang="0">
                    <a:pos x="13" y="19"/>
                  </a:cxn>
                  <a:cxn ang="0">
                    <a:pos x="10" y="21"/>
                  </a:cxn>
                  <a:cxn ang="0">
                    <a:pos x="11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8"/>
                  </a:cxn>
                  <a:cxn ang="0">
                    <a:pos x="11" y="30"/>
                  </a:cxn>
                  <a:cxn ang="0">
                    <a:pos x="12" y="34"/>
                  </a:cxn>
                  <a:cxn ang="0">
                    <a:pos x="10" y="37"/>
                  </a:cxn>
                  <a:cxn ang="0">
                    <a:pos x="10" y="39"/>
                  </a:cxn>
                  <a:cxn ang="0">
                    <a:pos x="10" y="41"/>
                  </a:cxn>
                  <a:cxn ang="0">
                    <a:pos x="4" y="45"/>
                  </a:cxn>
                  <a:cxn ang="0">
                    <a:pos x="6" y="50"/>
                  </a:cxn>
                  <a:cxn ang="0">
                    <a:pos x="4" y="53"/>
                  </a:cxn>
                  <a:cxn ang="0">
                    <a:pos x="3" y="58"/>
                  </a:cxn>
                  <a:cxn ang="0">
                    <a:pos x="5" y="64"/>
                  </a:cxn>
                  <a:cxn ang="0">
                    <a:pos x="5" y="68"/>
                  </a:cxn>
                  <a:cxn ang="0">
                    <a:pos x="4" y="70"/>
                  </a:cxn>
                  <a:cxn ang="0">
                    <a:pos x="2" y="71"/>
                  </a:cxn>
                  <a:cxn ang="0">
                    <a:pos x="3" y="72"/>
                  </a:cxn>
                  <a:cxn ang="0">
                    <a:pos x="3" y="74"/>
                  </a:cxn>
                  <a:cxn ang="0">
                    <a:pos x="3" y="83"/>
                  </a:cxn>
                  <a:cxn ang="0">
                    <a:pos x="2" y="85"/>
                  </a:cxn>
                  <a:cxn ang="0">
                    <a:pos x="8" y="87"/>
                  </a:cxn>
                  <a:cxn ang="0">
                    <a:pos x="8" y="86"/>
                  </a:cxn>
                  <a:cxn ang="0">
                    <a:pos x="9" y="82"/>
                  </a:cxn>
                  <a:cxn ang="0">
                    <a:pos x="9" y="80"/>
                  </a:cxn>
                  <a:cxn ang="0">
                    <a:pos x="9" y="72"/>
                  </a:cxn>
                </a:cxnLst>
                <a:rect l="0" t="0" r="r" b="b"/>
                <a:pathLst>
                  <a:path w="25" h="88">
                    <a:moveTo>
                      <a:pt x="12" y="80"/>
                    </a:moveTo>
                    <a:cubicBezTo>
                      <a:pt x="12" y="80"/>
                      <a:pt x="10" y="80"/>
                      <a:pt x="9" y="80"/>
                    </a:cubicBezTo>
                    <a:cubicBezTo>
                      <a:pt x="9" y="79"/>
                      <a:pt x="11" y="80"/>
                      <a:pt x="11" y="80"/>
                    </a:cubicBezTo>
                    <a:cubicBezTo>
                      <a:pt x="11" y="80"/>
                      <a:pt x="10" y="79"/>
                      <a:pt x="10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9" y="79"/>
                      <a:pt x="10" y="78"/>
                      <a:pt x="9" y="78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7"/>
                      <a:pt x="6" y="77"/>
                      <a:pt x="7" y="77"/>
                    </a:cubicBezTo>
                    <a:cubicBezTo>
                      <a:pt x="7" y="77"/>
                      <a:pt x="8" y="77"/>
                      <a:pt x="8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9" y="78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7"/>
                      <a:pt x="8" y="77"/>
                      <a:pt x="10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1" y="77"/>
                      <a:pt x="9" y="78"/>
                      <a:pt x="11" y="78"/>
                    </a:cubicBezTo>
                    <a:cubicBezTo>
                      <a:pt x="12" y="77"/>
                      <a:pt x="11" y="77"/>
                      <a:pt x="11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8" y="75"/>
                      <a:pt x="13" y="76"/>
                      <a:pt x="11" y="75"/>
                    </a:cubicBezTo>
                    <a:cubicBezTo>
                      <a:pt x="10" y="75"/>
                      <a:pt x="8" y="75"/>
                      <a:pt x="9" y="75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1" y="74"/>
                      <a:pt x="9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2" y="74"/>
                      <a:pt x="10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0" y="73"/>
                      <a:pt x="10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0" y="71"/>
                      <a:pt x="11" y="71"/>
                      <a:pt x="12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1" y="70"/>
                      <a:pt x="12" y="70"/>
                      <a:pt x="12" y="70"/>
                    </a:cubicBezTo>
                    <a:cubicBezTo>
                      <a:pt x="12" y="70"/>
                      <a:pt x="11" y="70"/>
                      <a:pt x="11" y="69"/>
                    </a:cubicBezTo>
                    <a:cubicBezTo>
                      <a:pt x="11" y="69"/>
                      <a:pt x="11" y="69"/>
                      <a:pt x="12" y="70"/>
                    </a:cubicBezTo>
                    <a:cubicBezTo>
                      <a:pt x="11" y="69"/>
                      <a:pt x="10" y="68"/>
                      <a:pt x="11" y="68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2" y="67"/>
                      <a:pt x="9" y="67"/>
                      <a:pt x="1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6"/>
                      <a:pt x="10" y="65"/>
                      <a:pt x="12" y="65"/>
                    </a:cubicBezTo>
                    <a:cubicBezTo>
                      <a:pt x="10" y="64"/>
                      <a:pt x="13" y="64"/>
                      <a:pt x="11" y="63"/>
                    </a:cubicBezTo>
                    <a:cubicBezTo>
                      <a:pt x="12" y="63"/>
                      <a:pt x="12" y="63"/>
                      <a:pt x="13" y="63"/>
                    </a:cubicBezTo>
                    <a:cubicBezTo>
                      <a:pt x="13" y="63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2" y="62"/>
                      <a:pt x="12" y="62"/>
                    </a:cubicBezTo>
                    <a:cubicBezTo>
                      <a:pt x="11" y="61"/>
                      <a:pt x="13" y="61"/>
                      <a:pt x="13" y="61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2" y="60"/>
                      <a:pt x="15" y="61"/>
                      <a:pt x="14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4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9"/>
                      <a:pt x="14" y="58"/>
                      <a:pt x="14" y="57"/>
                    </a:cubicBezTo>
                    <a:cubicBezTo>
                      <a:pt x="14" y="57"/>
                      <a:pt x="12" y="57"/>
                      <a:pt x="12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3" y="57"/>
                      <a:pt x="13" y="57"/>
                      <a:pt x="12" y="57"/>
                    </a:cubicBezTo>
                    <a:cubicBezTo>
                      <a:pt x="12" y="57"/>
                      <a:pt x="13" y="57"/>
                      <a:pt x="14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6" y="57"/>
                      <a:pt x="14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5"/>
                      <a:pt x="15" y="55"/>
                    </a:cubicBezTo>
                    <a:cubicBezTo>
                      <a:pt x="13" y="55"/>
                      <a:pt x="14" y="54"/>
                      <a:pt x="13" y="54"/>
                    </a:cubicBezTo>
                    <a:cubicBezTo>
                      <a:pt x="13" y="54"/>
                      <a:pt x="14" y="54"/>
                      <a:pt x="14" y="53"/>
                    </a:cubicBezTo>
                    <a:cubicBezTo>
                      <a:pt x="14" y="53"/>
                      <a:pt x="13" y="53"/>
                      <a:pt x="13" y="53"/>
                    </a:cubicBezTo>
                    <a:cubicBezTo>
                      <a:pt x="14" y="53"/>
                      <a:pt x="14" y="52"/>
                      <a:pt x="14" y="53"/>
                    </a:cubicBezTo>
                    <a:cubicBezTo>
                      <a:pt x="14" y="52"/>
                      <a:pt x="14" y="52"/>
                      <a:pt x="14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2" y="50"/>
                      <a:pt x="17" y="50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6" y="48"/>
                    </a:cubicBezTo>
                    <a:cubicBezTo>
                      <a:pt x="14" y="47"/>
                      <a:pt x="16" y="47"/>
                      <a:pt x="15" y="46"/>
                    </a:cubicBezTo>
                    <a:cubicBezTo>
                      <a:pt x="18" y="46"/>
                      <a:pt x="15" y="45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7" y="44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1"/>
                      <a:pt x="18" y="40"/>
                    </a:cubicBezTo>
                    <a:cubicBezTo>
                      <a:pt x="19" y="40"/>
                      <a:pt x="15" y="39"/>
                      <a:pt x="17" y="39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38"/>
                      <a:pt x="18" y="37"/>
                      <a:pt x="17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9" y="36"/>
                      <a:pt x="18" y="36"/>
                      <a:pt x="17" y="35"/>
                    </a:cubicBezTo>
                    <a:cubicBezTo>
                      <a:pt x="17" y="35"/>
                      <a:pt x="18" y="36"/>
                      <a:pt x="18" y="36"/>
                    </a:cubicBezTo>
                    <a:cubicBezTo>
                      <a:pt x="19" y="36"/>
                      <a:pt x="17" y="35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5"/>
                      <a:pt x="19" y="34"/>
                      <a:pt x="18" y="34"/>
                    </a:cubicBezTo>
                    <a:cubicBezTo>
                      <a:pt x="18" y="34"/>
                      <a:pt x="17" y="34"/>
                      <a:pt x="18" y="33"/>
                    </a:cubicBezTo>
                    <a:cubicBezTo>
                      <a:pt x="17" y="33"/>
                      <a:pt x="19" y="33"/>
                      <a:pt x="17" y="33"/>
                    </a:cubicBezTo>
                    <a:cubicBezTo>
                      <a:pt x="19" y="33"/>
                      <a:pt x="19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1"/>
                      <a:pt x="18" y="31"/>
                    </a:cubicBezTo>
                    <a:cubicBezTo>
                      <a:pt x="20" y="31"/>
                      <a:pt x="17" y="30"/>
                      <a:pt x="19" y="30"/>
                    </a:cubicBezTo>
                    <a:cubicBezTo>
                      <a:pt x="19" y="29"/>
                      <a:pt x="18" y="28"/>
                      <a:pt x="18" y="28"/>
                    </a:cubicBezTo>
                    <a:cubicBezTo>
                      <a:pt x="20" y="28"/>
                      <a:pt x="18" y="28"/>
                      <a:pt x="20" y="29"/>
                    </a:cubicBezTo>
                    <a:cubicBezTo>
                      <a:pt x="19" y="28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20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5"/>
                      <a:pt x="17" y="24"/>
                      <a:pt x="16" y="24"/>
                    </a:cubicBezTo>
                    <a:cubicBezTo>
                      <a:pt x="18" y="25"/>
                      <a:pt x="17" y="23"/>
                      <a:pt x="20" y="24"/>
                    </a:cubicBezTo>
                    <a:cubicBezTo>
                      <a:pt x="20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20" y="24"/>
                    </a:cubicBezTo>
                    <a:cubicBezTo>
                      <a:pt x="20" y="24"/>
                      <a:pt x="19" y="24"/>
                      <a:pt x="19" y="2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2"/>
                      <a:pt x="17" y="21"/>
                      <a:pt x="18" y="21"/>
                    </a:cubicBezTo>
                    <a:cubicBezTo>
                      <a:pt x="20" y="22"/>
                      <a:pt x="19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8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7" y="18"/>
                      <a:pt x="18" y="18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19" y="18"/>
                      <a:pt x="20" y="18"/>
                      <a:pt x="18" y="17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20" y="18"/>
                    </a:cubicBezTo>
                    <a:cubicBezTo>
                      <a:pt x="20" y="17"/>
                      <a:pt x="18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19" y="16"/>
                      <a:pt x="19" y="16"/>
                    </a:cubicBezTo>
                    <a:cubicBezTo>
                      <a:pt x="21" y="16"/>
                      <a:pt x="20" y="16"/>
                      <a:pt x="21" y="16"/>
                    </a:cubicBezTo>
                    <a:cubicBezTo>
                      <a:pt x="21" y="16"/>
                      <a:pt x="19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8" y="14"/>
                      <a:pt x="21" y="14"/>
                      <a:pt x="20" y="14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1" y="14"/>
                      <a:pt x="21" y="13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0" y="11"/>
                    </a:cubicBezTo>
                    <a:cubicBezTo>
                      <a:pt x="23" y="11"/>
                      <a:pt x="19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1" y="8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19" y="7"/>
                      <a:pt x="20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7"/>
                      <a:pt x="20" y="7"/>
                      <a:pt x="21" y="7"/>
                    </a:cubicBezTo>
                    <a:cubicBezTo>
                      <a:pt x="21" y="7"/>
                      <a:pt x="19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0" y="5"/>
                      <a:pt x="22" y="6"/>
                      <a:pt x="21" y="5"/>
                    </a:cubicBezTo>
                    <a:cubicBezTo>
                      <a:pt x="22" y="6"/>
                      <a:pt x="21" y="5"/>
                      <a:pt x="23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5"/>
                      <a:pt x="25" y="5"/>
                      <a:pt x="23" y="5"/>
                    </a:cubicBezTo>
                    <a:cubicBezTo>
                      <a:pt x="24" y="5"/>
                      <a:pt x="23" y="5"/>
                      <a:pt x="24" y="5"/>
                    </a:cubicBezTo>
                    <a:cubicBezTo>
                      <a:pt x="24" y="5"/>
                      <a:pt x="24" y="5"/>
                      <a:pt x="23" y="5"/>
                    </a:cubicBezTo>
                    <a:cubicBezTo>
                      <a:pt x="22" y="4"/>
                      <a:pt x="25" y="4"/>
                      <a:pt x="23" y="3"/>
                    </a:cubicBezTo>
                    <a:cubicBezTo>
                      <a:pt x="23" y="2"/>
                      <a:pt x="22" y="2"/>
                      <a:pt x="21" y="1"/>
                    </a:cubicBezTo>
                    <a:cubicBezTo>
                      <a:pt x="22" y="1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2" y="1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1"/>
                      <a:pt x="24" y="1"/>
                    </a:cubicBezTo>
                    <a:cubicBezTo>
                      <a:pt x="24" y="1"/>
                      <a:pt x="24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4" y="0"/>
                      <a:pt x="24" y="0"/>
                    </a:cubicBezTo>
                    <a:cubicBezTo>
                      <a:pt x="24" y="1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0"/>
                      <a:pt x="23" y="1"/>
                      <a:pt x="23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0" y="1"/>
                      <a:pt x="21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1"/>
                      <a:pt x="19" y="1"/>
                      <a:pt x="20" y="1"/>
                    </a:cubicBezTo>
                    <a:cubicBezTo>
                      <a:pt x="19" y="1"/>
                      <a:pt x="21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0" y="2"/>
                      <a:pt x="22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19" y="3"/>
                      <a:pt x="21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20" y="4"/>
                      <a:pt x="19" y="4"/>
                    </a:cubicBezTo>
                    <a:cubicBezTo>
                      <a:pt x="18" y="4"/>
                      <a:pt x="19" y="4"/>
                      <a:pt x="18" y="4"/>
                    </a:cubicBezTo>
                    <a:cubicBezTo>
                      <a:pt x="20" y="5"/>
                      <a:pt x="18" y="4"/>
                      <a:pt x="18" y="5"/>
                    </a:cubicBezTo>
                    <a:cubicBezTo>
                      <a:pt x="19" y="5"/>
                      <a:pt x="18" y="5"/>
                      <a:pt x="19" y="6"/>
                    </a:cubicBezTo>
                    <a:cubicBezTo>
                      <a:pt x="18" y="6"/>
                      <a:pt x="18" y="6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7"/>
                      <a:pt x="18" y="7"/>
                      <a:pt x="18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7" y="8"/>
                      <a:pt x="17" y="9"/>
                    </a:cubicBezTo>
                    <a:cubicBezTo>
                      <a:pt x="17" y="9"/>
                      <a:pt x="19" y="9"/>
                      <a:pt x="20" y="10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8" y="9"/>
                      <a:pt x="19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8" y="9"/>
                    </a:cubicBezTo>
                    <a:cubicBezTo>
                      <a:pt x="17" y="9"/>
                      <a:pt x="18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7" y="10"/>
                      <a:pt x="16" y="9"/>
                      <a:pt x="15" y="9"/>
                    </a:cubicBezTo>
                    <a:cubicBezTo>
                      <a:pt x="16" y="10"/>
                      <a:pt x="15" y="10"/>
                      <a:pt x="17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2"/>
                      <a:pt x="16" y="12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3"/>
                      <a:pt x="16" y="13"/>
                      <a:pt x="17" y="14"/>
                    </a:cubicBezTo>
                    <a:cubicBezTo>
                      <a:pt x="17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4"/>
                      <a:pt x="15" y="15"/>
                    </a:cubicBezTo>
                    <a:cubicBezTo>
                      <a:pt x="14" y="14"/>
                      <a:pt x="14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5"/>
                      <a:pt x="16" y="17"/>
                      <a:pt x="13" y="16"/>
                    </a:cubicBezTo>
                    <a:cubicBezTo>
                      <a:pt x="14" y="17"/>
                      <a:pt x="14" y="16"/>
                      <a:pt x="15" y="17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2" y="17"/>
                      <a:pt x="14" y="18"/>
                      <a:pt x="14" y="18"/>
                    </a:cubicBezTo>
                    <a:cubicBezTo>
                      <a:pt x="14" y="18"/>
                      <a:pt x="15" y="18"/>
                      <a:pt x="16" y="19"/>
                    </a:cubicBezTo>
                    <a:cubicBezTo>
                      <a:pt x="16" y="19"/>
                      <a:pt x="14" y="19"/>
                      <a:pt x="13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2" y="18"/>
                    </a:cubicBezTo>
                    <a:cubicBezTo>
                      <a:pt x="12" y="19"/>
                      <a:pt x="13" y="19"/>
                      <a:pt x="13" y="19"/>
                    </a:cubicBezTo>
                    <a:cubicBezTo>
                      <a:pt x="12" y="19"/>
                      <a:pt x="13" y="19"/>
                      <a:pt x="12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2" y="20"/>
                      <a:pt x="14" y="20"/>
                      <a:pt x="14" y="21"/>
                    </a:cubicBezTo>
                    <a:cubicBezTo>
                      <a:pt x="13" y="21"/>
                      <a:pt x="12" y="20"/>
                      <a:pt x="13" y="21"/>
                    </a:cubicBezTo>
                    <a:cubicBezTo>
                      <a:pt x="12" y="21"/>
                      <a:pt x="12" y="20"/>
                      <a:pt x="11" y="20"/>
                    </a:cubicBezTo>
                    <a:cubicBezTo>
                      <a:pt x="12" y="21"/>
                      <a:pt x="11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2" y="21"/>
                      <a:pt x="13" y="22"/>
                    </a:cubicBezTo>
                    <a:cubicBezTo>
                      <a:pt x="12" y="22"/>
                      <a:pt x="13" y="22"/>
                      <a:pt x="12" y="22"/>
                    </a:cubicBezTo>
                    <a:cubicBezTo>
                      <a:pt x="13" y="22"/>
                      <a:pt x="11" y="22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9" y="22"/>
                      <a:pt x="12" y="22"/>
                      <a:pt x="11" y="23"/>
                    </a:cubicBezTo>
                    <a:cubicBezTo>
                      <a:pt x="11" y="22"/>
                      <a:pt x="10" y="22"/>
                      <a:pt x="10" y="23"/>
                    </a:cubicBezTo>
                    <a:cubicBezTo>
                      <a:pt x="10" y="22"/>
                      <a:pt x="11" y="23"/>
                      <a:pt x="12" y="23"/>
                    </a:cubicBezTo>
                    <a:cubicBezTo>
                      <a:pt x="11" y="23"/>
                      <a:pt x="12" y="23"/>
                      <a:pt x="12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1" y="24"/>
                      <a:pt x="12" y="25"/>
                    </a:cubicBezTo>
                    <a:cubicBezTo>
                      <a:pt x="11" y="25"/>
                      <a:pt x="11" y="24"/>
                      <a:pt x="10" y="24"/>
                    </a:cubicBezTo>
                    <a:cubicBezTo>
                      <a:pt x="11" y="25"/>
                      <a:pt x="9" y="25"/>
                      <a:pt x="10" y="25"/>
                    </a:cubicBezTo>
                    <a:cubicBezTo>
                      <a:pt x="11" y="25"/>
                      <a:pt x="11" y="25"/>
                      <a:pt x="11" y="26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3" y="25"/>
                      <a:pt x="12" y="25"/>
                      <a:pt x="13" y="25"/>
                    </a:cubicBezTo>
                    <a:cubicBezTo>
                      <a:pt x="12" y="25"/>
                      <a:pt x="14" y="26"/>
                      <a:pt x="13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9" y="26"/>
                      <a:pt x="12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7"/>
                      <a:pt x="11" y="27"/>
                      <a:pt x="12" y="28"/>
                    </a:cubicBezTo>
                    <a:cubicBezTo>
                      <a:pt x="11" y="27"/>
                      <a:pt x="11" y="28"/>
                      <a:pt x="10" y="28"/>
                    </a:cubicBezTo>
                    <a:cubicBezTo>
                      <a:pt x="11" y="28"/>
                      <a:pt x="10" y="28"/>
                      <a:pt x="11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2" y="29"/>
                      <a:pt x="12" y="30"/>
                    </a:cubicBezTo>
                    <a:cubicBezTo>
                      <a:pt x="11" y="29"/>
                      <a:pt x="11" y="30"/>
                      <a:pt x="10" y="29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29"/>
                      <a:pt x="11" y="30"/>
                      <a:pt x="11" y="30"/>
                    </a:cubicBezTo>
                    <a:cubicBezTo>
                      <a:pt x="11" y="30"/>
                      <a:pt x="12" y="30"/>
                      <a:pt x="12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3" y="31"/>
                    </a:cubicBezTo>
                    <a:cubicBezTo>
                      <a:pt x="10" y="31"/>
                      <a:pt x="13" y="32"/>
                      <a:pt x="10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0" y="33"/>
                      <a:pt x="10" y="33"/>
                    </a:cubicBezTo>
                    <a:cubicBezTo>
                      <a:pt x="10" y="34"/>
                      <a:pt x="13" y="34"/>
                      <a:pt x="12" y="34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8" y="34"/>
                      <a:pt x="11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5"/>
                      <a:pt x="10" y="35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0" y="37"/>
                      <a:pt x="11" y="37"/>
                      <a:pt x="10" y="37"/>
                    </a:cubicBezTo>
                    <a:cubicBezTo>
                      <a:pt x="10" y="37"/>
                      <a:pt x="11" y="37"/>
                      <a:pt x="11" y="38"/>
                    </a:cubicBezTo>
                    <a:cubicBezTo>
                      <a:pt x="11" y="38"/>
                      <a:pt x="10" y="38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8" y="37"/>
                      <a:pt x="9" y="38"/>
                      <a:pt x="9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10" y="38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2" y="40"/>
                      <a:pt x="9" y="39"/>
                      <a:pt x="10" y="40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40"/>
                      <a:pt x="10" y="40"/>
                      <a:pt x="10" y="41"/>
                    </a:cubicBezTo>
                    <a:cubicBezTo>
                      <a:pt x="9" y="40"/>
                      <a:pt x="9" y="40"/>
                      <a:pt x="8" y="39"/>
                    </a:cubicBezTo>
                    <a:cubicBezTo>
                      <a:pt x="8" y="40"/>
                      <a:pt x="8" y="40"/>
                      <a:pt x="9" y="40"/>
                    </a:cubicBezTo>
                    <a:cubicBezTo>
                      <a:pt x="9" y="40"/>
                      <a:pt x="8" y="40"/>
                      <a:pt x="9" y="40"/>
                    </a:cubicBezTo>
                    <a:cubicBezTo>
                      <a:pt x="10" y="40"/>
                      <a:pt x="10" y="41"/>
                      <a:pt x="10" y="41"/>
                    </a:cubicBezTo>
                    <a:cubicBezTo>
                      <a:pt x="7" y="41"/>
                      <a:pt x="9" y="42"/>
                      <a:pt x="7" y="42"/>
                    </a:cubicBezTo>
                    <a:cubicBezTo>
                      <a:pt x="8" y="43"/>
                      <a:pt x="6" y="43"/>
                      <a:pt x="6" y="44"/>
                    </a:cubicBezTo>
                    <a:cubicBezTo>
                      <a:pt x="9" y="44"/>
                      <a:pt x="6" y="44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6" y="45"/>
                      <a:pt x="7" y="45"/>
                      <a:pt x="6" y="45"/>
                    </a:cubicBezTo>
                    <a:cubicBezTo>
                      <a:pt x="6" y="45"/>
                      <a:pt x="5" y="45"/>
                      <a:pt x="4" y="45"/>
                    </a:cubicBezTo>
                    <a:cubicBezTo>
                      <a:pt x="5" y="45"/>
                      <a:pt x="5" y="45"/>
                      <a:pt x="5" y="46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4" y="47"/>
                      <a:pt x="6" y="48"/>
                    </a:cubicBezTo>
                    <a:cubicBezTo>
                      <a:pt x="6" y="48"/>
                      <a:pt x="5" y="48"/>
                      <a:pt x="5" y="48"/>
                    </a:cubicBezTo>
                    <a:cubicBezTo>
                      <a:pt x="5" y="48"/>
                      <a:pt x="7" y="49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0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6" y="51"/>
                      <a:pt x="5" y="51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4" y="51"/>
                      <a:pt x="6" y="52"/>
                      <a:pt x="7" y="52"/>
                    </a:cubicBezTo>
                    <a:cubicBezTo>
                      <a:pt x="5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5" y="54"/>
                      <a:pt x="5" y="55"/>
                    </a:cubicBezTo>
                    <a:cubicBezTo>
                      <a:pt x="3" y="55"/>
                      <a:pt x="4" y="57"/>
                      <a:pt x="3" y="57"/>
                    </a:cubicBezTo>
                    <a:cubicBezTo>
                      <a:pt x="3" y="57"/>
                      <a:pt x="4" y="57"/>
                      <a:pt x="5" y="57"/>
                    </a:cubicBezTo>
                    <a:cubicBezTo>
                      <a:pt x="4" y="58"/>
                      <a:pt x="6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2" y="59"/>
                      <a:pt x="6" y="61"/>
                      <a:pt x="3" y="61"/>
                    </a:cubicBezTo>
                    <a:cubicBezTo>
                      <a:pt x="4" y="61"/>
                      <a:pt x="3" y="61"/>
                      <a:pt x="4" y="62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2" y="62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3"/>
                      <a:pt x="5" y="63"/>
                      <a:pt x="5" y="64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4"/>
                      <a:pt x="2" y="64"/>
                      <a:pt x="3" y="65"/>
                    </a:cubicBezTo>
                    <a:cubicBezTo>
                      <a:pt x="3" y="65"/>
                      <a:pt x="2" y="65"/>
                      <a:pt x="2" y="65"/>
                    </a:cubicBezTo>
                    <a:cubicBezTo>
                      <a:pt x="2" y="65"/>
                      <a:pt x="1" y="66"/>
                      <a:pt x="3" y="66"/>
                    </a:cubicBezTo>
                    <a:cubicBezTo>
                      <a:pt x="2" y="66"/>
                      <a:pt x="3" y="67"/>
                      <a:pt x="4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8"/>
                      <a:pt x="5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3" y="68"/>
                      <a:pt x="5" y="68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69"/>
                      <a:pt x="4" y="69"/>
                      <a:pt x="5" y="69"/>
                    </a:cubicBezTo>
                    <a:cubicBezTo>
                      <a:pt x="5" y="69"/>
                      <a:pt x="4" y="69"/>
                      <a:pt x="3" y="69"/>
                    </a:cubicBezTo>
                    <a:cubicBezTo>
                      <a:pt x="4" y="69"/>
                      <a:pt x="5" y="70"/>
                      <a:pt x="4" y="70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3" y="70"/>
                      <a:pt x="5" y="71"/>
                      <a:pt x="4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1" y="70"/>
                    </a:cubicBezTo>
                    <a:cubicBezTo>
                      <a:pt x="1" y="70"/>
                      <a:pt x="3" y="71"/>
                      <a:pt x="3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1"/>
                      <a:pt x="1" y="72"/>
                      <a:pt x="1" y="72"/>
                    </a:cubicBezTo>
                    <a:cubicBezTo>
                      <a:pt x="2" y="72"/>
                      <a:pt x="2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4" y="72"/>
                      <a:pt x="4" y="72"/>
                      <a:pt x="3" y="72"/>
                    </a:cubicBezTo>
                    <a:cubicBezTo>
                      <a:pt x="4" y="72"/>
                      <a:pt x="5" y="72"/>
                      <a:pt x="5" y="73"/>
                    </a:cubicBezTo>
                    <a:cubicBezTo>
                      <a:pt x="4" y="73"/>
                      <a:pt x="3" y="73"/>
                      <a:pt x="2" y="73"/>
                    </a:cubicBezTo>
                    <a:cubicBezTo>
                      <a:pt x="2" y="73"/>
                      <a:pt x="2" y="74"/>
                      <a:pt x="4" y="75"/>
                    </a:cubicBezTo>
                    <a:cubicBezTo>
                      <a:pt x="4" y="75"/>
                      <a:pt x="3" y="75"/>
                      <a:pt x="3" y="75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3" y="75"/>
                      <a:pt x="4" y="76"/>
                    </a:cubicBezTo>
                    <a:cubicBezTo>
                      <a:pt x="3" y="76"/>
                      <a:pt x="3" y="75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0" y="76"/>
                      <a:pt x="6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4" y="81"/>
                      <a:pt x="2" y="82"/>
                    </a:cubicBezTo>
                    <a:cubicBezTo>
                      <a:pt x="2" y="82"/>
                      <a:pt x="3" y="82"/>
                      <a:pt x="3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4" y="84"/>
                      <a:pt x="0" y="84"/>
                      <a:pt x="2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86"/>
                      <a:pt x="1" y="86"/>
                      <a:pt x="1" y="86"/>
                    </a:cubicBezTo>
                    <a:cubicBezTo>
                      <a:pt x="1" y="87"/>
                      <a:pt x="2" y="87"/>
                      <a:pt x="3" y="87"/>
                    </a:cubicBezTo>
                    <a:cubicBezTo>
                      <a:pt x="3" y="87"/>
                      <a:pt x="3" y="87"/>
                      <a:pt x="4" y="87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6" y="87"/>
                      <a:pt x="8" y="88"/>
                      <a:pt x="9" y="87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10" y="87"/>
                      <a:pt x="9" y="87"/>
                      <a:pt x="9" y="87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8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8" y="86"/>
                      <a:pt x="8" y="86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9" y="86"/>
                      <a:pt x="9" y="85"/>
                      <a:pt x="8" y="85"/>
                    </a:cubicBezTo>
                    <a:cubicBezTo>
                      <a:pt x="9" y="85"/>
                      <a:pt x="8" y="85"/>
                      <a:pt x="10" y="85"/>
                    </a:cubicBezTo>
                    <a:cubicBezTo>
                      <a:pt x="10" y="85"/>
                      <a:pt x="9" y="84"/>
                      <a:pt x="9" y="84"/>
                    </a:cubicBezTo>
                    <a:cubicBezTo>
                      <a:pt x="11" y="85"/>
                      <a:pt x="9" y="83"/>
                      <a:pt x="11" y="84"/>
                    </a:cubicBezTo>
                    <a:cubicBezTo>
                      <a:pt x="9" y="83"/>
                      <a:pt x="10" y="83"/>
                      <a:pt x="9" y="82"/>
                    </a:cubicBezTo>
                    <a:cubicBezTo>
                      <a:pt x="9" y="82"/>
                      <a:pt x="10" y="82"/>
                      <a:pt x="10" y="82"/>
                    </a:cubicBezTo>
                    <a:cubicBezTo>
                      <a:pt x="10" y="82"/>
                      <a:pt x="10" y="82"/>
                      <a:pt x="11" y="82"/>
                    </a:cubicBezTo>
                    <a:cubicBezTo>
                      <a:pt x="9" y="82"/>
                      <a:pt x="9" y="82"/>
                      <a:pt x="8" y="81"/>
                    </a:cubicBezTo>
                    <a:cubicBezTo>
                      <a:pt x="9" y="81"/>
                      <a:pt x="10" y="82"/>
                      <a:pt x="11" y="82"/>
                    </a:cubicBezTo>
                    <a:cubicBezTo>
                      <a:pt x="10" y="82"/>
                      <a:pt x="10" y="81"/>
                      <a:pt x="9" y="81"/>
                    </a:cubicBezTo>
                    <a:cubicBezTo>
                      <a:pt x="10" y="81"/>
                      <a:pt x="9" y="81"/>
                      <a:pt x="11" y="81"/>
                    </a:cubicBezTo>
                    <a:cubicBezTo>
                      <a:pt x="9" y="81"/>
                      <a:pt x="10" y="81"/>
                      <a:pt x="9" y="80"/>
                    </a:cubicBezTo>
                    <a:cubicBezTo>
                      <a:pt x="10" y="80"/>
                      <a:pt x="11" y="81"/>
                      <a:pt x="10" y="80"/>
                    </a:cubicBezTo>
                    <a:cubicBezTo>
                      <a:pt x="11" y="80"/>
                      <a:pt x="12" y="80"/>
                      <a:pt x="12" y="80"/>
                    </a:cubicBezTo>
                    <a:close/>
                    <a:moveTo>
                      <a:pt x="9" y="72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lose/>
                    <a:moveTo>
                      <a:pt x="10" y="71"/>
                    </a:moveTo>
                    <a:cubicBezTo>
                      <a:pt x="9" y="72"/>
                      <a:pt x="9" y="72"/>
                      <a:pt x="9" y="72"/>
                    </a:cubicBezTo>
                    <a:cubicBezTo>
                      <a:pt x="9" y="72"/>
                      <a:pt x="9" y="71"/>
                      <a:pt x="9" y="71"/>
                    </a:cubicBezTo>
                    <a:lnTo>
                      <a:pt x="10" y="71"/>
                    </a:lnTo>
                    <a:close/>
                    <a:moveTo>
                      <a:pt x="2" y="72"/>
                    </a:moveTo>
                    <a:cubicBezTo>
                      <a:pt x="1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Rectangle 1070"/>
              <p:cNvSpPr>
                <a:spLocks noChangeArrowheads="1"/>
              </p:cNvSpPr>
              <p:nvPr/>
            </p:nvSpPr>
            <p:spPr bwMode="auto">
              <a:xfrm>
                <a:off x="4942" y="229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Rectangle 1071"/>
              <p:cNvSpPr>
                <a:spLocks noChangeArrowheads="1"/>
              </p:cNvSpPr>
              <p:nvPr/>
            </p:nvSpPr>
            <p:spPr bwMode="auto">
              <a:xfrm>
                <a:off x="4973" y="216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Rectangle 1072"/>
              <p:cNvSpPr>
                <a:spLocks noChangeArrowheads="1"/>
              </p:cNvSpPr>
              <p:nvPr/>
            </p:nvSpPr>
            <p:spPr bwMode="auto">
              <a:xfrm>
                <a:off x="4964" y="227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1073"/>
              <p:cNvSpPr>
                <a:spLocks/>
              </p:cNvSpPr>
              <p:nvPr/>
            </p:nvSpPr>
            <p:spPr bwMode="auto">
              <a:xfrm>
                <a:off x="4985" y="21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1074"/>
              <p:cNvSpPr>
                <a:spLocks/>
              </p:cNvSpPr>
              <p:nvPr/>
            </p:nvSpPr>
            <p:spPr bwMode="auto">
              <a:xfrm>
                <a:off x="4985" y="215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Rectangle 1075"/>
              <p:cNvSpPr>
                <a:spLocks noChangeArrowheads="1"/>
              </p:cNvSpPr>
              <p:nvPr/>
            </p:nvSpPr>
            <p:spPr bwMode="auto">
              <a:xfrm>
                <a:off x="4987" y="214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1076"/>
              <p:cNvSpPr>
                <a:spLocks/>
              </p:cNvSpPr>
              <p:nvPr/>
            </p:nvSpPr>
            <p:spPr bwMode="auto">
              <a:xfrm>
                <a:off x="4978" y="219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1077"/>
              <p:cNvSpPr>
                <a:spLocks/>
              </p:cNvSpPr>
              <p:nvPr/>
            </p:nvSpPr>
            <p:spPr bwMode="auto">
              <a:xfrm>
                <a:off x="4976" y="217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Rectangle 1078"/>
              <p:cNvSpPr>
                <a:spLocks noChangeArrowheads="1"/>
              </p:cNvSpPr>
              <p:nvPr/>
            </p:nvSpPr>
            <p:spPr bwMode="auto">
              <a:xfrm>
                <a:off x="4978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1079"/>
              <p:cNvSpPr>
                <a:spLocks/>
              </p:cNvSpPr>
              <p:nvPr/>
            </p:nvSpPr>
            <p:spPr bwMode="auto">
              <a:xfrm>
                <a:off x="4978" y="21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1080"/>
              <p:cNvSpPr>
                <a:spLocks/>
              </p:cNvSpPr>
              <p:nvPr/>
            </p:nvSpPr>
            <p:spPr bwMode="auto">
              <a:xfrm>
                <a:off x="4991" y="213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1081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1082"/>
              <p:cNvSpPr>
                <a:spLocks/>
              </p:cNvSpPr>
              <p:nvPr/>
            </p:nvSpPr>
            <p:spPr bwMode="auto">
              <a:xfrm>
                <a:off x="4991" y="2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1083"/>
              <p:cNvSpPr>
                <a:spLocks/>
              </p:cNvSpPr>
              <p:nvPr/>
            </p:nvSpPr>
            <p:spPr bwMode="auto">
              <a:xfrm>
                <a:off x="4989" y="2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1084"/>
              <p:cNvSpPr>
                <a:spLocks/>
              </p:cNvSpPr>
              <p:nvPr/>
            </p:nvSpPr>
            <p:spPr bwMode="auto">
              <a:xfrm>
                <a:off x="4987" y="2140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1085"/>
              <p:cNvSpPr>
                <a:spLocks/>
              </p:cNvSpPr>
              <p:nvPr/>
            </p:nvSpPr>
            <p:spPr bwMode="auto">
              <a:xfrm>
                <a:off x="4973" y="2143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1086"/>
              <p:cNvSpPr>
                <a:spLocks/>
              </p:cNvSpPr>
              <p:nvPr/>
            </p:nvSpPr>
            <p:spPr bwMode="auto">
              <a:xfrm>
                <a:off x="4973" y="2145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1087"/>
              <p:cNvSpPr>
                <a:spLocks/>
              </p:cNvSpPr>
              <p:nvPr/>
            </p:nvSpPr>
            <p:spPr bwMode="auto">
              <a:xfrm>
                <a:off x="4967" y="216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1088"/>
              <p:cNvSpPr>
                <a:spLocks/>
              </p:cNvSpPr>
              <p:nvPr/>
            </p:nvSpPr>
            <p:spPr bwMode="auto">
              <a:xfrm>
                <a:off x="4980" y="217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1089"/>
              <p:cNvSpPr>
                <a:spLocks/>
              </p:cNvSpPr>
              <p:nvPr/>
            </p:nvSpPr>
            <p:spPr bwMode="auto">
              <a:xfrm>
                <a:off x="4962" y="217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1090"/>
              <p:cNvSpPr>
                <a:spLocks/>
              </p:cNvSpPr>
              <p:nvPr/>
            </p:nvSpPr>
            <p:spPr bwMode="auto">
              <a:xfrm>
                <a:off x="4955" y="2206"/>
                <a:ext cx="5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1091"/>
              <p:cNvSpPr>
                <a:spLocks/>
              </p:cNvSpPr>
              <p:nvPr/>
            </p:nvSpPr>
            <p:spPr bwMode="auto">
              <a:xfrm>
                <a:off x="4953" y="2224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Rectangle 1092"/>
              <p:cNvSpPr>
                <a:spLocks noChangeArrowheads="1"/>
              </p:cNvSpPr>
              <p:nvPr/>
            </p:nvSpPr>
            <p:spPr bwMode="auto">
              <a:xfrm>
                <a:off x="4942" y="226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1093"/>
              <p:cNvSpPr>
                <a:spLocks/>
              </p:cNvSpPr>
              <p:nvPr/>
            </p:nvSpPr>
            <p:spPr bwMode="auto">
              <a:xfrm>
                <a:off x="5095" y="2194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1094"/>
              <p:cNvSpPr>
                <a:spLocks/>
              </p:cNvSpPr>
              <p:nvPr/>
            </p:nvSpPr>
            <p:spPr bwMode="auto">
              <a:xfrm>
                <a:off x="5093" y="2194"/>
                <a:ext cx="4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1095"/>
              <p:cNvSpPr>
                <a:spLocks/>
              </p:cNvSpPr>
              <p:nvPr/>
            </p:nvSpPr>
            <p:spPr bwMode="auto">
              <a:xfrm>
                <a:off x="5081" y="22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1096"/>
              <p:cNvSpPr>
                <a:spLocks/>
              </p:cNvSpPr>
              <p:nvPr/>
            </p:nvSpPr>
            <p:spPr bwMode="auto">
              <a:xfrm>
                <a:off x="5077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1097"/>
              <p:cNvSpPr>
                <a:spLocks/>
              </p:cNvSpPr>
              <p:nvPr/>
            </p:nvSpPr>
            <p:spPr bwMode="auto">
              <a:xfrm>
                <a:off x="5072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1098"/>
              <p:cNvSpPr>
                <a:spLocks/>
              </p:cNvSpPr>
              <p:nvPr/>
            </p:nvSpPr>
            <p:spPr bwMode="auto">
              <a:xfrm>
                <a:off x="5081" y="2219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Rectangle 1099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1100"/>
              <p:cNvSpPr>
                <a:spLocks/>
              </p:cNvSpPr>
              <p:nvPr/>
            </p:nvSpPr>
            <p:spPr bwMode="auto">
              <a:xfrm>
                <a:off x="5079" y="22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1101"/>
              <p:cNvSpPr>
                <a:spLocks/>
              </p:cNvSpPr>
              <p:nvPr/>
            </p:nvSpPr>
            <p:spPr bwMode="auto">
              <a:xfrm>
                <a:off x="5081" y="2208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1102"/>
              <p:cNvSpPr>
                <a:spLocks/>
              </p:cNvSpPr>
              <p:nvPr/>
            </p:nvSpPr>
            <p:spPr bwMode="auto">
              <a:xfrm>
                <a:off x="5088" y="2199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1103"/>
              <p:cNvSpPr>
                <a:spLocks/>
              </p:cNvSpPr>
              <p:nvPr/>
            </p:nvSpPr>
            <p:spPr bwMode="auto">
              <a:xfrm>
                <a:off x="5079" y="22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1104"/>
              <p:cNvSpPr>
                <a:spLocks/>
              </p:cNvSpPr>
              <p:nvPr/>
            </p:nvSpPr>
            <p:spPr bwMode="auto">
              <a:xfrm>
                <a:off x="5079" y="23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Rectangle 1105"/>
              <p:cNvSpPr>
                <a:spLocks noChangeArrowheads="1"/>
              </p:cNvSpPr>
              <p:nvPr/>
            </p:nvSpPr>
            <p:spPr bwMode="auto">
              <a:xfrm>
                <a:off x="5066" y="237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1106"/>
              <p:cNvSpPr>
                <a:spLocks/>
              </p:cNvSpPr>
              <p:nvPr/>
            </p:nvSpPr>
            <p:spPr bwMode="auto">
              <a:xfrm>
                <a:off x="5070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1107"/>
              <p:cNvSpPr>
                <a:spLocks/>
              </p:cNvSpPr>
              <p:nvPr/>
            </p:nvSpPr>
            <p:spPr bwMode="auto">
              <a:xfrm>
                <a:off x="5063" y="2287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1108"/>
              <p:cNvSpPr>
                <a:spLocks/>
              </p:cNvSpPr>
              <p:nvPr/>
            </p:nvSpPr>
            <p:spPr bwMode="auto">
              <a:xfrm>
                <a:off x="5097" y="22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Rectangle 1109"/>
              <p:cNvSpPr>
                <a:spLocks noChangeArrowheads="1"/>
              </p:cNvSpPr>
              <p:nvPr/>
            </p:nvSpPr>
            <p:spPr bwMode="auto">
              <a:xfrm>
                <a:off x="5070" y="228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1110"/>
              <p:cNvSpPr>
                <a:spLocks/>
              </p:cNvSpPr>
              <p:nvPr/>
            </p:nvSpPr>
            <p:spPr bwMode="auto">
              <a:xfrm>
                <a:off x="5068" y="225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1111"/>
              <p:cNvSpPr>
                <a:spLocks/>
              </p:cNvSpPr>
              <p:nvPr/>
            </p:nvSpPr>
            <p:spPr bwMode="auto">
              <a:xfrm>
                <a:off x="5072" y="2246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1112"/>
              <p:cNvSpPr>
                <a:spLocks/>
              </p:cNvSpPr>
              <p:nvPr/>
            </p:nvSpPr>
            <p:spPr bwMode="auto">
              <a:xfrm>
                <a:off x="5070" y="2257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1113"/>
              <p:cNvSpPr>
                <a:spLocks/>
              </p:cNvSpPr>
              <p:nvPr/>
            </p:nvSpPr>
            <p:spPr bwMode="auto">
              <a:xfrm>
                <a:off x="5070" y="226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1114"/>
              <p:cNvSpPr>
                <a:spLocks/>
              </p:cNvSpPr>
              <p:nvPr/>
            </p:nvSpPr>
            <p:spPr bwMode="auto">
              <a:xfrm>
                <a:off x="5077" y="2352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Rectangle 1115"/>
              <p:cNvSpPr>
                <a:spLocks noChangeArrowheads="1"/>
              </p:cNvSpPr>
              <p:nvPr/>
            </p:nvSpPr>
            <p:spPr bwMode="auto">
              <a:xfrm>
                <a:off x="5097" y="22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1116"/>
              <p:cNvSpPr>
                <a:spLocks/>
              </p:cNvSpPr>
              <p:nvPr/>
            </p:nvSpPr>
            <p:spPr bwMode="auto">
              <a:xfrm>
                <a:off x="5090" y="22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1117"/>
              <p:cNvSpPr>
                <a:spLocks/>
              </p:cNvSpPr>
              <p:nvPr/>
            </p:nvSpPr>
            <p:spPr bwMode="auto">
              <a:xfrm>
                <a:off x="5081" y="232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1118"/>
              <p:cNvSpPr>
                <a:spLocks/>
              </p:cNvSpPr>
              <p:nvPr/>
            </p:nvSpPr>
            <p:spPr bwMode="auto">
              <a:xfrm>
                <a:off x="5088" y="226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1119"/>
              <p:cNvSpPr>
                <a:spLocks/>
              </p:cNvSpPr>
              <p:nvPr/>
            </p:nvSpPr>
            <p:spPr bwMode="auto">
              <a:xfrm>
                <a:off x="5077" y="23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1120"/>
              <p:cNvSpPr>
                <a:spLocks noEditPoints="1"/>
              </p:cNvSpPr>
              <p:nvPr/>
            </p:nvSpPr>
            <p:spPr bwMode="auto">
              <a:xfrm>
                <a:off x="5057" y="2197"/>
                <a:ext cx="42" cy="175"/>
              </a:xfrm>
              <a:custGeom>
                <a:avLst/>
                <a:gdLst/>
                <a:ahLst/>
                <a:cxnLst>
                  <a:cxn ang="0">
                    <a:pos x="9" y="69"/>
                  </a:cxn>
                  <a:cxn ang="0">
                    <a:pos x="9" y="69"/>
                  </a:cxn>
                  <a:cxn ang="0">
                    <a:pos x="10" y="67"/>
                  </a:cxn>
                  <a:cxn ang="0">
                    <a:pos x="11" y="63"/>
                  </a:cxn>
                  <a:cxn ang="0">
                    <a:pos x="9" y="60"/>
                  </a:cxn>
                  <a:cxn ang="0">
                    <a:pos x="10" y="55"/>
                  </a:cxn>
                  <a:cxn ang="0">
                    <a:pos x="12" y="54"/>
                  </a:cxn>
                  <a:cxn ang="0">
                    <a:pos x="10" y="51"/>
                  </a:cxn>
                  <a:cxn ang="0">
                    <a:pos x="11" y="48"/>
                  </a:cxn>
                  <a:cxn ang="0">
                    <a:pos x="11" y="46"/>
                  </a:cxn>
                  <a:cxn ang="0">
                    <a:pos x="13" y="40"/>
                  </a:cxn>
                  <a:cxn ang="0">
                    <a:pos x="14" y="33"/>
                  </a:cxn>
                  <a:cxn ang="0">
                    <a:pos x="13" y="29"/>
                  </a:cxn>
                  <a:cxn ang="0">
                    <a:pos x="14" y="24"/>
                  </a:cxn>
                  <a:cxn ang="0">
                    <a:pos x="15" y="22"/>
                  </a:cxn>
                  <a:cxn ang="0">
                    <a:pos x="13" y="19"/>
                  </a:cxn>
                  <a:cxn ang="0">
                    <a:pos x="14" y="18"/>
                  </a:cxn>
                  <a:cxn ang="0">
                    <a:pos x="14" y="16"/>
                  </a:cxn>
                  <a:cxn ang="0">
                    <a:pos x="15" y="13"/>
                  </a:cxn>
                  <a:cxn ang="0">
                    <a:pos x="15" y="10"/>
                  </a:cxn>
                  <a:cxn ang="0">
                    <a:pos x="15" y="8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4" y="2"/>
                  </a:cxn>
                  <a:cxn ang="0">
                    <a:pos x="13" y="3"/>
                  </a:cxn>
                  <a:cxn ang="0">
                    <a:pos x="12" y="4"/>
                  </a:cxn>
                  <a:cxn ang="0">
                    <a:pos x="11" y="7"/>
                  </a:cxn>
                  <a:cxn ang="0">
                    <a:pos x="12" y="9"/>
                  </a:cxn>
                  <a:cxn ang="0">
                    <a:pos x="11" y="10"/>
                  </a:cxn>
                  <a:cxn ang="0">
                    <a:pos x="11" y="12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8" y="17"/>
                  </a:cxn>
                  <a:cxn ang="0">
                    <a:pos x="5" y="19"/>
                  </a:cxn>
                  <a:cxn ang="0">
                    <a:pos x="6" y="20"/>
                  </a:cxn>
                  <a:cxn ang="0">
                    <a:pos x="9" y="22"/>
                  </a:cxn>
                  <a:cxn ang="0">
                    <a:pos x="8" y="23"/>
                  </a:cxn>
                  <a:cxn ang="0">
                    <a:pos x="7" y="25"/>
                  </a:cxn>
                  <a:cxn ang="0">
                    <a:pos x="7" y="28"/>
                  </a:cxn>
                  <a:cxn ang="0">
                    <a:pos x="8" y="31"/>
                  </a:cxn>
                  <a:cxn ang="0">
                    <a:pos x="6" y="33"/>
                  </a:cxn>
                  <a:cxn ang="0">
                    <a:pos x="7" y="35"/>
                  </a:cxn>
                  <a:cxn ang="0">
                    <a:pos x="7" y="37"/>
                  </a:cxn>
                  <a:cxn ang="0">
                    <a:pos x="1" y="41"/>
                  </a:cxn>
                  <a:cxn ang="0">
                    <a:pos x="3" y="45"/>
                  </a:cxn>
                  <a:cxn ang="0">
                    <a:pos x="2" y="48"/>
                  </a:cxn>
                  <a:cxn ang="0">
                    <a:pos x="1" y="53"/>
                  </a:cxn>
                  <a:cxn ang="0">
                    <a:pos x="3" y="57"/>
                  </a:cxn>
                  <a:cxn ang="0">
                    <a:pos x="3" y="61"/>
                  </a:cxn>
                  <a:cxn ang="0">
                    <a:pos x="3" y="62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2" y="67"/>
                  </a:cxn>
                  <a:cxn ang="0">
                    <a:pos x="3" y="74"/>
                  </a:cxn>
                  <a:cxn ang="0">
                    <a:pos x="2" y="76"/>
                  </a:cxn>
                  <a:cxn ang="0">
                    <a:pos x="8" y="77"/>
                  </a:cxn>
                  <a:cxn ang="0">
                    <a:pos x="8" y="77"/>
                  </a:cxn>
                  <a:cxn ang="0">
                    <a:pos x="9" y="73"/>
                  </a:cxn>
                  <a:cxn ang="0">
                    <a:pos x="9" y="72"/>
                  </a:cxn>
                  <a:cxn ang="0">
                    <a:pos x="8" y="64"/>
                  </a:cxn>
                </a:cxnLst>
                <a:rect l="0" t="0" r="r" b="b"/>
                <a:pathLst>
                  <a:path w="19" h="78">
                    <a:moveTo>
                      <a:pt x="11" y="72"/>
                    </a:moveTo>
                    <a:cubicBezTo>
                      <a:pt x="11" y="71"/>
                      <a:pt x="10" y="71"/>
                      <a:pt x="9" y="71"/>
                    </a:cubicBezTo>
                    <a:cubicBezTo>
                      <a:pt x="9" y="71"/>
                      <a:pt x="10" y="71"/>
                      <a:pt x="11" y="71"/>
                    </a:cubicBezTo>
                    <a:cubicBezTo>
                      <a:pt x="11" y="71"/>
                      <a:pt x="9" y="71"/>
                      <a:pt x="9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9" y="70"/>
                      <a:pt x="10" y="70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6" y="69"/>
                      <a:pt x="7" y="69"/>
                    </a:cubicBezTo>
                    <a:cubicBezTo>
                      <a:pt x="7" y="69"/>
                      <a:pt x="7" y="69"/>
                      <a:pt x="8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9" y="69"/>
                      <a:pt x="8" y="69"/>
                      <a:pt x="9" y="69"/>
                    </a:cubicBezTo>
                    <a:cubicBezTo>
                      <a:pt x="8" y="69"/>
                      <a:pt x="7" y="68"/>
                      <a:pt x="7" y="68"/>
                    </a:cubicBezTo>
                    <a:cubicBezTo>
                      <a:pt x="9" y="68"/>
                      <a:pt x="8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1" y="69"/>
                      <a:pt x="8" y="69"/>
                      <a:pt x="11" y="69"/>
                    </a:cubicBezTo>
                    <a:cubicBezTo>
                      <a:pt x="11" y="69"/>
                      <a:pt x="10" y="69"/>
                      <a:pt x="11" y="68"/>
                    </a:cubicBezTo>
                    <a:cubicBezTo>
                      <a:pt x="9" y="68"/>
                      <a:pt x="9" y="68"/>
                      <a:pt x="9" y="68"/>
                    </a:cubicBezTo>
                    <a:cubicBezTo>
                      <a:pt x="7" y="67"/>
                      <a:pt x="12" y="68"/>
                      <a:pt x="10" y="67"/>
                    </a:cubicBezTo>
                    <a:cubicBezTo>
                      <a:pt x="9" y="67"/>
                      <a:pt x="8" y="67"/>
                      <a:pt x="9" y="66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0" y="66"/>
                      <a:pt x="8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1" y="66"/>
                      <a:pt x="9" y="66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5"/>
                      <a:pt x="9" y="65"/>
                      <a:pt x="9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0" y="63"/>
                      <a:pt x="11" y="6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2"/>
                      <a:pt x="11" y="62"/>
                      <a:pt x="11" y="62"/>
                    </a:cubicBezTo>
                    <a:cubicBezTo>
                      <a:pt x="11" y="62"/>
                      <a:pt x="10" y="62"/>
                      <a:pt x="10" y="62"/>
                    </a:cubicBezTo>
                    <a:cubicBezTo>
                      <a:pt x="10" y="62"/>
                      <a:pt x="10" y="62"/>
                      <a:pt x="11" y="62"/>
                    </a:cubicBezTo>
                    <a:cubicBezTo>
                      <a:pt x="10" y="61"/>
                      <a:pt x="9" y="61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1" y="60"/>
                      <a:pt x="8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59"/>
                      <a:pt x="9" y="58"/>
                      <a:pt x="11" y="58"/>
                    </a:cubicBezTo>
                    <a:cubicBezTo>
                      <a:pt x="9" y="57"/>
                      <a:pt x="11" y="57"/>
                      <a:pt x="9" y="57"/>
                    </a:cubicBezTo>
                    <a:cubicBezTo>
                      <a:pt x="10" y="56"/>
                      <a:pt x="11" y="57"/>
                      <a:pt x="12" y="56"/>
                    </a:cubicBezTo>
                    <a:cubicBezTo>
                      <a:pt x="12" y="56"/>
                      <a:pt x="10" y="56"/>
                      <a:pt x="10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0" y="55"/>
                      <a:pt x="10" y="55"/>
                    </a:cubicBezTo>
                    <a:cubicBezTo>
                      <a:pt x="10" y="55"/>
                      <a:pt x="11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11" y="54"/>
                      <a:pt x="12" y="54"/>
                    </a:cubicBezTo>
                    <a:cubicBezTo>
                      <a:pt x="10" y="54"/>
                      <a:pt x="13" y="54"/>
                      <a:pt x="12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2" y="53"/>
                      <a:pt x="12" y="53"/>
                      <a:pt x="11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3" y="52"/>
                      <a:pt x="12" y="52"/>
                      <a:pt x="12" y="51"/>
                    </a:cubicBezTo>
                    <a:cubicBezTo>
                      <a:pt x="12" y="51"/>
                      <a:pt x="10" y="51"/>
                      <a:pt x="10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1" y="51"/>
                      <a:pt x="11" y="51"/>
                      <a:pt x="10" y="51"/>
                    </a:cubicBezTo>
                    <a:cubicBezTo>
                      <a:pt x="10" y="51"/>
                      <a:pt x="11" y="51"/>
                      <a:pt x="12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2" y="51"/>
                      <a:pt x="14" y="51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2" y="49"/>
                      <a:pt x="12" y="49"/>
                    </a:cubicBezTo>
                    <a:cubicBezTo>
                      <a:pt x="11" y="49"/>
                      <a:pt x="12" y="49"/>
                      <a:pt x="11" y="48"/>
                    </a:cubicBezTo>
                    <a:cubicBezTo>
                      <a:pt x="11" y="48"/>
                      <a:pt x="12" y="48"/>
                      <a:pt x="12" y="47"/>
                    </a:cubicBezTo>
                    <a:cubicBezTo>
                      <a:pt x="11" y="47"/>
                      <a:pt x="11" y="47"/>
                      <a:pt x="10" y="47"/>
                    </a:cubicBezTo>
                    <a:cubicBezTo>
                      <a:pt x="11" y="47"/>
                      <a:pt x="11" y="47"/>
                      <a:pt x="12" y="47"/>
                    </a:cubicBezTo>
                    <a:cubicBezTo>
                      <a:pt x="12" y="47"/>
                      <a:pt x="12" y="46"/>
                      <a:pt x="11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0" y="45"/>
                      <a:pt x="14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2" y="43"/>
                      <a:pt x="12" y="43"/>
                      <a:pt x="13" y="43"/>
                    </a:cubicBezTo>
                    <a:cubicBezTo>
                      <a:pt x="11" y="42"/>
                      <a:pt x="13" y="42"/>
                      <a:pt x="12" y="41"/>
                    </a:cubicBezTo>
                    <a:cubicBezTo>
                      <a:pt x="15" y="41"/>
                      <a:pt x="12" y="40"/>
                      <a:pt x="14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39"/>
                      <a:pt x="14" y="40"/>
                      <a:pt x="14" y="40"/>
                    </a:cubicBezTo>
                    <a:cubicBezTo>
                      <a:pt x="13" y="39"/>
                      <a:pt x="13" y="40"/>
                      <a:pt x="13" y="39"/>
                    </a:cubicBezTo>
                    <a:cubicBezTo>
                      <a:pt x="12" y="38"/>
                      <a:pt x="14" y="37"/>
                      <a:pt x="15" y="36"/>
                    </a:cubicBezTo>
                    <a:cubicBezTo>
                      <a:pt x="15" y="36"/>
                      <a:pt x="11" y="35"/>
                      <a:pt x="13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3" y="34"/>
                      <a:pt x="15" y="34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5" y="32"/>
                    </a:cubicBezTo>
                    <a:cubicBezTo>
                      <a:pt x="15" y="32"/>
                      <a:pt x="14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1"/>
                      <a:pt x="15" y="31"/>
                      <a:pt x="14" y="31"/>
                    </a:cubicBezTo>
                    <a:cubicBezTo>
                      <a:pt x="15" y="31"/>
                      <a:pt x="14" y="30"/>
                      <a:pt x="14" y="30"/>
                    </a:cubicBezTo>
                    <a:cubicBezTo>
                      <a:pt x="13" y="30"/>
                      <a:pt x="15" y="30"/>
                      <a:pt x="13" y="29"/>
                    </a:cubicBezTo>
                    <a:cubicBezTo>
                      <a:pt x="15" y="30"/>
                      <a:pt x="15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8"/>
                      <a:pt x="14" y="28"/>
                    </a:cubicBezTo>
                    <a:cubicBezTo>
                      <a:pt x="16" y="28"/>
                      <a:pt x="13" y="27"/>
                      <a:pt x="15" y="27"/>
                    </a:cubicBezTo>
                    <a:cubicBezTo>
                      <a:pt x="14" y="26"/>
                      <a:pt x="14" y="26"/>
                      <a:pt x="14" y="25"/>
                    </a:cubicBezTo>
                    <a:cubicBezTo>
                      <a:pt x="15" y="25"/>
                      <a:pt x="14" y="26"/>
                      <a:pt x="16" y="26"/>
                    </a:cubicBezTo>
                    <a:cubicBezTo>
                      <a:pt x="15" y="25"/>
                      <a:pt x="13" y="25"/>
                      <a:pt x="14" y="24"/>
                    </a:cubicBezTo>
                    <a:cubicBezTo>
                      <a:pt x="14" y="24"/>
                      <a:pt x="15" y="24"/>
                      <a:pt x="15" y="25"/>
                    </a:cubicBezTo>
                    <a:cubicBezTo>
                      <a:pt x="14" y="24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3" y="23"/>
                      <a:pt x="12" y="22"/>
                      <a:pt x="12" y="22"/>
                    </a:cubicBezTo>
                    <a:cubicBezTo>
                      <a:pt x="14" y="22"/>
                      <a:pt x="12" y="21"/>
                      <a:pt x="15" y="22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2"/>
                      <a:pt x="15" y="22"/>
                      <a:pt x="15" y="22"/>
                    </a:cubicBezTo>
                    <a:cubicBezTo>
                      <a:pt x="15" y="22"/>
                      <a:pt x="14" y="22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5" y="21"/>
                      <a:pt x="15" y="21"/>
                    </a:cubicBezTo>
                    <a:cubicBezTo>
                      <a:pt x="14" y="20"/>
                      <a:pt x="13" y="20"/>
                      <a:pt x="13" y="19"/>
                    </a:cubicBezTo>
                    <a:cubicBezTo>
                      <a:pt x="15" y="20"/>
                      <a:pt x="14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3" y="18"/>
                      <a:pt x="14" y="1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2" y="18"/>
                    </a:cubicBezTo>
                    <a:cubicBezTo>
                      <a:pt x="12" y="18"/>
                      <a:pt x="12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17"/>
                      <a:pt x="13" y="17"/>
                    </a:cubicBezTo>
                    <a:cubicBezTo>
                      <a:pt x="13" y="17"/>
                      <a:pt x="14" y="17"/>
                      <a:pt x="15" y="17"/>
                    </a:cubicBezTo>
                    <a:cubicBezTo>
                      <a:pt x="14" y="17"/>
                      <a:pt x="15" y="17"/>
                      <a:pt x="13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4" y="16"/>
                      <a:pt x="15" y="16"/>
                    </a:cubicBezTo>
                    <a:cubicBezTo>
                      <a:pt x="15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3" y="15"/>
                      <a:pt x="14" y="15"/>
                    </a:cubicBezTo>
                    <a:cubicBezTo>
                      <a:pt x="16" y="15"/>
                      <a:pt x="14" y="15"/>
                      <a:pt x="16" y="15"/>
                    </a:cubicBezTo>
                    <a:cubicBezTo>
                      <a:pt x="15" y="15"/>
                      <a:pt x="14" y="14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3"/>
                      <a:pt x="15" y="13"/>
                      <a:pt x="15" y="13"/>
                    </a:cubicBezTo>
                    <a:cubicBezTo>
                      <a:pt x="15" y="13"/>
                      <a:pt x="16" y="13"/>
                      <a:pt x="15" y="13"/>
                    </a:cubicBezTo>
                    <a:cubicBezTo>
                      <a:pt x="16" y="13"/>
                      <a:pt x="15" y="12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5" y="11"/>
                      <a:pt x="16" y="11"/>
                    </a:cubicBezTo>
                    <a:cubicBezTo>
                      <a:pt x="15" y="11"/>
                      <a:pt x="15" y="11"/>
                      <a:pt x="15" y="10"/>
                    </a:cubicBezTo>
                    <a:cubicBezTo>
                      <a:pt x="18" y="10"/>
                      <a:pt x="13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8"/>
                      <a:pt x="13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4" y="7"/>
                      <a:pt x="15" y="7"/>
                    </a:cubicBezTo>
                    <a:cubicBezTo>
                      <a:pt x="15" y="7"/>
                      <a:pt x="13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4" y="6"/>
                      <a:pt x="16" y="6"/>
                      <a:pt x="14" y="5"/>
                    </a:cubicBezTo>
                    <a:cubicBezTo>
                      <a:pt x="16" y="6"/>
                      <a:pt x="15" y="5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5"/>
                      <a:pt x="18" y="5"/>
                      <a:pt x="17" y="5"/>
                    </a:cubicBezTo>
                    <a:cubicBezTo>
                      <a:pt x="18" y="5"/>
                      <a:pt x="17" y="5"/>
                      <a:pt x="18" y="5"/>
                    </a:cubicBezTo>
                    <a:cubicBezTo>
                      <a:pt x="18" y="5"/>
                      <a:pt x="17" y="5"/>
                      <a:pt x="17" y="5"/>
                    </a:cubicBezTo>
                    <a:cubicBezTo>
                      <a:pt x="16" y="4"/>
                      <a:pt x="19" y="4"/>
                      <a:pt x="17" y="3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1"/>
                      <a:pt x="16" y="1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8" y="1"/>
                      <a:pt x="18" y="1"/>
                      <a:pt x="17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7" y="1"/>
                      <a:pt x="17" y="1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0"/>
                      <a:pt x="16" y="1"/>
                      <a:pt x="16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2"/>
                      <a:pt x="14" y="1"/>
                    </a:cubicBezTo>
                    <a:cubicBezTo>
                      <a:pt x="14" y="1"/>
                      <a:pt x="15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2" y="2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3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3" y="4"/>
                      <a:pt x="15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4"/>
                      <a:pt x="14" y="5"/>
                      <a:pt x="13" y="5"/>
                    </a:cubicBezTo>
                    <a:cubicBezTo>
                      <a:pt x="12" y="4"/>
                      <a:pt x="13" y="4"/>
                      <a:pt x="12" y="4"/>
                    </a:cubicBezTo>
                    <a:cubicBezTo>
                      <a:pt x="14" y="5"/>
                      <a:pt x="11" y="5"/>
                      <a:pt x="12" y="5"/>
                    </a:cubicBezTo>
                    <a:cubicBezTo>
                      <a:pt x="13" y="5"/>
                      <a:pt x="12" y="5"/>
                      <a:pt x="13" y="6"/>
                    </a:cubicBezTo>
                    <a:cubicBezTo>
                      <a:pt x="12" y="6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2" y="8"/>
                      <a:pt x="11" y="8"/>
                    </a:cubicBezTo>
                    <a:cubicBezTo>
                      <a:pt x="12" y="9"/>
                      <a:pt x="14" y="9"/>
                      <a:pt x="14" y="9"/>
                    </a:cubicBezTo>
                    <a:cubicBezTo>
                      <a:pt x="14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3" y="9"/>
                      <a:pt x="12" y="9"/>
                    </a:cubicBezTo>
                    <a:cubicBezTo>
                      <a:pt x="12" y="9"/>
                      <a:pt x="12" y="9"/>
                      <a:pt x="11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1" y="10"/>
                    </a:cubicBezTo>
                    <a:cubicBezTo>
                      <a:pt x="11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1" y="13"/>
                      <a:pt x="11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9" y="13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11" y="15"/>
                      <a:pt x="8" y="15"/>
                    </a:cubicBezTo>
                    <a:cubicBezTo>
                      <a:pt x="9" y="16"/>
                      <a:pt x="9" y="15"/>
                      <a:pt x="10" y="16"/>
                    </a:cubicBezTo>
                    <a:cubicBezTo>
                      <a:pt x="9" y="16"/>
                      <a:pt x="7" y="16"/>
                      <a:pt x="7" y="16"/>
                    </a:cubicBezTo>
                    <a:cubicBezTo>
                      <a:pt x="7" y="16"/>
                      <a:pt x="9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1" y="18"/>
                      <a:pt x="9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7"/>
                      <a:pt x="8" y="17"/>
                      <a:pt x="8" y="17"/>
                    </a:cubicBezTo>
                    <a:cubicBezTo>
                      <a:pt x="7" y="17"/>
                      <a:pt x="8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7" y="19"/>
                      <a:pt x="6" y="19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7" y="20"/>
                      <a:pt x="8" y="20"/>
                    </a:cubicBezTo>
                    <a:cubicBezTo>
                      <a:pt x="8" y="20"/>
                      <a:pt x="9" y="21"/>
                      <a:pt x="7" y="20"/>
                    </a:cubicBezTo>
                    <a:cubicBezTo>
                      <a:pt x="8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0"/>
                      <a:pt x="7" y="20"/>
                      <a:pt x="7" y="21"/>
                    </a:cubicBezTo>
                    <a:cubicBezTo>
                      <a:pt x="6" y="21"/>
                      <a:pt x="5" y="21"/>
                      <a:pt x="6" y="21"/>
                    </a:cubicBezTo>
                    <a:cubicBezTo>
                      <a:pt x="6" y="21"/>
                      <a:pt x="7" y="21"/>
                      <a:pt x="7" y="21"/>
                    </a:cubicBezTo>
                    <a:cubicBezTo>
                      <a:pt x="7" y="21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8" y="22"/>
                      <a:pt x="9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7" y="22"/>
                      <a:pt x="7" y="23"/>
                    </a:cubicBezTo>
                    <a:cubicBezTo>
                      <a:pt x="7" y="23"/>
                      <a:pt x="6" y="22"/>
                      <a:pt x="6" y="22"/>
                    </a:cubicBezTo>
                    <a:cubicBezTo>
                      <a:pt x="7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7" y="23"/>
                      <a:pt x="7" y="23"/>
                    </a:cubicBezTo>
                    <a:cubicBezTo>
                      <a:pt x="8" y="23"/>
                      <a:pt x="8" y="23"/>
                      <a:pt x="9" y="23"/>
                    </a:cubicBezTo>
                    <a:cubicBezTo>
                      <a:pt x="7" y="23"/>
                      <a:pt x="9" y="24"/>
                      <a:pt x="8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7" y="24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7" y="25"/>
                      <a:pt x="7" y="25"/>
                    </a:cubicBezTo>
                    <a:cubicBezTo>
                      <a:pt x="7" y="25"/>
                      <a:pt x="6" y="25"/>
                      <a:pt x="6" y="25"/>
                    </a:cubicBezTo>
                    <a:cubicBezTo>
                      <a:pt x="6" y="25"/>
                      <a:pt x="6" y="26"/>
                      <a:pt x="7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8" y="27"/>
                      <a:pt x="8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8"/>
                      <a:pt x="9" y="28"/>
                    </a:cubicBezTo>
                    <a:cubicBezTo>
                      <a:pt x="6" y="28"/>
                      <a:pt x="9" y="29"/>
                      <a:pt x="7" y="2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9" y="31"/>
                      <a:pt x="8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4" y="31"/>
                      <a:pt x="7" y="31"/>
                      <a:pt x="6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7" y="33"/>
                      <a:pt x="7" y="33"/>
                      <a:pt x="8" y="34"/>
                    </a:cubicBezTo>
                    <a:cubicBezTo>
                      <a:pt x="7" y="34"/>
                      <a:pt x="7" y="34"/>
                      <a:pt x="6" y="33"/>
                    </a:cubicBezTo>
                    <a:cubicBezTo>
                      <a:pt x="6" y="34"/>
                      <a:pt x="8" y="34"/>
                      <a:pt x="8" y="34"/>
                    </a:cubicBezTo>
                    <a:cubicBezTo>
                      <a:pt x="7" y="34"/>
                      <a:pt x="7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4" y="34"/>
                      <a:pt x="6" y="34"/>
                      <a:pt x="6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5"/>
                      <a:pt x="7" y="35"/>
                      <a:pt x="6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6" y="35"/>
                      <a:pt x="7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7" y="36"/>
                      <a:pt x="7" y="37"/>
                    </a:cubicBezTo>
                    <a:cubicBezTo>
                      <a:pt x="6" y="36"/>
                      <a:pt x="6" y="36"/>
                      <a:pt x="5" y="36"/>
                    </a:cubicBezTo>
                    <a:cubicBezTo>
                      <a:pt x="5" y="36"/>
                      <a:pt x="5" y="36"/>
                      <a:pt x="6" y="37"/>
                    </a:cubicBezTo>
                    <a:cubicBezTo>
                      <a:pt x="6" y="36"/>
                      <a:pt x="5" y="36"/>
                      <a:pt x="5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4" y="37"/>
                      <a:pt x="6" y="38"/>
                      <a:pt x="4" y="38"/>
                    </a:cubicBezTo>
                    <a:cubicBezTo>
                      <a:pt x="5" y="39"/>
                      <a:pt x="3" y="39"/>
                      <a:pt x="3" y="40"/>
                    </a:cubicBezTo>
                    <a:cubicBezTo>
                      <a:pt x="6" y="40"/>
                      <a:pt x="3" y="40"/>
                      <a:pt x="6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3" y="41"/>
                      <a:pt x="4" y="41"/>
                      <a:pt x="3" y="41"/>
                    </a:cubicBezTo>
                    <a:cubicBezTo>
                      <a:pt x="3" y="41"/>
                      <a:pt x="2" y="41"/>
                      <a:pt x="1" y="41"/>
                    </a:cubicBezTo>
                    <a:cubicBezTo>
                      <a:pt x="2" y="41"/>
                      <a:pt x="3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2"/>
                      <a:pt x="1" y="41"/>
                      <a:pt x="3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3"/>
                      <a:pt x="4" y="43"/>
                    </a:cubicBezTo>
                    <a:cubicBezTo>
                      <a:pt x="3" y="43"/>
                      <a:pt x="3" y="43"/>
                      <a:pt x="2" y="43"/>
                    </a:cubicBezTo>
                    <a:cubicBezTo>
                      <a:pt x="2" y="44"/>
                      <a:pt x="4" y="45"/>
                      <a:pt x="3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4" y="45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2" y="46"/>
                      <a:pt x="4" y="47"/>
                      <a:pt x="4" y="47"/>
                    </a:cubicBezTo>
                    <a:cubicBezTo>
                      <a:pt x="2" y="47"/>
                      <a:pt x="2" y="47"/>
                      <a:pt x="2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3" y="49"/>
                      <a:pt x="3" y="50"/>
                    </a:cubicBezTo>
                    <a:cubicBezTo>
                      <a:pt x="1" y="50"/>
                      <a:pt x="2" y="51"/>
                      <a:pt x="1" y="51"/>
                    </a:cubicBezTo>
                    <a:cubicBezTo>
                      <a:pt x="2" y="51"/>
                      <a:pt x="3" y="52"/>
                      <a:pt x="3" y="52"/>
                    </a:cubicBezTo>
                    <a:cubicBezTo>
                      <a:pt x="2" y="52"/>
                      <a:pt x="4" y="52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0" y="53"/>
                      <a:pt x="4" y="55"/>
                      <a:pt x="1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7"/>
                      <a:pt x="3" y="57"/>
                      <a:pt x="3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58"/>
                      <a:pt x="0" y="58"/>
                      <a:pt x="2" y="59"/>
                    </a:cubicBezTo>
                    <a:cubicBezTo>
                      <a:pt x="1" y="59"/>
                      <a:pt x="1" y="59"/>
                      <a:pt x="1" y="58"/>
                    </a:cubicBezTo>
                    <a:cubicBezTo>
                      <a:pt x="1" y="59"/>
                      <a:pt x="0" y="59"/>
                      <a:pt x="2" y="59"/>
                    </a:cubicBezTo>
                    <a:cubicBezTo>
                      <a:pt x="0" y="59"/>
                      <a:pt x="2" y="60"/>
                      <a:pt x="2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1"/>
                      <a:pt x="4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2" y="62"/>
                      <a:pt x="3" y="62"/>
                      <a:pt x="4" y="62"/>
                    </a:cubicBezTo>
                    <a:cubicBezTo>
                      <a:pt x="4" y="62"/>
                      <a:pt x="3" y="62"/>
                      <a:pt x="2" y="62"/>
                    </a:cubicBezTo>
                    <a:cubicBezTo>
                      <a:pt x="3" y="62"/>
                      <a:pt x="4" y="62"/>
                      <a:pt x="3" y="63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2" y="63"/>
                      <a:pt x="4" y="63"/>
                      <a:pt x="3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1" y="63"/>
                      <a:pt x="1" y="63"/>
                      <a:pt x="0" y="63"/>
                    </a:cubicBezTo>
                    <a:cubicBezTo>
                      <a:pt x="0" y="63"/>
                      <a:pt x="2" y="64"/>
                      <a:pt x="2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4"/>
                      <a:pt x="1" y="64"/>
                      <a:pt x="0" y="65"/>
                    </a:cubicBezTo>
                    <a:cubicBezTo>
                      <a:pt x="2" y="65"/>
                      <a:pt x="1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5"/>
                      <a:pt x="2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2" y="65"/>
                      <a:pt x="1" y="65"/>
                    </a:cubicBezTo>
                    <a:cubicBezTo>
                      <a:pt x="1" y="66"/>
                      <a:pt x="1" y="66"/>
                      <a:pt x="3" y="67"/>
                    </a:cubicBezTo>
                    <a:cubicBezTo>
                      <a:pt x="4" y="67"/>
                      <a:pt x="3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3" y="68"/>
                    </a:cubicBezTo>
                    <a:cubicBezTo>
                      <a:pt x="3" y="68"/>
                      <a:pt x="2" y="67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0" y="68"/>
                      <a:pt x="6" y="69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1"/>
                      <a:pt x="4" y="72"/>
                      <a:pt x="2" y="73"/>
                    </a:cubicBezTo>
                    <a:cubicBezTo>
                      <a:pt x="2" y="74"/>
                      <a:pt x="2" y="74"/>
                      <a:pt x="3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4" y="75"/>
                      <a:pt x="0" y="75"/>
                      <a:pt x="2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4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1" y="77"/>
                      <a:pt x="1" y="77"/>
                    </a:cubicBezTo>
                    <a:cubicBezTo>
                      <a:pt x="1" y="77"/>
                      <a:pt x="3" y="78"/>
                      <a:pt x="3" y="78"/>
                    </a:cubicBezTo>
                    <a:cubicBezTo>
                      <a:pt x="3" y="78"/>
                      <a:pt x="3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6" y="78"/>
                      <a:pt x="8" y="78"/>
                      <a:pt x="9" y="78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0" y="77"/>
                      <a:pt x="9" y="77"/>
                      <a:pt x="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9" y="77"/>
                      <a:pt x="10" y="77"/>
                      <a:pt x="10" y="77"/>
                    </a:cubicBezTo>
                    <a:cubicBezTo>
                      <a:pt x="9" y="77"/>
                      <a:pt x="8" y="77"/>
                      <a:pt x="8" y="77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9" y="76"/>
                      <a:pt x="9" y="76"/>
                      <a:pt x="8" y="76"/>
                    </a:cubicBezTo>
                    <a:cubicBezTo>
                      <a:pt x="9" y="76"/>
                      <a:pt x="8" y="75"/>
                      <a:pt x="10" y="75"/>
                    </a:cubicBezTo>
                    <a:cubicBezTo>
                      <a:pt x="9" y="75"/>
                      <a:pt x="9" y="75"/>
                      <a:pt x="8" y="75"/>
                    </a:cubicBezTo>
                    <a:cubicBezTo>
                      <a:pt x="11" y="75"/>
                      <a:pt x="9" y="74"/>
                      <a:pt x="11" y="74"/>
                    </a:cubicBezTo>
                    <a:cubicBezTo>
                      <a:pt x="9" y="74"/>
                      <a:pt x="10" y="74"/>
                      <a:pt x="9" y="73"/>
                    </a:cubicBezTo>
                    <a:cubicBezTo>
                      <a:pt x="9" y="73"/>
                      <a:pt x="10" y="73"/>
                      <a:pt x="9" y="73"/>
                    </a:cubicBezTo>
                    <a:cubicBezTo>
                      <a:pt x="10" y="73"/>
                      <a:pt x="10" y="73"/>
                      <a:pt x="11" y="73"/>
                    </a:cubicBezTo>
                    <a:cubicBezTo>
                      <a:pt x="9" y="73"/>
                      <a:pt x="9" y="73"/>
                      <a:pt x="8" y="72"/>
                    </a:cubicBezTo>
                    <a:cubicBezTo>
                      <a:pt x="9" y="72"/>
                      <a:pt x="9" y="73"/>
                      <a:pt x="11" y="73"/>
                    </a:cubicBezTo>
                    <a:cubicBezTo>
                      <a:pt x="10" y="73"/>
                      <a:pt x="10" y="72"/>
                      <a:pt x="9" y="72"/>
                    </a:cubicBezTo>
                    <a:cubicBezTo>
                      <a:pt x="10" y="72"/>
                      <a:pt x="9" y="72"/>
                      <a:pt x="10" y="72"/>
                    </a:cubicBezTo>
                    <a:cubicBezTo>
                      <a:pt x="8" y="72"/>
                      <a:pt x="10" y="72"/>
                      <a:pt x="9" y="72"/>
                    </a:cubicBezTo>
                    <a:cubicBezTo>
                      <a:pt x="10" y="71"/>
                      <a:pt x="11" y="72"/>
                      <a:pt x="10" y="71"/>
                    </a:cubicBezTo>
                    <a:cubicBezTo>
                      <a:pt x="11" y="71"/>
                      <a:pt x="11" y="72"/>
                      <a:pt x="11" y="72"/>
                    </a:cubicBezTo>
                    <a:close/>
                    <a:moveTo>
                      <a:pt x="9" y="64"/>
                    </a:move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lose/>
                    <a:moveTo>
                      <a:pt x="9" y="64"/>
                    </a:move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lnTo>
                      <a:pt x="9" y="64"/>
                    </a:lnTo>
                    <a:close/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Rectangle 1121"/>
              <p:cNvSpPr>
                <a:spLocks noChangeArrowheads="1"/>
              </p:cNvSpPr>
              <p:nvPr/>
            </p:nvSpPr>
            <p:spPr bwMode="auto">
              <a:xfrm>
                <a:off x="5061" y="23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Rectangle 1122"/>
              <p:cNvSpPr>
                <a:spLocks noChangeArrowheads="1"/>
              </p:cNvSpPr>
              <p:nvPr/>
            </p:nvSpPr>
            <p:spPr bwMode="auto">
              <a:xfrm>
                <a:off x="5081" y="22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Rectangle 1123"/>
              <p:cNvSpPr>
                <a:spLocks noChangeArrowheads="1"/>
              </p:cNvSpPr>
              <p:nvPr/>
            </p:nvSpPr>
            <p:spPr bwMode="auto">
              <a:xfrm>
                <a:off x="5081" y="232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1124"/>
              <p:cNvSpPr>
                <a:spLocks/>
              </p:cNvSpPr>
              <p:nvPr/>
            </p:nvSpPr>
            <p:spPr bwMode="auto">
              <a:xfrm>
                <a:off x="5093" y="2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1125"/>
              <p:cNvSpPr>
                <a:spLocks/>
              </p:cNvSpPr>
              <p:nvPr/>
            </p:nvSpPr>
            <p:spPr bwMode="auto">
              <a:xfrm>
                <a:off x="5093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Rectangle 1126"/>
              <p:cNvSpPr>
                <a:spLocks noChangeArrowheads="1"/>
              </p:cNvSpPr>
              <p:nvPr/>
            </p:nvSpPr>
            <p:spPr bwMode="auto">
              <a:xfrm>
                <a:off x="5095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1127"/>
              <p:cNvSpPr>
                <a:spLocks/>
              </p:cNvSpPr>
              <p:nvPr/>
            </p:nvSpPr>
            <p:spPr bwMode="auto">
              <a:xfrm>
                <a:off x="5090" y="22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1128"/>
              <p:cNvSpPr>
                <a:spLocks/>
              </p:cNvSpPr>
              <p:nvPr/>
            </p:nvSpPr>
            <p:spPr bwMode="auto">
              <a:xfrm>
                <a:off x="5086" y="2235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Rectangle 1129"/>
              <p:cNvSpPr>
                <a:spLocks noChangeArrowheads="1"/>
              </p:cNvSpPr>
              <p:nvPr/>
            </p:nvSpPr>
            <p:spPr bwMode="auto">
              <a:xfrm>
                <a:off x="5090" y="226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1130"/>
              <p:cNvSpPr>
                <a:spLocks/>
              </p:cNvSpPr>
              <p:nvPr/>
            </p:nvSpPr>
            <p:spPr bwMode="auto">
              <a:xfrm>
                <a:off x="5088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Rectangle 1131"/>
              <p:cNvSpPr>
                <a:spLocks noChangeArrowheads="1"/>
              </p:cNvSpPr>
              <p:nvPr/>
            </p:nvSpPr>
            <p:spPr bwMode="auto">
              <a:xfrm>
                <a:off x="5099" y="219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1132"/>
              <p:cNvSpPr>
                <a:spLocks/>
              </p:cNvSpPr>
              <p:nvPr/>
            </p:nvSpPr>
            <p:spPr bwMode="auto">
              <a:xfrm>
                <a:off x="5097" y="219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1133"/>
              <p:cNvSpPr>
                <a:spLocks/>
              </p:cNvSpPr>
              <p:nvPr/>
            </p:nvSpPr>
            <p:spPr bwMode="auto">
              <a:xfrm>
                <a:off x="5097" y="2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1134"/>
              <p:cNvSpPr>
                <a:spLocks/>
              </p:cNvSpPr>
              <p:nvPr/>
            </p:nvSpPr>
            <p:spPr bwMode="auto">
              <a:xfrm>
                <a:off x="5097" y="220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1135"/>
              <p:cNvSpPr>
                <a:spLocks/>
              </p:cNvSpPr>
              <p:nvPr/>
            </p:nvSpPr>
            <p:spPr bwMode="auto">
              <a:xfrm>
                <a:off x="5095" y="2203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1136"/>
              <p:cNvSpPr>
                <a:spLocks/>
              </p:cNvSpPr>
              <p:nvPr/>
            </p:nvSpPr>
            <p:spPr bwMode="auto">
              <a:xfrm>
                <a:off x="5079" y="2203"/>
                <a:ext cx="7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1137"/>
              <p:cNvSpPr>
                <a:spLocks/>
              </p:cNvSpPr>
              <p:nvPr/>
            </p:nvSpPr>
            <p:spPr bwMode="auto">
              <a:xfrm>
                <a:off x="5081" y="2206"/>
                <a:ext cx="3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1138"/>
              <p:cNvSpPr>
                <a:spLocks/>
              </p:cNvSpPr>
              <p:nvPr/>
            </p:nvSpPr>
            <p:spPr bwMode="auto">
              <a:xfrm>
                <a:off x="5077" y="222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1139"/>
              <p:cNvSpPr>
                <a:spLocks/>
              </p:cNvSpPr>
              <p:nvPr/>
            </p:nvSpPr>
            <p:spPr bwMode="auto">
              <a:xfrm>
                <a:off x="5088" y="223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1140"/>
              <p:cNvSpPr>
                <a:spLocks/>
              </p:cNvSpPr>
              <p:nvPr/>
            </p:nvSpPr>
            <p:spPr bwMode="auto">
              <a:xfrm>
                <a:off x="5072" y="223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1141"/>
              <p:cNvSpPr>
                <a:spLocks/>
              </p:cNvSpPr>
              <p:nvPr/>
            </p:nvSpPr>
            <p:spPr bwMode="auto">
              <a:xfrm>
                <a:off x="5068" y="2262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1142"/>
              <p:cNvSpPr>
                <a:spLocks/>
              </p:cNvSpPr>
              <p:nvPr/>
            </p:nvSpPr>
            <p:spPr bwMode="auto">
              <a:xfrm>
                <a:off x="5068" y="2275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Rectangle 1143"/>
              <p:cNvSpPr>
                <a:spLocks noChangeArrowheads="1"/>
              </p:cNvSpPr>
              <p:nvPr/>
            </p:nvSpPr>
            <p:spPr bwMode="auto">
              <a:xfrm>
                <a:off x="5059" y="2316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1144"/>
              <p:cNvSpPr>
                <a:spLocks/>
              </p:cNvSpPr>
              <p:nvPr/>
            </p:nvSpPr>
            <p:spPr bwMode="auto">
              <a:xfrm>
                <a:off x="5030" y="2185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1145"/>
              <p:cNvSpPr>
                <a:spLocks/>
              </p:cNvSpPr>
              <p:nvPr/>
            </p:nvSpPr>
            <p:spPr bwMode="auto">
              <a:xfrm>
                <a:off x="5027" y="2185"/>
                <a:ext cx="5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2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1" y="2"/>
                      <a:pt x="2" y="2"/>
                    </a:cubicBezTo>
                    <a:cubicBezTo>
                      <a:pt x="1" y="1"/>
                      <a:pt x="2" y="2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1146"/>
              <p:cNvSpPr>
                <a:spLocks/>
              </p:cNvSpPr>
              <p:nvPr/>
            </p:nvSpPr>
            <p:spPr bwMode="auto">
              <a:xfrm>
                <a:off x="5014" y="2210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1147"/>
              <p:cNvSpPr>
                <a:spLocks/>
              </p:cNvSpPr>
              <p:nvPr/>
            </p:nvSpPr>
            <p:spPr bwMode="auto">
              <a:xfrm>
                <a:off x="5009" y="2226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1148"/>
              <p:cNvSpPr>
                <a:spLocks/>
              </p:cNvSpPr>
              <p:nvPr/>
            </p:nvSpPr>
            <p:spPr bwMode="auto">
              <a:xfrm>
                <a:off x="5007" y="22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1149"/>
              <p:cNvSpPr>
                <a:spLocks/>
              </p:cNvSpPr>
              <p:nvPr/>
            </p:nvSpPr>
            <p:spPr bwMode="auto">
              <a:xfrm>
                <a:off x="5014" y="2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Rectangle 1150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Rectangle 1151"/>
              <p:cNvSpPr>
                <a:spLocks noChangeArrowheads="1"/>
              </p:cNvSpPr>
              <p:nvPr/>
            </p:nvSpPr>
            <p:spPr bwMode="auto">
              <a:xfrm>
                <a:off x="5014" y="220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Freeform 1152"/>
              <p:cNvSpPr>
                <a:spLocks/>
              </p:cNvSpPr>
              <p:nvPr/>
            </p:nvSpPr>
            <p:spPr bwMode="auto">
              <a:xfrm>
                <a:off x="5016" y="21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Freeform 1153"/>
              <p:cNvSpPr>
                <a:spLocks/>
              </p:cNvSpPr>
              <p:nvPr/>
            </p:nvSpPr>
            <p:spPr bwMode="auto">
              <a:xfrm>
                <a:off x="5023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1154"/>
              <p:cNvSpPr>
                <a:spLocks/>
              </p:cNvSpPr>
              <p:nvPr/>
            </p:nvSpPr>
            <p:spPr bwMode="auto">
              <a:xfrm>
                <a:off x="5012" y="22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1155"/>
              <p:cNvSpPr>
                <a:spLocks/>
              </p:cNvSpPr>
              <p:nvPr/>
            </p:nvSpPr>
            <p:spPr bwMode="auto">
              <a:xfrm>
                <a:off x="5018" y="23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Rectangle 1156"/>
              <p:cNvSpPr>
                <a:spLocks noChangeArrowheads="1"/>
              </p:cNvSpPr>
              <p:nvPr/>
            </p:nvSpPr>
            <p:spPr bwMode="auto">
              <a:xfrm>
                <a:off x="5005" y="23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Freeform 1157"/>
              <p:cNvSpPr>
                <a:spLocks/>
              </p:cNvSpPr>
              <p:nvPr/>
            </p:nvSpPr>
            <p:spPr bwMode="auto">
              <a:xfrm>
                <a:off x="5003" y="22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1158"/>
              <p:cNvSpPr>
                <a:spLocks/>
              </p:cNvSpPr>
              <p:nvPr/>
            </p:nvSpPr>
            <p:spPr bwMode="auto">
              <a:xfrm>
                <a:off x="4998" y="2282"/>
                <a:ext cx="7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1159"/>
              <p:cNvSpPr>
                <a:spLocks/>
              </p:cNvSpPr>
              <p:nvPr/>
            </p:nvSpPr>
            <p:spPr bwMode="auto">
              <a:xfrm>
                <a:off x="5032" y="21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Rectangle 1160"/>
              <p:cNvSpPr>
                <a:spLocks noChangeArrowheads="1"/>
              </p:cNvSpPr>
              <p:nvPr/>
            </p:nvSpPr>
            <p:spPr bwMode="auto">
              <a:xfrm>
                <a:off x="5005" y="228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Freeform 1161"/>
              <p:cNvSpPr>
                <a:spLocks/>
              </p:cNvSpPr>
              <p:nvPr/>
            </p:nvSpPr>
            <p:spPr bwMode="auto">
              <a:xfrm>
                <a:off x="5003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1162"/>
              <p:cNvSpPr>
                <a:spLocks/>
              </p:cNvSpPr>
              <p:nvPr/>
            </p:nvSpPr>
            <p:spPr bwMode="auto">
              <a:xfrm>
                <a:off x="5007" y="22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1163"/>
              <p:cNvSpPr>
                <a:spLocks/>
              </p:cNvSpPr>
              <p:nvPr/>
            </p:nvSpPr>
            <p:spPr bwMode="auto">
              <a:xfrm>
                <a:off x="5005" y="22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Rectangle 1164"/>
              <p:cNvSpPr>
                <a:spLocks noChangeArrowheads="1"/>
              </p:cNvSpPr>
              <p:nvPr/>
            </p:nvSpPr>
            <p:spPr bwMode="auto">
              <a:xfrm>
                <a:off x="5005" y="225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Freeform 1165"/>
              <p:cNvSpPr>
                <a:spLocks/>
              </p:cNvSpPr>
              <p:nvPr/>
            </p:nvSpPr>
            <p:spPr bwMode="auto">
              <a:xfrm>
                <a:off x="5014" y="2347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Rectangle 1166"/>
              <p:cNvSpPr>
                <a:spLocks noChangeArrowheads="1"/>
              </p:cNvSpPr>
              <p:nvPr/>
            </p:nvSpPr>
            <p:spPr bwMode="auto">
              <a:xfrm>
                <a:off x="5032" y="219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Freeform 1167"/>
              <p:cNvSpPr>
                <a:spLocks/>
              </p:cNvSpPr>
              <p:nvPr/>
            </p:nvSpPr>
            <p:spPr bwMode="auto">
              <a:xfrm>
                <a:off x="5025" y="22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1168"/>
              <p:cNvSpPr>
                <a:spLocks/>
              </p:cNvSpPr>
              <p:nvPr/>
            </p:nvSpPr>
            <p:spPr bwMode="auto">
              <a:xfrm>
                <a:off x="5018" y="23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Rectangle 1169"/>
              <p:cNvSpPr>
                <a:spLocks noChangeArrowheads="1"/>
              </p:cNvSpPr>
              <p:nvPr/>
            </p:nvSpPr>
            <p:spPr bwMode="auto">
              <a:xfrm>
                <a:off x="5023" y="225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1170"/>
              <p:cNvSpPr>
                <a:spLocks/>
              </p:cNvSpPr>
              <p:nvPr/>
            </p:nvSpPr>
            <p:spPr bwMode="auto">
              <a:xfrm>
                <a:off x="5014" y="23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1171"/>
              <p:cNvSpPr>
                <a:spLocks noEditPoints="1"/>
              </p:cNvSpPr>
              <p:nvPr/>
            </p:nvSpPr>
            <p:spPr bwMode="auto">
              <a:xfrm>
                <a:off x="4994" y="2188"/>
                <a:ext cx="38" cy="182"/>
              </a:xfrm>
              <a:custGeom>
                <a:avLst/>
                <a:gdLst/>
                <a:ahLst/>
                <a:cxnLst>
                  <a:cxn ang="0">
                    <a:pos x="9" y="72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2" y="64"/>
                  </a:cxn>
                  <a:cxn ang="0">
                    <a:pos x="9" y="61"/>
                  </a:cxn>
                  <a:cxn ang="0">
                    <a:pos x="10" y="57"/>
                  </a:cxn>
                  <a:cxn ang="0">
                    <a:pos x="12" y="55"/>
                  </a:cxn>
                  <a:cxn ang="0">
                    <a:pos x="10" y="52"/>
                  </a:cxn>
                  <a:cxn ang="0">
                    <a:pos x="10" y="50"/>
                  </a:cxn>
                  <a:cxn ang="0">
                    <a:pos x="11" y="47"/>
                  </a:cxn>
                  <a:cxn ang="0">
                    <a:pos x="12" y="41"/>
                  </a:cxn>
                  <a:cxn ang="0">
                    <a:pos x="13" y="33"/>
                  </a:cxn>
                  <a:cxn ang="0">
                    <a:pos x="12" y="30"/>
                  </a:cxn>
                  <a:cxn ang="0">
                    <a:pos x="12" y="25"/>
                  </a:cxn>
                  <a:cxn ang="0">
                    <a:pos x="14" y="23"/>
                  </a:cxn>
                  <a:cxn ang="0">
                    <a:pos x="12" y="20"/>
                  </a:cxn>
                  <a:cxn ang="0">
                    <a:pos x="12" y="18"/>
                  </a:cxn>
                  <a:cxn ang="0">
                    <a:pos x="13" y="17"/>
                  </a:cxn>
                  <a:cxn ang="0">
                    <a:pos x="13" y="13"/>
                  </a:cxn>
                  <a:cxn ang="0">
                    <a:pos x="13" y="11"/>
                  </a:cxn>
                  <a:cxn ang="0">
                    <a:pos x="13" y="8"/>
                  </a:cxn>
                  <a:cxn ang="0">
                    <a:pos x="15" y="7"/>
                  </a:cxn>
                  <a:cxn ang="0">
                    <a:pos x="16" y="5"/>
                  </a:cxn>
                  <a:cxn ang="0">
                    <a:pos x="16" y="2"/>
                  </a:cxn>
                  <a:cxn ang="0">
                    <a:pos x="16" y="1"/>
                  </a:cxn>
                  <a:cxn ang="0">
                    <a:pos x="13" y="1"/>
                  </a:cxn>
                  <a:cxn ang="0">
                    <a:pos x="11" y="3"/>
                  </a:cxn>
                  <a:cxn ang="0">
                    <a:pos x="11" y="4"/>
                  </a:cxn>
                  <a:cxn ang="0">
                    <a:pos x="9" y="7"/>
                  </a:cxn>
                  <a:cxn ang="0">
                    <a:pos x="10" y="9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7" y="14"/>
                  </a:cxn>
                  <a:cxn ang="0">
                    <a:pos x="7" y="17"/>
                  </a:cxn>
                  <a:cxn ang="0">
                    <a:pos x="6" y="18"/>
                  </a:cxn>
                  <a:cxn ang="0">
                    <a:pos x="4" y="20"/>
                  </a:cxn>
                  <a:cxn ang="0">
                    <a:pos x="4" y="21"/>
                  </a:cxn>
                  <a:cxn ang="0">
                    <a:pos x="7" y="23"/>
                  </a:cxn>
                  <a:cxn ang="0">
                    <a:pos x="6" y="24"/>
                  </a:cxn>
                  <a:cxn ang="0">
                    <a:pos x="6" y="26"/>
                  </a:cxn>
                  <a:cxn ang="0">
                    <a:pos x="5" y="28"/>
                  </a:cxn>
                  <a:cxn ang="0">
                    <a:pos x="7" y="32"/>
                  </a:cxn>
                  <a:cxn ang="0">
                    <a:pos x="5" y="35"/>
                  </a:cxn>
                  <a:cxn ang="0">
                    <a:pos x="6" y="36"/>
                  </a:cxn>
                  <a:cxn ang="0">
                    <a:pos x="6" y="39"/>
                  </a:cxn>
                  <a:cxn ang="0">
                    <a:pos x="1" y="42"/>
                  </a:cxn>
                  <a:cxn ang="0">
                    <a:pos x="2" y="47"/>
                  </a:cxn>
                  <a:cxn ang="0">
                    <a:pos x="1" y="50"/>
                  </a:cxn>
                  <a:cxn ang="0">
                    <a:pos x="1" y="55"/>
                  </a:cxn>
                  <a:cxn ang="0">
                    <a:pos x="3" y="59"/>
                  </a:cxn>
                  <a:cxn ang="0">
                    <a:pos x="4" y="63"/>
                  </a:cxn>
                  <a:cxn ang="0">
                    <a:pos x="3" y="65"/>
                  </a:cxn>
                  <a:cxn ang="0">
                    <a:pos x="1" y="66"/>
                  </a:cxn>
                  <a:cxn ang="0">
                    <a:pos x="2" y="67"/>
                  </a:cxn>
                  <a:cxn ang="0">
                    <a:pos x="2" y="69"/>
                  </a:cxn>
                  <a:cxn ang="0">
                    <a:pos x="4" y="77"/>
                  </a:cxn>
                  <a:cxn ang="0">
                    <a:pos x="3" y="79"/>
                  </a:cxn>
                  <a:cxn ang="0">
                    <a:pos x="9" y="80"/>
                  </a:cxn>
                  <a:cxn ang="0">
                    <a:pos x="9" y="79"/>
                  </a:cxn>
                  <a:cxn ang="0">
                    <a:pos x="10" y="76"/>
                  </a:cxn>
                  <a:cxn ang="0">
                    <a:pos x="10" y="74"/>
                  </a:cxn>
                  <a:cxn ang="0">
                    <a:pos x="9" y="66"/>
                  </a:cxn>
                  <a:cxn ang="0">
                    <a:pos x="1" y="67"/>
                  </a:cxn>
                </a:cxnLst>
                <a:rect l="0" t="0" r="r" b="b"/>
                <a:pathLst>
                  <a:path w="17" h="81">
                    <a:moveTo>
                      <a:pt x="12" y="74"/>
                    </a:moveTo>
                    <a:cubicBezTo>
                      <a:pt x="12" y="73"/>
                      <a:pt x="11" y="74"/>
                      <a:pt x="10" y="74"/>
                    </a:cubicBezTo>
                    <a:cubicBezTo>
                      <a:pt x="9" y="73"/>
                      <a:pt x="11" y="73"/>
                      <a:pt x="12" y="73"/>
                    </a:cubicBezTo>
                    <a:cubicBezTo>
                      <a:pt x="11" y="73"/>
                      <a:pt x="10" y="73"/>
                      <a:pt x="10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9" y="72"/>
                      <a:pt x="11" y="72"/>
                      <a:pt x="9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7" y="71"/>
                      <a:pt x="6" y="71"/>
                      <a:pt x="7" y="71"/>
                    </a:cubicBezTo>
                    <a:cubicBezTo>
                      <a:pt x="7" y="71"/>
                      <a:pt x="8" y="71"/>
                      <a:pt x="8" y="71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9" y="71"/>
                    </a:cubicBezTo>
                    <a:cubicBezTo>
                      <a:pt x="9" y="71"/>
                      <a:pt x="8" y="71"/>
                      <a:pt x="8" y="71"/>
                    </a:cubicBezTo>
                    <a:cubicBezTo>
                      <a:pt x="9" y="71"/>
                      <a:pt x="8" y="71"/>
                      <a:pt x="10" y="71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11" y="71"/>
                      <a:pt x="9" y="71"/>
                      <a:pt x="11" y="71"/>
                    </a:cubicBezTo>
                    <a:cubicBezTo>
                      <a:pt x="12" y="71"/>
                      <a:pt x="11" y="71"/>
                      <a:pt x="11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8" y="69"/>
                      <a:pt x="13" y="70"/>
                      <a:pt x="11" y="69"/>
                    </a:cubicBezTo>
                    <a:cubicBezTo>
                      <a:pt x="10" y="69"/>
                      <a:pt x="8" y="69"/>
                      <a:pt x="9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8"/>
                      <a:pt x="8" y="68"/>
                      <a:pt x="9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1" y="68"/>
                      <a:pt x="9" y="68"/>
                      <a:pt x="9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0" y="67"/>
                      <a:pt x="9" y="67"/>
                      <a:pt x="9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6"/>
                      <a:pt x="11" y="65"/>
                      <a:pt x="12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2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1" y="64"/>
                    </a:cubicBezTo>
                    <a:cubicBezTo>
                      <a:pt x="10" y="63"/>
                      <a:pt x="9" y="63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1" y="62"/>
                      <a:pt x="8" y="62"/>
                      <a:pt x="9" y="61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0" y="61"/>
                      <a:pt x="9" y="60"/>
                      <a:pt x="11" y="59"/>
                    </a:cubicBezTo>
                    <a:cubicBezTo>
                      <a:pt x="9" y="59"/>
                      <a:pt x="11" y="59"/>
                      <a:pt x="9" y="59"/>
                    </a:cubicBezTo>
                    <a:cubicBezTo>
                      <a:pt x="10" y="58"/>
                      <a:pt x="11" y="58"/>
                      <a:pt x="11" y="58"/>
                    </a:cubicBezTo>
                    <a:cubicBezTo>
                      <a:pt x="12" y="58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0" y="57"/>
                      <a:pt x="10" y="57"/>
                    </a:cubicBezTo>
                    <a:cubicBezTo>
                      <a:pt x="9" y="56"/>
                      <a:pt x="11" y="56"/>
                      <a:pt x="12" y="56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6"/>
                    </a:cubicBezTo>
                    <a:cubicBezTo>
                      <a:pt x="10" y="55"/>
                      <a:pt x="13" y="56"/>
                      <a:pt x="12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4"/>
                      <a:pt x="12" y="53"/>
                      <a:pt x="12" y="53"/>
                    </a:cubicBezTo>
                    <a:cubicBezTo>
                      <a:pt x="11" y="53"/>
                      <a:pt x="10" y="53"/>
                      <a:pt x="1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0" y="52"/>
                      <a:pt x="10" y="53"/>
                      <a:pt x="10" y="52"/>
                    </a:cubicBezTo>
                    <a:cubicBezTo>
                      <a:pt x="10" y="52"/>
                      <a:pt x="11" y="52"/>
                      <a:pt x="11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3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1"/>
                      <a:pt x="12" y="51"/>
                      <a:pt x="12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1" y="49"/>
                      <a:pt x="11" y="49"/>
                    </a:cubicBezTo>
                    <a:cubicBezTo>
                      <a:pt x="11" y="48"/>
                      <a:pt x="10" y="49"/>
                      <a:pt x="10" y="48"/>
                    </a:cubicBezTo>
                    <a:cubicBezTo>
                      <a:pt x="11" y="49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7"/>
                      <a:pt x="10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9" y="46"/>
                      <a:pt x="14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4"/>
                      <a:pt x="12" y="44"/>
                    </a:cubicBezTo>
                    <a:cubicBezTo>
                      <a:pt x="10" y="43"/>
                      <a:pt x="12" y="43"/>
                      <a:pt x="11" y="43"/>
                    </a:cubicBezTo>
                    <a:cubicBezTo>
                      <a:pt x="14" y="42"/>
                      <a:pt x="11" y="41"/>
                      <a:pt x="13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0"/>
                      <a:pt x="13" y="41"/>
                      <a:pt x="13" y="40"/>
                    </a:cubicBezTo>
                    <a:cubicBezTo>
                      <a:pt x="12" y="40"/>
                      <a:pt x="12" y="41"/>
                      <a:pt x="12" y="40"/>
                    </a:cubicBezTo>
                    <a:cubicBezTo>
                      <a:pt x="11" y="39"/>
                      <a:pt x="13" y="38"/>
                      <a:pt x="14" y="37"/>
                    </a:cubicBezTo>
                    <a:cubicBezTo>
                      <a:pt x="14" y="36"/>
                      <a:pt x="10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2" y="35"/>
                      <a:pt x="14" y="34"/>
                      <a:pt x="12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3" y="33"/>
                      <a:pt x="12" y="33"/>
                    </a:cubicBezTo>
                    <a:cubicBezTo>
                      <a:pt x="13" y="33"/>
                      <a:pt x="13" y="33"/>
                      <a:pt x="14" y="33"/>
                    </a:cubicBezTo>
                    <a:cubicBezTo>
                      <a:pt x="14" y="33"/>
                      <a:pt x="12" y="32"/>
                      <a:pt x="13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3" y="31"/>
                      <a:pt x="12" y="31"/>
                      <a:pt x="13" y="31"/>
                    </a:cubicBezTo>
                    <a:cubicBezTo>
                      <a:pt x="12" y="30"/>
                      <a:pt x="14" y="30"/>
                      <a:pt x="12" y="30"/>
                    </a:cubicBezTo>
                    <a:cubicBezTo>
                      <a:pt x="14" y="30"/>
                      <a:pt x="13" y="30"/>
                      <a:pt x="13" y="29"/>
                    </a:cubicBezTo>
                    <a:cubicBezTo>
                      <a:pt x="13" y="29"/>
                      <a:pt x="13" y="29"/>
                      <a:pt x="14" y="29"/>
                    </a:cubicBezTo>
                    <a:cubicBezTo>
                      <a:pt x="14" y="29"/>
                      <a:pt x="14" y="29"/>
                      <a:pt x="13" y="29"/>
                    </a:cubicBezTo>
                    <a:cubicBezTo>
                      <a:pt x="15" y="29"/>
                      <a:pt x="11" y="28"/>
                      <a:pt x="14" y="28"/>
                    </a:cubicBezTo>
                    <a:cubicBezTo>
                      <a:pt x="13" y="27"/>
                      <a:pt x="12" y="26"/>
                      <a:pt x="12" y="26"/>
                    </a:cubicBezTo>
                    <a:cubicBezTo>
                      <a:pt x="14" y="26"/>
                      <a:pt x="12" y="26"/>
                      <a:pt x="14" y="26"/>
                    </a:cubicBezTo>
                    <a:cubicBezTo>
                      <a:pt x="13" y="26"/>
                      <a:pt x="12" y="25"/>
                      <a:pt x="12" y="25"/>
                    </a:cubicBezTo>
                    <a:cubicBezTo>
                      <a:pt x="13" y="25"/>
                      <a:pt x="13" y="25"/>
                      <a:pt x="14" y="25"/>
                    </a:cubicBezTo>
                    <a:cubicBezTo>
                      <a:pt x="13" y="24"/>
                      <a:pt x="14" y="24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2"/>
                      <a:pt x="10" y="22"/>
                    </a:cubicBezTo>
                    <a:cubicBezTo>
                      <a:pt x="12" y="23"/>
                      <a:pt x="11" y="22"/>
                      <a:pt x="14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4" y="22"/>
                    </a:cubicBezTo>
                    <a:cubicBezTo>
                      <a:pt x="13" y="22"/>
                      <a:pt x="12" y="22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1" y="20"/>
                      <a:pt x="12" y="20"/>
                    </a:cubicBezTo>
                    <a:cubicBezTo>
                      <a:pt x="14" y="20"/>
                      <a:pt x="12" y="19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2" y="19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7"/>
                      <a:pt x="13" y="17"/>
                      <a:pt x="12" y="16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6"/>
                    </a:cubicBezTo>
                    <a:cubicBezTo>
                      <a:pt x="13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2" y="15"/>
                      <a:pt x="12" y="15"/>
                    </a:cubicBezTo>
                    <a:cubicBezTo>
                      <a:pt x="14" y="15"/>
                      <a:pt x="13" y="15"/>
                      <a:pt x="14" y="15"/>
                    </a:cubicBezTo>
                    <a:cubicBezTo>
                      <a:pt x="14" y="15"/>
                      <a:pt x="12" y="14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4" y="13"/>
                      <a:pt x="13" y="13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4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6" y="11"/>
                      <a:pt x="12" y="9"/>
                      <a:pt x="14" y="9"/>
                    </a:cubicBezTo>
                    <a:cubicBezTo>
                      <a:pt x="14" y="9"/>
                      <a:pt x="15" y="9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8"/>
                      <a:pt x="12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3" y="7"/>
                    </a:cubicBezTo>
                    <a:cubicBezTo>
                      <a:pt x="14" y="7"/>
                      <a:pt x="13" y="7"/>
                      <a:pt x="14" y="7"/>
                    </a:cubicBezTo>
                    <a:cubicBezTo>
                      <a:pt x="14" y="7"/>
                      <a:pt x="12" y="6"/>
                      <a:pt x="13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5"/>
                      <a:pt x="15" y="6"/>
                      <a:pt x="13" y="5"/>
                    </a:cubicBezTo>
                    <a:cubicBezTo>
                      <a:pt x="15" y="6"/>
                      <a:pt x="14" y="5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7" y="6"/>
                      <a:pt x="16" y="5"/>
                    </a:cubicBezTo>
                    <a:cubicBezTo>
                      <a:pt x="16" y="5"/>
                      <a:pt x="16" y="5"/>
                      <a:pt x="17" y="5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4" y="4"/>
                      <a:pt x="17" y="5"/>
                      <a:pt x="16" y="3"/>
                    </a:cubicBezTo>
                    <a:cubicBezTo>
                      <a:pt x="15" y="3"/>
                      <a:pt x="14" y="2"/>
                      <a:pt x="14" y="2"/>
                    </a:cubicBezTo>
                    <a:cubicBezTo>
                      <a:pt x="14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1"/>
                      <a:pt x="15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2"/>
                      <a:pt x="17" y="2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6" y="1"/>
                      <a:pt x="16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3" y="0"/>
                      <a:pt x="15" y="1"/>
                      <a:pt x="15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2"/>
                      <a:pt x="14" y="1"/>
                      <a:pt x="13" y="1"/>
                    </a:cubicBezTo>
                    <a:cubicBezTo>
                      <a:pt x="13" y="1"/>
                      <a:pt x="14" y="2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1" y="1"/>
                      <a:pt x="13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2" y="3"/>
                      <a:pt x="13" y="3"/>
                    </a:cubicBezTo>
                    <a:cubicBezTo>
                      <a:pt x="12" y="3"/>
                      <a:pt x="13" y="4"/>
                      <a:pt x="11" y="4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1" y="4"/>
                      <a:pt x="13" y="5"/>
                      <a:pt x="12" y="5"/>
                    </a:cubicBezTo>
                    <a:cubicBezTo>
                      <a:pt x="11" y="4"/>
                      <a:pt x="12" y="4"/>
                      <a:pt x="11" y="4"/>
                    </a:cubicBezTo>
                    <a:cubicBezTo>
                      <a:pt x="12" y="5"/>
                      <a:pt x="10" y="4"/>
                      <a:pt x="10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0" y="9"/>
                      <a:pt x="12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9"/>
                      <a:pt x="9" y="9"/>
                      <a:pt x="8" y="9"/>
                    </a:cubicBezTo>
                    <a:cubicBezTo>
                      <a:pt x="9" y="9"/>
                      <a:pt x="8" y="9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9" y="10"/>
                      <a:pt x="8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1"/>
                      <a:pt x="9" y="11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8" y="13"/>
                      <a:pt x="8" y="14"/>
                      <a:pt x="8" y="13"/>
                    </a:cubicBezTo>
                    <a:cubicBezTo>
                      <a:pt x="8" y="13"/>
                      <a:pt x="7" y="13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9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6" y="16"/>
                      <a:pt x="6" y="16"/>
                    </a:cubicBezTo>
                    <a:cubicBezTo>
                      <a:pt x="5" y="16"/>
                      <a:pt x="8" y="17"/>
                      <a:pt x="7" y="17"/>
                    </a:cubicBezTo>
                    <a:cubicBezTo>
                      <a:pt x="8" y="17"/>
                      <a:pt x="9" y="17"/>
                      <a:pt x="9" y="18"/>
                    </a:cubicBezTo>
                    <a:cubicBezTo>
                      <a:pt x="9" y="18"/>
                      <a:pt x="7" y="18"/>
                      <a:pt x="7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6" y="19"/>
                      <a:pt x="7" y="19"/>
                      <a:pt x="8" y="19"/>
                    </a:cubicBezTo>
                    <a:cubicBezTo>
                      <a:pt x="7" y="20"/>
                      <a:pt x="6" y="19"/>
                      <a:pt x="6" y="20"/>
                    </a:cubicBezTo>
                    <a:cubicBezTo>
                      <a:pt x="6" y="20"/>
                      <a:pt x="5" y="19"/>
                      <a:pt x="5" y="19"/>
                    </a:cubicBezTo>
                    <a:cubicBezTo>
                      <a:pt x="6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5" y="20"/>
                      <a:pt x="6" y="20"/>
                      <a:pt x="6" y="21"/>
                    </a:cubicBezTo>
                    <a:cubicBezTo>
                      <a:pt x="6" y="21"/>
                      <a:pt x="7" y="21"/>
                      <a:pt x="6" y="21"/>
                    </a:cubicBezTo>
                    <a:cubicBezTo>
                      <a:pt x="6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1"/>
                      <a:pt x="5" y="21"/>
                      <a:pt x="5" y="22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1"/>
                      <a:pt x="5" y="22"/>
                      <a:pt x="6" y="22"/>
                    </a:cubicBezTo>
                    <a:cubicBezTo>
                      <a:pt x="5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7" y="23"/>
                      <a:pt x="7" y="23"/>
                    </a:cubicBezTo>
                    <a:cubicBezTo>
                      <a:pt x="6" y="23"/>
                      <a:pt x="7" y="23"/>
                      <a:pt x="6" y="23"/>
                    </a:cubicBezTo>
                    <a:cubicBezTo>
                      <a:pt x="8" y="23"/>
                      <a:pt x="5" y="23"/>
                      <a:pt x="6" y="23"/>
                    </a:cubicBezTo>
                    <a:cubicBezTo>
                      <a:pt x="5" y="23"/>
                      <a:pt x="5" y="23"/>
                      <a:pt x="4" y="23"/>
                    </a:cubicBezTo>
                    <a:cubicBezTo>
                      <a:pt x="5" y="24"/>
                      <a:pt x="3" y="23"/>
                      <a:pt x="4" y="24"/>
                    </a:cubicBezTo>
                    <a:cubicBezTo>
                      <a:pt x="5" y="24"/>
                      <a:pt x="5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6" y="24"/>
                      <a:pt x="7" y="24"/>
                    </a:cubicBezTo>
                    <a:cubicBezTo>
                      <a:pt x="6" y="24"/>
                      <a:pt x="8" y="24"/>
                      <a:pt x="7" y="25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5"/>
                      <a:pt x="6" y="25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4" y="26"/>
                    </a:cubicBezTo>
                    <a:cubicBezTo>
                      <a:pt x="5" y="26"/>
                      <a:pt x="4" y="26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7" y="28"/>
                      <a:pt x="7" y="28"/>
                    </a:cubicBezTo>
                    <a:cubicBezTo>
                      <a:pt x="6" y="28"/>
                      <a:pt x="5" y="28"/>
                      <a:pt x="5" y="28"/>
                    </a:cubicBezTo>
                    <a:cubicBezTo>
                      <a:pt x="5" y="28"/>
                      <a:pt x="4" y="28"/>
                      <a:pt x="5" y="28"/>
                    </a:cubicBezTo>
                    <a:cubicBezTo>
                      <a:pt x="4" y="28"/>
                      <a:pt x="6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7" y="29"/>
                    </a:cubicBezTo>
                    <a:cubicBezTo>
                      <a:pt x="5" y="29"/>
                      <a:pt x="7" y="30"/>
                      <a:pt x="5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8" y="32"/>
                      <a:pt x="7" y="32"/>
                    </a:cubicBezTo>
                    <a:cubicBezTo>
                      <a:pt x="5" y="32"/>
                      <a:pt x="6" y="32"/>
                      <a:pt x="6" y="32"/>
                    </a:cubicBezTo>
                    <a:cubicBezTo>
                      <a:pt x="3" y="32"/>
                      <a:pt x="6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5" y="33"/>
                      <a:pt x="5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6" y="34"/>
                      <a:pt x="6" y="34"/>
                      <a:pt x="6" y="35"/>
                    </a:cubicBezTo>
                    <a:cubicBezTo>
                      <a:pt x="5" y="35"/>
                      <a:pt x="6" y="35"/>
                      <a:pt x="5" y="35"/>
                    </a:cubicBezTo>
                    <a:cubicBezTo>
                      <a:pt x="5" y="35"/>
                      <a:pt x="7" y="35"/>
                      <a:pt x="7" y="35"/>
                    </a:cubicBezTo>
                    <a:cubicBezTo>
                      <a:pt x="6" y="35"/>
                      <a:pt x="6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3" y="35"/>
                      <a:pt x="5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7"/>
                      <a:pt x="5" y="37"/>
                      <a:pt x="6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7"/>
                      <a:pt x="6" y="38"/>
                      <a:pt x="6" y="38"/>
                    </a:cubicBezTo>
                    <a:cubicBezTo>
                      <a:pt x="5" y="38"/>
                      <a:pt x="4" y="37"/>
                      <a:pt x="4" y="37"/>
                    </a:cubicBezTo>
                    <a:cubicBezTo>
                      <a:pt x="4" y="37"/>
                      <a:pt x="4" y="38"/>
                      <a:pt x="5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6" y="38"/>
                      <a:pt x="6" y="38"/>
                      <a:pt x="6" y="39"/>
                    </a:cubicBezTo>
                    <a:cubicBezTo>
                      <a:pt x="3" y="38"/>
                      <a:pt x="5" y="39"/>
                      <a:pt x="3" y="39"/>
                    </a:cubicBezTo>
                    <a:cubicBezTo>
                      <a:pt x="4" y="40"/>
                      <a:pt x="2" y="41"/>
                      <a:pt x="2" y="41"/>
                    </a:cubicBezTo>
                    <a:cubicBezTo>
                      <a:pt x="5" y="41"/>
                      <a:pt x="2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2"/>
                      <a:pt x="2" y="42"/>
                    </a:cubicBezTo>
                    <a:cubicBezTo>
                      <a:pt x="2" y="43"/>
                      <a:pt x="1" y="42"/>
                      <a:pt x="1" y="42"/>
                    </a:cubicBezTo>
                    <a:cubicBezTo>
                      <a:pt x="1" y="43"/>
                      <a:pt x="2" y="43"/>
                      <a:pt x="1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4" y="43"/>
                      <a:pt x="1" y="43"/>
                      <a:pt x="2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4"/>
                      <a:pt x="1" y="44"/>
                      <a:pt x="3" y="45"/>
                    </a:cubicBezTo>
                    <a:cubicBezTo>
                      <a:pt x="3" y="45"/>
                      <a:pt x="2" y="45"/>
                      <a:pt x="2" y="45"/>
                    </a:cubicBezTo>
                    <a:cubicBezTo>
                      <a:pt x="1" y="45"/>
                      <a:pt x="4" y="46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3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" y="48"/>
                      <a:pt x="3" y="48"/>
                      <a:pt x="4" y="49"/>
                    </a:cubicBezTo>
                    <a:cubicBezTo>
                      <a:pt x="2" y="49"/>
                      <a:pt x="1" y="49"/>
                      <a:pt x="1" y="50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50"/>
                      <a:pt x="2" y="51"/>
                      <a:pt x="3" y="52"/>
                    </a:cubicBezTo>
                    <a:cubicBezTo>
                      <a:pt x="1" y="52"/>
                      <a:pt x="2" y="53"/>
                      <a:pt x="1" y="54"/>
                    </a:cubicBezTo>
                    <a:cubicBezTo>
                      <a:pt x="1" y="53"/>
                      <a:pt x="2" y="54"/>
                      <a:pt x="2" y="54"/>
                    </a:cubicBezTo>
                    <a:cubicBezTo>
                      <a:pt x="2" y="54"/>
                      <a:pt x="4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4"/>
                      <a:pt x="1" y="54"/>
                      <a:pt x="1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0" y="55"/>
                      <a:pt x="4" y="57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60"/>
                      <a:pt x="0" y="60"/>
                      <a:pt x="2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0" y="62"/>
                      <a:pt x="2" y="62"/>
                    </a:cubicBezTo>
                    <a:cubicBezTo>
                      <a:pt x="1" y="62"/>
                      <a:pt x="2" y="62"/>
                      <a:pt x="3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3" y="63"/>
                      <a:pt x="3" y="63"/>
                      <a:pt x="4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3"/>
                      <a:pt x="4" y="63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3" y="64"/>
                      <a:pt x="3" y="64"/>
                      <a:pt x="4" y="64"/>
                    </a:cubicBezTo>
                    <a:cubicBezTo>
                      <a:pt x="4" y="64"/>
                      <a:pt x="4" y="65"/>
                      <a:pt x="3" y="65"/>
                    </a:cubicBezTo>
                    <a:cubicBezTo>
                      <a:pt x="3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2" y="65"/>
                      <a:pt x="4" y="66"/>
                      <a:pt x="3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3" y="65"/>
                      <a:pt x="3" y="65"/>
                    </a:cubicBezTo>
                    <a:cubicBezTo>
                      <a:pt x="2" y="65"/>
                      <a:pt x="1" y="66"/>
                      <a:pt x="0" y="65"/>
                    </a:cubicBezTo>
                    <a:cubicBezTo>
                      <a:pt x="1" y="65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2" y="66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3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7"/>
                      <a:pt x="4" y="67"/>
                      <a:pt x="5" y="67"/>
                    </a:cubicBezTo>
                    <a:cubicBezTo>
                      <a:pt x="3" y="67"/>
                      <a:pt x="2" y="68"/>
                      <a:pt x="1" y="68"/>
                    </a:cubicBezTo>
                    <a:cubicBezTo>
                      <a:pt x="2" y="68"/>
                      <a:pt x="2" y="69"/>
                      <a:pt x="4" y="69"/>
                    </a:cubicBezTo>
                    <a:cubicBezTo>
                      <a:pt x="4" y="69"/>
                      <a:pt x="3" y="69"/>
                      <a:pt x="3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3" y="70"/>
                      <a:pt x="3" y="70"/>
                      <a:pt x="4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0" y="71"/>
                      <a:pt x="6" y="72"/>
                      <a:pt x="3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2" y="74"/>
                      <a:pt x="5" y="75"/>
                      <a:pt x="3" y="76"/>
                    </a:cubicBezTo>
                    <a:cubicBezTo>
                      <a:pt x="2" y="76"/>
                      <a:pt x="3" y="76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7"/>
                      <a:pt x="1" y="78"/>
                      <a:pt x="3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9"/>
                      <a:pt x="3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0"/>
                      <a:pt x="2" y="80"/>
                      <a:pt x="2" y="80"/>
                    </a:cubicBezTo>
                    <a:cubicBezTo>
                      <a:pt x="2" y="80"/>
                      <a:pt x="4" y="81"/>
                      <a:pt x="4" y="81"/>
                    </a:cubicBezTo>
                    <a:cubicBezTo>
                      <a:pt x="4" y="81"/>
                      <a:pt x="4" y="80"/>
                      <a:pt x="5" y="80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1"/>
                      <a:pt x="9" y="81"/>
                      <a:pt x="10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0" y="80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1" y="79"/>
                    </a:cubicBezTo>
                    <a:cubicBezTo>
                      <a:pt x="10" y="79"/>
                      <a:pt x="9" y="79"/>
                      <a:pt x="9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0" y="79"/>
                      <a:pt x="10" y="78"/>
                      <a:pt x="9" y="78"/>
                    </a:cubicBezTo>
                    <a:cubicBezTo>
                      <a:pt x="10" y="78"/>
                      <a:pt x="9" y="78"/>
                      <a:pt x="11" y="78"/>
                    </a:cubicBezTo>
                    <a:cubicBezTo>
                      <a:pt x="10" y="78"/>
                      <a:pt x="9" y="77"/>
                      <a:pt x="9" y="77"/>
                    </a:cubicBezTo>
                    <a:cubicBezTo>
                      <a:pt x="11" y="78"/>
                      <a:pt x="9" y="77"/>
                      <a:pt x="12" y="77"/>
                    </a:cubicBezTo>
                    <a:cubicBezTo>
                      <a:pt x="10" y="77"/>
                      <a:pt x="11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1" y="76"/>
                      <a:pt x="11" y="75"/>
                    </a:cubicBezTo>
                    <a:cubicBezTo>
                      <a:pt x="10" y="75"/>
                      <a:pt x="9" y="75"/>
                      <a:pt x="8" y="75"/>
                    </a:cubicBezTo>
                    <a:cubicBezTo>
                      <a:pt x="10" y="75"/>
                      <a:pt x="10" y="75"/>
                      <a:pt x="12" y="75"/>
                    </a:cubicBezTo>
                    <a:cubicBezTo>
                      <a:pt x="10" y="75"/>
                      <a:pt x="10" y="75"/>
                      <a:pt x="9" y="75"/>
                    </a:cubicBezTo>
                    <a:cubicBezTo>
                      <a:pt x="10" y="74"/>
                      <a:pt x="10" y="74"/>
                      <a:pt x="11" y="74"/>
                    </a:cubicBezTo>
                    <a:cubicBezTo>
                      <a:pt x="9" y="74"/>
                      <a:pt x="11" y="74"/>
                      <a:pt x="10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3"/>
                      <a:pt x="12" y="74"/>
                      <a:pt x="12" y="74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lose/>
                    <a:moveTo>
                      <a:pt x="9" y="66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8" y="66"/>
                      <a:pt x="8" y="66"/>
                      <a:pt x="8" y="66"/>
                    </a:cubicBezTo>
                    <a:lnTo>
                      <a:pt x="9" y="66"/>
                    </a:lnTo>
                    <a:close/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2" y="67"/>
                      <a:pt x="2" y="67"/>
                      <a:pt x="2" y="67"/>
                    </a:cubicBez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Rectangle 1172"/>
              <p:cNvSpPr>
                <a:spLocks noChangeArrowheads="1"/>
              </p:cNvSpPr>
              <p:nvPr/>
            </p:nvSpPr>
            <p:spPr bwMode="auto">
              <a:xfrm>
                <a:off x="4998" y="2338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Rectangle 1173"/>
              <p:cNvSpPr>
                <a:spLocks noChangeArrowheads="1"/>
              </p:cNvSpPr>
              <p:nvPr/>
            </p:nvSpPr>
            <p:spPr bwMode="auto">
              <a:xfrm>
                <a:off x="5016" y="22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Rectangle 1174"/>
              <p:cNvSpPr>
                <a:spLocks noChangeArrowheads="1"/>
              </p:cNvSpPr>
              <p:nvPr/>
            </p:nvSpPr>
            <p:spPr bwMode="auto">
              <a:xfrm>
                <a:off x="5018" y="231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1175"/>
              <p:cNvSpPr>
                <a:spLocks/>
              </p:cNvSpPr>
              <p:nvPr/>
            </p:nvSpPr>
            <p:spPr bwMode="auto">
              <a:xfrm>
                <a:off x="5025" y="22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1176"/>
              <p:cNvSpPr>
                <a:spLocks/>
              </p:cNvSpPr>
              <p:nvPr/>
            </p:nvSpPr>
            <p:spPr bwMode="auto">
              <a:xfrm>
                <a:off x="5027" y="22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Rectangle 1177"/>
              <p:cNvSpPr>
                <a:spLocks noChangeArrowheads="1"/>
              </p:cNvSpPr>
              <p:nvPr/>
            </p:nvSpPr>
            <p:spPr bwMode="auto">
              <a:xfrm>
                <a:off x="5027" y="2201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1178"/>
              <p:cNvSpPr>
                <a:spLocks/>
              </p:cNvSpPr>
              <p:nvPr/>
            </p:nvSpPr>
            <p:spPr bwMode="auto">
              <a:xfrm>
                <a:off x="5023" y="2239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Freeform 1179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Rectangle 1180"/>
              <p:cNvSpPr>
                <a:spLocks noChangeArrowheads="1"/>
              </p:cNvSpPr>
              <p:nvPr/>
            </p:nvSpPr>
            <p:spPr bwMode="auto">
              <a:xfrm>
                <a:off x="5025" y="225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1181"/>
              <p:cNvSpPr>
                <a:spLocks/>
              </p:cNvSpPr>
              <p:nvPr/>
            </p:nvSpPr>
            <p:spPr bwMode="auto">
              <a:xfrm>
                <a:off x="5021" y="22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1182"/>
              <p:cNvSpPr>
                <a:spLocks/>
              </p:cNvSpPr>
              <p:nvPr/>
            </p:nvSpPr>
            <p:spPr bwMode="auto">
              <a:xfrm>
                <a:off x="5032" y="2190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Freeform 1183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1184"/>
              <p:cNvSpPr>
                <a:spLocks/>
              </p:cNvSpPr>
              <p:nvPr/>
            </p:nvSpPr>
            <p:spPr bwMode="auto">
              <a:xfrm>
                <a:off x="5032" y="2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Freeform 1185"/>
              <p:cNvSpPr>
                <a:spLocks/>
              </p:cNvSpPr>
              <p:nvPr/>
            </p:nvSpPr>
            <p:spPr bwMode="auto">
              <a:xfrm>
                <a:off x="5032" y="21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1387"/>
            <p:cNvGrpSpPr>
              <a:grpSpLocks/>
            </p:cNvGrpSpPr>
            <p:nvPr/>
          </p:nvGrpSpPr>
          <p:grpSpPr bwMode="auto">
            <a:xfrm>
              <a:off x="2714" y="2194"/>
              <a:ext cx="2320" cy="1053"/>
              <a:chOff x="2714" y="2194"/>
              <a:chExt cx="2320" cy="1053"/>
            </a:xfrm>
          </p:grpSpPr>
          <p:sp>
            <p:nvSpPr>
              <p:cNvPr id="204" name="Freeform 1187"/>
              <p:cNvSpPr>
                <a:spLocks/>
              </p:cNvSpPr>
              <p:nvPr/>
            </p:nvSpPr>
            <p:spPr bwMode="auto">
              <a:xfrm>
                <a:off x="5030" y="2194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188"/>
              <p:cNvSpPr>
                <a:spLocks/>
              </p:cNvSpPr>
              <p:nvPr/>
            </p:nvSpPr>
            <p:spPr bwMode="auto">
              <a:xfrm>
                <a:off x="5014" y="2194"/>
                <a:ext cx="7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189"/>
              <p:cNvSpPr>
                <a:spLocks/>
              </p:cNvSpPr>
              <p:nvPr/>
            </p:nvSpPr>
            <p:spPr bwMode="auto">
              <a:xfrm>
                <a:off x="5014" y="2197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190"/>
              <p:cNvSpPr>
                <a:spLocks/>
              </p:cNvSpPr>
              <p:nvPr/>
            </p:nvSpPr>
            <p:spPr bwMode="auto">
              <a:xfrm>
                <a:off x="5009" y="2217"/>
                <a:ext cx="3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191"/>
              <p:cNvSpPr>
                <a:spLocks/>
              </p:cNvSpPr>
              <p:nvPr/>
            </p:nvSpPr>
            <p:spPr bwMode="auto">
              <a:xfrm>
                <a:off x="5023" y="2221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Rectangle 1192"/>
              <p:cNvSpPr>
                <a:spLocks noChangeArrowheads="1"/>
              </p:cNvSpPr>
              <p:nvPr/>
            </p:nvSpPr>
            <p:spPr bwMode="auto">
              <a:xfrm>
                <a:off x="5007" y="222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193"/>
              <p:cNvSpPr>
                <a:spLocks/>
              </p:cNvSpPr>
              <p:nvPr/>
            </p:nvSpPr>
            <p:spPr bwMode="auto">
              <a:xfrm>
                <a:off x="5003" y="225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194"/>
              <p:cNvSpPr>
                <a:spLocks/>
              </p:cNvSpPr>
              <p:nvPr/>
            </p:nvSpPr>
            <p:spPr bwMode="auto">
              <a:xfrm>
                <a:off x="5003" y="2269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Rectangle 1195"/>
              <p:cNvSpPr>
                <a:spLocks noChangeArrowheads="1"/>
              </p:cNvSpPr>
              <p:nvPr/>
            </p:nvSpPr>
            <p:spPr bwMode="auto">
              <a:xfrm>
                <a:off x="4996" y="231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196"/>
              <p:cNvSpPr>
                <a:spLocks/>
              </p:cNvSpPr>
              <p:nvPr/>
            </p:nvSpPr>
            <p:spPr bwMode="auto">
              <a:xfrm>
                <a:off x="3119" y="2989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197"/>
              <p:cNvSpPr>
                <a:spLocks/>
              </p:cNvSpPr>
              <p:nvPr/>
            </p:nvSpPr>
            <p:spPr bwMode="auto">
              <a:xfrm>
                <a:off x="3115" y="2995"/>
                <a:ext cx="4" cy="1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6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2" h="7">
                    <a:moveTo>
                      <a:pt x="0" y="4"/>
                    </a:moveTo>
                    <a:cubicBezTo>
                      <a:pt x="0" y="5"/>
                      <a:pt x="1" y="7"/>
                      <a:pt x="2" y="6"/>
                    </a:cubicBezTo>
                    <a:cubicBezTo>
                      <a:pt x="1" y="5"/>
                      <a:pt x="2" y="5"/>
                      <a:pt x="0" y="3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198"/>
              <p:cNvSpPr>
                <a:spLocks/>
              </p:cNvSpPr>
              <p:nvPr/>
            </p:nvSpPr>
            <p:spPr bwMode="auto">
              <a:xfrm>
                <a:off x="3297" y="311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199"/>
              <p:cNvSpPr>
                <a:spLocks/>
              </p:cNvSpPr>
              <p:nvPr/>
            </p:nvSpPr>
            <p:spPr bwMode="auto">
              <a:xfrm>
                <a:off x="3432" y="3166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1200"/>
              <p:cNvSpPr>
                <a:spLocks/>
              </p:cNvSpPr>
              <p:nvPr/>
            </p:nvSpPr>
            <p:spPr bwMode="auto">
              <a:xfrm>
                <a:off x="3439" y="3184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201"/>
              <p:cNvSpPr>
                <a:spLocks/>
              </p:cNvSpPr>
              <p:nvPr/>
            </p:nvSpPr>
            <p:spPr bwMode="auto">
              <a:xfrm>
                <a:off x="3299" y="3119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202"/>
              <p:cNvSpPr>
                <a:spLocks/>
              </p:cNvSpPr>
              <p:nvPr/>
            </p:nvSpPr>
            <p:spPr bwMode="auto">
              <a:xfrm>
                <a:off x="3122" y="303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1203"/>
              <p:cNvSpPr>
                <a:spLocks/>
              </p:cNvSpPr>
              <p:nvPr/>
            </p:nvSpPr>
            <p:spPr bwMode="auto">
              <a:xfrm>
                <a:off x="3232" y="310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1204"/>
              <p:cNvSpPr>
                <a:spLocks/>
              </p:cNvSpPr>
              <p:nvPr/>
            </p:nvSpPr>
            <p:spPr bwMode="auto">
              <a:xfrm>
                <a:off x="3185" y="3094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1205"/>
              <p:cNvSpPr>
                <a:spLocks/>
              </p:cNvSpPr>
              <p:nvPr/>
            </p:nvSpPr>
            <p:spPr bwMode="auto">
              <a:xfrm>
                <a:off x="3119" y="3047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1206"/>
              <p:cNvSpPr>
                <a:spLocks/>
              </p:cNvSpPr>
              <p:nvPr/>
            </p:nvSpPr>
            <p:spPr bwMode="auto">
              <a:xfrm>
                <a:off x="3270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1207"/>
              <p:cNvSpPr>
                <a:spLocks/>
              </p:cNvSpPr>
              <p:nvPr/>
            </p:nvSpPr>
            <p:spPr bwMode="auto">
              <a:xfrm>
                <a:off x="3153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Rectangle 1208"/>
              <p:cNvSpPr>
                <a:spLocks noChangeArrowheads="1"/>
              </p:cNvSpPr>
              <p:nvPr/>
            </p:nvSpPr>
            <p:spPr bwMode="auto">
              <a:xfrm>
                <a:off x="3212" y="309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1209"/>
              <p:cNvSpPr>
                <a:spLocks/>
              </p:cNvSpPr>
              <p:nvPr/>
            </p:nvSpPr>
            <p:spPr bwMode="auto">
              <a:xfrm>
                <a:off x="3421" y="32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1210"/>
              <p:cNvSpPr>
                <a:spLocks/>
              </p:cNvSpPr>
              <p:nvPr/>
            </p:nvSpPr>
            <p:spPr bwMode="auto">
              <a:xfrm>
                <a:off x="3005" y="3160"/>
                <a:ext cx="13" cy="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3"/>
                  </a:cxn>
                  <a:cxn ang="0">
                    <a:pos x="3" y="0"/>
                  </a:cxn>
                </a:cxnLst>
                <a:rect l="0" t="0" r="r" b="b"/>
                <a:pathLst>
                  <a:path w="6" h="3">
                    <a:moveTo>
                      <a:pt x="3" y="0"/>
                    </a:moveTo>
                    <a:cubicBezTo>
                      <a:pt x="5" y="2"/>
                      <a:pt x="0" y="1"/>
                      <a:pt x="2" y="3"/>
                    </a:cubicBezTo>
                    <a:cubicBezTo>
                      <a:pt x="2" y="2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211"/>
              <p:cNvSpPr>
                <a:spLocks/>
              </p:cNvSpPr>
              <p:nvPr/>
            </p:nvSpPr>
            <p:spPr bwMode="auto">
              <a:xfrm>
                <a:off x="3124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1212"/>
              <p:cNvSpPr>
                <a:spLocks/>
              </p:cNvSpPr>
              <p:nvPr/>
            </p:nvSpPr>
            <p:spPr bwMode="auto">
              <a:xfrm>
                <a:off x="3009" y="316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213"/>
              <p:cNvSpPr>
                <a:spLocks/>
              </p:cNvSpPr>
              <p:nvPr/>
            </p:nvSpPr>
            <p:spPr bwMode="auto">
              <a:xfrm>
                <a:off x="3322" y="32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214"/>
              <p:cNvSpPr>
                <a:spLocks/>
              </p:cNvSpPr>
              <p:nvPr/>
            </p:nvSpPr>
            <p:spPr bwMode="auto">
              <a:xfrm>
                <a:off x="3396" y="3223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215"/>
              <p:cNvSpPr>
                <a:spLocks/>
              </p:cNvSpPr>
              <p:nvPr/>
            </p:nvSpPr>
            <p:spPr bwMode="auto">
              <a:xfrm>
                <a:off x="3277" y="3223"/>
                <a:ext cx="4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216"/>
              <p:cNvSpPr>
                <a:spLocks/>
              </p:cNvSpPr>
              <p:nvPr/>
            </p:nvSpPr>
            <p:spPr bwMode="auto">
              <a:xfrm>
                <a:off x="3239" y="321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217"/>
              <p:cNvSpPr>
                <a:spLocks/>
              </p:cNvSpPr>
              <p:nvPr/>
            </p:nvSpPr>
            <p:spPr bwMode="auto">
              <a:xfrm>
                <a:off x="3025" y="3099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218"/>
              <p:cNvSpPr>
                <a:spLocks/>
              </p:cNvSpPr>
              <p:nvPr/>
            </p:nvSpPr>
            <p:spPr bwMode="auto">
              <a:xfrm>
                <a:off x="3122" y="3034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219"/>
              <p:cNvSpPr>
                <a:spLocks/>
              </p:cNvSpPr>
              <p:nvPr/>
            </p:nvSpPr>
            <p:spPr bwMode="auto">
              <a:xfrm>
                <a:off x="3270" y="3241"/>
                <a:ext cx="7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0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220"/>
              <p:cNvSpPr>
                <a:spLocks/>
              </p:cNvSpPr>
              <p:nvPr/>
            </p:nvSpPr>
            <p:spPr bwMode="auto">
              <a:xfrm>
                <a:off x="2730" y="3085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1221"/>
              <p:cNvSpPr>
                <a:spLocks/>
              </p:cNvSpPr>
              <p:nvPr/>
            </p:nvSpPr>
            <p:spPr bwMode="auto">
              <a:xfrm>
                <a:off x="3245" y="3236"/>
                <a:ext cx="5" cy="2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2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1222"/>
              <p:cNvSpPr>
                <a:spLocks/>
              </p:cNvSpPr>
              <p:nvPr/>
            </p:nvSpPr>
            <p:spPr bwMode="auto">
              <a:xfrm>
                <a:off x="302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1223"/>
              <p:cNvSpPr>
                <a:spLocks noEditPoints="1"/>
              </p:cNvSpPr>
              <p:nvPr/>
            </p:nvSpPr>
            <p:spPr bwMode="auto">
              <a:xfrm>
                <a:off x="2714" y="3013"/>
                <a:ext cx="743" cy="234"/>
              </a:xfrm>
              <a:custGeom>
                <a:avLst/>
                <a:gdLst/>
                <a:ahLst/>
                <a:cxnLst>
                  <a:cxn ang="0">
                    <a:pos x="139" y="41"/>
                  </a:cxn>
                  <a:cxn ang="0">
                    <a:pos x="135" y="37"/>
                  </a:cxn>
                  <a:cxn ang="0">
                    <a:pos x="105" y="38"/>
                  </a:cxn>
                  <a:cxn ang="0">
                    <a:pos x="69" y="33"/>
                  </a:cxn>
                  <a:cxn ang="0">
                    <a:pos x="9" y="23"/>
                  </a:cxn>
                  <a:cxn ang="0">
                    <a:pos x="4" y="28"/>
                  </a:cxn>
                  <a:cxn ang="0">
                    <a:pos x="7" y="32"/>
                  </a:cxn>
                  <a:cxn ang="0">
                    <a:pos x="26" y="41"/>
                  </a:cxn>
                  <a:cxn ang="0">
                    <a:pos x="49" y="50"/>
                  </a:cxn>
                  <a:cxn ang="0">
                    <a:pos x="89" y="60"/>
                  </a:cxn>
                  <a:cxn ang="0">
                    <a:pos x="147" y="80"/>
                  </a:cxn>
                  <a:cxn ang="0">
                    <a:pos x="212" y="95"/>
                  </a:cxn>
                  <a:cxn ang="0">
                    <a:pos x="249" y="100"/>
                  </a:cxn>
                  <a:cxn ang="0">
                    <a:pos x="307" y="99"/>
                  </a:cxn>
                  <a:cxn ang="0">
                    <a:pos x="321" y="93"/>
                  </a:cxn>
                  <a:cxn ang="0">
                    <a:pos x="324" y="65"/>
                  </a:cxn>
                  <a:cxn ang="0">
                    <a:pos x="315" y="58"/>
                  </a:cxn>
                  <a:cxn ang="0">
                    <a:pos x="296" y="49"/>
                  </a:cxn>
                  <a:cxn ang="0">
                    <a:pos x="254" y="43"/>
                  </a:cxn>
                  <a:cxn ang="0">
                    <a:pos x="225" y="37"/>
                  </a:cxn>
                  <a:cxn ang="0">
                    <a:pos x="213" y="32"/>
                  </a:cxn>
                  <a:cxn ang="0">
                    <a:pos x="189" y="20"/>
                  </a:cxn>
                  <a:cxn ang="0">
                    <a:pos x="181" y="5"/>
                  </a:cxn>
                  <a:cxn ang="0">
                    <a:pos x="181" y="12"/>
                  </a:cxn>
                  <a:cxn ang="0">
                    <a:pos x="190" y="23"/>
                  </a:cxn>
                  <a:cxn ang="0">
                    <a:pos x="203" y="34"/>
                  </a:cxn>
                  <a:cxn ang="0">
                    <a:pos x="233" y="42"/>
                  </a:cxn>
                  <a:cxn ang="0">
                    <a:pos x="245" y="44"/>
                  </a:cxn>
                  <a:cxn ang="0">
                    <a:pos x="259" y="47"/>
                  </a:cxn>
                  <a:cxn ang="0">
                    <a:pos x="287" y="53"/>
                  </a:cxn>
                  <a:cxn ang="0">
                    <a:pos x="307" y="60"/>
                  </a:cxn>
                  <a:cxn ang="0">
                    <a:pos x="320" y="71"/>
                  </a:cxn>
                  <a:cxn ang="0">
                    <a:pos x="318" y="84"/>
                  </a:cxn>
                  <a:cxn ang="0">
                    <a:pos x="314" y="87"/>
                  </a:cxn>
                  <a:cxn ang="0">
                    <a:pos x="296" y="94"/>
                  </a:cxn>
                  <a:cxn ang="0">
                    <a:pos x="286" y="96"/>
                  </a:cxn>
                  <a:cxn ang="0">
                    <a:pos x="256" y="95"/>
                  </a:cxn>
                  <a:cxn ang="0">
                    <a:pos x="225" y="90"/>
                  </a:cxn>
                  <a:cxn ang="0">
                    <a:pos x="195" y="85"/>
                  </a:cxn>
                  <a:cxn ang="0">
                    <a:pos x="180" y="81"/>
                  </a:cxn>
                  <a:cxn ang="0">
                    <a:pos x="153" y="71"/>
                  </a:cxn>
                  <a:cxn ang="0">
                    <a:pos x="125" y="64"/>
                  </a:cxn>
                  <a:cxn ang="0">
                    <a:pos x="88" y="52"/>
                  </a:cxn>
                  <a:cxn ang="0">
                    <a:pos x="31" y="33"/>
                  </a:cxn>
                  <a:cxn ang="0">
                    <a:pos x="9" y="23"/>
                  </a:cxn>
                  <a:cxn ang="0">
                    <a:pos x="7" y="30"/>
                  </a:cxn>
                  <a:cxn ang="0">
                    <a:pos x="44" y="38"/>
                  </a:cxn>
                  <a:cxn ang="0">
                    <a:pos x="67" y="41"/>
                  </a:cxn>
                  <a:cxn ang="0">
                    <a:pos x="83" y="45"/>
                  </a:cxn>
                  <a:cxn ang="0">
                    <a:pos x="99" y="44"/>
                  </a:cxn>
                  <a:cxn ang="0">
                    <a:pos x="120" y="45"/>
                  </a:cxn>
                  <a:cxn ang="0">
                    <a:pos x="185" y="43"/>
                  </a:cxn>
                  <a:cxn ang="0">
                    <a:pos x="212" y="40"/>
                  </a:cxn>
                  <a:cxn ang="0">
                    <a:pos x="216" y="33"/>
                  </a:cxn>
                  <a:cxn ang="0">
                    <a:pos x="200" y="36"/>
                  </a:cxn>
                  <a:cxn ang="0">
                    <a:pos x="169" y="36"/>
                  </a:cxn>
                  <a:cxn ang="0">
                    <a:pos x="93" y="37"/>
                  </a:cxn>
                  <a:cxn ang="0">
                    <a:pos x="97" y="45"/>
                  </a:cxn>
                </a:cxnLst>
                <a:rect l="0" t="0" r="r" b="b"/>
                <a:pathLst>
                  <a:path w="330" h="104">
                    <a:moveTo>
                      <a:pt x="158" y="36"/>
                    </a:moveTo>
                    <a:cubicBezTo>
                      <a:pt x="155" y="36"/>
                      <a:pt x="157" y="37"/>
                      <a:pt x="156" y="38"/>
                    </a:cubicBezTo>
                    <a:cubicBezTo>
                      <a:pt x="153" y="39"/>
                      <a:pt x="155" y="37"/>
                      <a:pt x="154" y="36"/>
                    </a:cubicBezTo>
                    <a:cubicBezTo>
                      <a:pt x="151" y="37"/>
                      <a:pt x="150" y="38"/>
                      <a:pt x="148" y="38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46" y="39"/>
                      <a:pt x="141" y="38"/>
                      <a:pt x="139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9" y="39"/>
                      <a:pt x="139" y="40"/>
                      <a:pt x="139" y="41"/>
                    </a:cubicBezTo>
                    <a:cubicBezTo>
                      <a:pt x="138" y="41"/>
                      <a:pt x="136" y="42"/>
                      <a:pt x="136" y="41"/>
                    </a:cubicBezTo>
                    <a:cubicBezTo>
                      <a:pt x="137" y="41"/>
                      <a:pt x="137" y="40"/>
                      <a:pt x="137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5" y="39"/>
                      <a:pt x="138" y="40"/>
                      <a:pt x="138" y="39"/>
                    </a:cubicBezTo>
                    <a:cubicBezTo>
                      <a:pt x="135" y="39"/>
                      <a:pt x="132" y="40"/>
                      <a:pt x="130" y="40"/>
                    </a:cubicBezTo>
                    <a:cubicBezTo>
                      <a:pt x="130" y="39"/>
                      <a:pt x="135" y="40"/>
                      <a:pt x="132" y="38"/>
                    </a:cubicBezTo>
                    <a:cubicBezTo>
                      <a:pt x="135" y="39"/>
                      <a:pt x="135" y="39"/>
                      <a:pt x="135" y="39"/>
                    </a:cubicBezTo>
                    <a:cubicBezTo>
                      <a:pt x="133" y="37"/>
                      <a:pt x="137" y="39"/>
                      <a:pt x="135" y="37"/>
                    </a:cubicBezTo>
                    <a:cubicBezTo>
                      <a:pt x="131" y="36"/>
                      <a:pt x="130" y="37"/>
                      <a:pt x="126" y="37"/>
                    </a:cubicBezTo>
                    <a:cubicBezTo>
                      <a:pt x="125" y="38"/>
                      <a:pt x="127" y="38"/>
                      <a:pt x="126" y="39"/>
                    </a:cubicBezTo>
                    <a:cubicBezTo>
                      <a:pt x="120" y="40"/>
                      <a:pt x="121" y="35"/>
                      <a:pt x="117" y="37"/>
                    </a:cubicBezTo>
                    <a:cubicBezTo>
                      <a:pt x="116" y="38"/>
                      <a:pt x="115" y="39"/>
                      <a:pt x="112" y="38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9" y="36"/>
                      <a:pt x="111" y="39"/>
                      <a:pt x="107" y="38"/>
                    </a:cubicBezTo>
                    <a:cubicBezTo>
                      <a:pt x="108" y="37"/>
                      <a:pt x="110" y="37"/>
                      <a:pt x="109" y="37"/>
                    </a:cubicBezTo>
                    <a:cubicBezTo>
                      <a:pt x="107" y="36"/>
                      <a:pt x="107" y="38"/>
                      <a:pt x="105" y="38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1" y="36"/>
                      <a:pt x="96" y="37"/>
                      <a:pt x="91" y="37"/>
                    </a:cubicBezTo>
                    <a:cubicBezTo>
                      <a:pt x="92" y="36"/>
                      <a:pt x="92" y="36"/>
                      <a:pt x="91" y="36"/>
                    </a:cubicBezTo>
                    <a:cubicBezTo>
                      <a:pt x="85" y="36"/>
                      <a:pt x="79" y="34"/>
                      <a:pt x="73" y="33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33"/>
                      <a:pt x="70" y="33"/>
                      <a:pt x="71" y="33"/>
                    </a:cubicBezTo>
                    <a:cubicBezTo>
                      <a:pt x="69" y="32"/>
                      <a:pt x="71" y="33"/>
                      <a:pt x="69" y="34"/>
                    </a:cubicBezTo>
                    <a:cubicBezTo>
                      <a:pt x="68" y="34"/>
                      <a:pt x="68" y="33"/>
                      <a:pt x="69" y="33"/>
                    </a:cubicBezTo>
                    <a:cubicBezTo>
                      <a:pt x="65" y="33"/>
                      <a:pt x="57" y="33"/>
                      <a:pt x="53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1" y="30"/>
                      <a:pt x="50" y="33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1" y="29"/>
                      <a:pt x="34" y="29"/>
                      <a:pt x="29" y="26"/>
                    </a:cubicBezTo>
                    <a:cubicBezTo>
                      <a:pt x="27" y="28"/>
                      <a:pt x="22" y="24"/>
                      <a:pt x="21" y="26"/>
                    </a:cubicBezTo>
                    <a:cubicBezTo>
                      <a:pt x="18" y="24"/>
                      <a:pt x="19" y="24"/>
                      <a:pt x="14" y="22"/>
                    </a:cubicBezTo>
                    <a:cubicBezTo>
                      <a:pt x="12" y="21"/>
                      <a:pt x="11" y="23"/>
                      <a:pt x="9" y="23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35"/>
                      <a:pt x="5" y="26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6" y="31"/>
                      <a:pt x="7" y="32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9" y="31"/>
                      <a:pt x="12" y="34"/>
                      <a:pt x="12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7" y="36"/>
                      <a:pt x="16" y="36"/>
                    </a:cubicBezTo>
                    <a:cubicBezTo>
                      <a:pt x="20" y="37"/>
                      <a:pt x="16" y="38"/>
                      <a:pt x="19" y="38"/>
                    </a:cubicBezTo>
                    <a:cubicBezTo>
                      <a:pt x="19" y="38"/>
                      <a:pt x="20" y="37"/>
                      <a:pt x="20" y="37"/>
                    </a:cubicBezTo>
                    <a:cubicBezTo>
                      <a:pt x="21" y="39"/>
                      <a:pt x="25" y="40"/>
                      <a:pt x="27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31" y="43"/>
                      <a:pt x="36" y="44"/>
                      <a:pt x="41" y="46"/>
                    </a:cubicBezTo>
                    <a:cubicBezTo>
                      <a:pt x="39" y="45"/>
                      <a:pt x="40" y="44"/>
                      <a:pt x="42" y="44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3" y="46"/>
                      <a:pt x="41" y="45"/>
                      <a:pt x="43" y="45"/>
                    </a:cubicBezTo>
                    <a:cubicBezTo>
                      <a:pt x="45" y="46"/>
                      <a:pt x="44" y="47"/>
                      <a:pt x="43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7"/>
                      <a:pt x="44" y="47"/>
                      <a:pt x="44" y="48"/>
                    </a:cubicBezTo>
                    <a:cubicBezTo>
                      <a:pt x="45" y="47"/>
                      <a:pt x="48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5" y="52"/>
                      <a:pt x="57" y="52"/>
                      <a:pt x="61" y="54"/>
                    </a:cubicBezTo>
                    <a:cubicBezTo>
                      <a:pt x="62" y="53"/>
                      <a:pt x="63" y="53"/>
                      <a:pt x="65" y="53"/>
                    </a:cubicBezTo>
                    <a:cubicBezTo>
                      <a:pt x="68" y="54"/>
                      <a:pt x="71" y="56"/>
                      <a:pt x="75" y="57"/>
                    </a:cubicBezTo>
                    <a:cubicBezTo>
                      <a:pt x="77" y="58"/>
                      <a:pt x="76" y="57"/>
                      <a:pt x="77" y="57"/>
                    </a:cubicBezTo>
                    <a:cubicBezTo>
                      <a:pt x="77" y="58"/>
                      <a:pt x="81" y="59"/>
                      <a:pt x="78" y="59"/>
                    </a:cubicBezTo>
                    <a:cubicBezTo>
                      <a:pt x="83" y="60"/>
                      <a:pt x="84" y="60"/>
                      <a:pt x="90" y="61"/>
                    </a:cubicBezTo>
                    <a:cubicBezTo>
                      <a:pt x="90" y="61"/>
                      <a:pt x="89" y="60"/>
                      <a:pt x="89" y="60"/>
                    </a:cubicBezTo>
                    <a:cubicBezTo>
                      <a:pt x="90" y="60"/>
                      <a:pt x="92" y="61"/>
                      <a:pt x="91" y="62"/>
                    </a:cubicBezTo>
                    <a:cubicBezTo>
                      <a:pt x="91" y="62"/>
                      <a:pt x="91" y="62"/>
                      <a:pt x="91" y="62"/>
                    </a:cubicBezTo>
                    <a:cubicBezTo>
                      <a:pt x="98" y="62"/>
                      <a:pt x="105" y="69"/>
                      <a:pt x="110" y="69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6" y="69"/>
                      <a:pt x="116" y="69"/>
                      <a:pt x="116" y="69"/>
                    </a:cubicBezTo>
                    <a:cubicBezTo>
                      <a:pt x="118" y="70"/>
                      <a:pt x="114" y="70"/>
                      <a:pt x="116" y="71"/>
                    </a:cubicBezTo>
                    <a:cubicBezTo>
                      <a:pt x="122" y="71"/>
                      <a:pt x="124" y="74"/>
                      <a:pt x="129" y="74"/>
                    </a:cubicBezTo>
                    <a:cubicBezTo>
                      <a:pt x="132" y="78"/>
                      <a:pt x="142" y="77"/>
                      <a:pt x="147" y="80"/>
                    </a:cubicBezTo>
                    <a:cubicBezTo>
                      <a:pt x="147" y="80"/>
                      <a:pt x="147" y="80"/>
                      <a:pt x="147" y="80"/>
                    </a:cubicBezTo>
                    <a:cubicBezTo>
                      <a:pt x="148" y="79"/>
                      <a:pt x="148" y="81"/>
                      <a:pt x="149" y="81"/>
                    </a:cubicBezTo>
                    <a:cubicBezTo>
                      <a:pt x="149" y="80"/>
                      <a:pt x="148" y="80"/>
                      <a:pt x="149" y="80"/>
                    </a:cubicBezTo>
                    <a:cubicBezTo>
                      <a:pt x="160" y="82"/>
                      <a:pt x="171" y="87"/>
                      <a:pt x="182" y="90"/>
                    </a:cubicBezTo>
                    <a:cubicBezTo>
                      <a:pt x="186" y="91"/>
                      <a:pt x="185" y="87"/>
                      <a:pt x="190" y="90"/>
                    </a:cubicBezTo>
                    <a:cubicBezTo>
                      <a:pt x="188" y="91"/>
                      <a:pt x="188" y="91"/>
                      <a:pt x="188" y="91"/>
                    </a:cubicBezTo>
                    <a:cubicBezTo>
                      <a:pt x="196" y="91"/>
                      <a:pt x="205" y="94"/>
                      <a:pt x="213" y="95"/>
                    </a:cubicBezTo>
                    <a:cubicBezTo>
                      <a:pt x="213" y="95"/>
                      <a:pt x="212" y="95"/>
                      <a:pt x="212" y="95"/>
                    </a:cubicBezTo>
                    <a:cubicBezTo>
                      <a:pt x="213" y="96"/>
                      <a:pt x="218" y="96"/>
                      <a:pt x="218" y="96"/>
                    </a:cubicBezTo>
                    <a:cubicBezTo>
                      <a:pt x="219" y="96"/>
                      <a:pt x="218" y="96"/>
                      <a:pt x="219" y="97"/>
                    </a:cubicBezTo>
                    <a:cubicBezTo>
                      <a:pt x="221" y="98"/>
                      <a:pt x="224" y="96"/>
                      <a:pt x="224" y="98"/>
                    </a:cubicBezTo>
                    <a:cubicBezTo>
                      <a:pt x="224" y="98"/>
                      <a:pt x="224" y="98"/>
                      <a:pt x="223" y="98"/>
                    </a:cubicBezTo>
                    <a:cubicBezTo>
                      <a:pt x="225" y="97"/>
                      <a:pt x="229" y="99"/>
                      <a:pt x="228" y="98"/>
                    </a:cubicBezTo>
                    <a:cubicBezTo>
                      <a:pt x="231" y="99"/>
                      <a:pt x="234" y="98"/>
                      <a:pt x="236" y="99"/>
                    </a:cubicBezTo>
                    <a:cubicBezTo>
                      <a:pt x="238" y="98"/>
                      <a:pt x="241" y="100"/>
                      <a:pt x="242" y="99"/>
                    </a:cubicBezTo>
                    <a:cubicBezTo>
                      <a:pt x="242" y="100"/>
                      <a:pt x="247" y="101"/>
                      <a:pt x="249" y="100"/>
                    </a:cubicBezTo>
                    <a:cubicBezTo>
                      <a:pt x="249" y="101"/>
                      <a:pt x="251" y="101"/>
                      <a:pt x="250" y="102"/>
                    </a:cubicBezTo>
                    <a:cubicBezTo>
                      <a:pt x="252" y="102"/>
                      <a:pt x="254" y="102"/>
                      <a:pt x="254" y="101"/>
                    </a:cubicBezTo>
                    <a:cubicBezTo>
                      <a:pt x="258" y="103"/>
                      <a:pt x="263" y="100"/>
                      <a:pt x="265" y="103"/>
                    </a:cubicBezTo>
                    <a:cubicBezTo>
                      <a:pt x="272" y="102"/>
                      <a:pt x="278" y="102"/>
                      <a:pt x="284" y="101"/>
                    </a:cubicBezTo>
                    <a:cubicBezTo>
                      <a:pt x="284" y="103"/>
                      <a:pt x="277" y="102"/>
                      <a:pt x="277" y="104"/>
                    </a:cubicBezTo>
                    <a:cubicBezTo>
                      <a:pt x="283" y="103"/>
                      <a:pt x="286" y="101"/>
                      <a:pt x="292" y="101"/>
                    </a:cubicBezTo>
                    <a:cubicBezTo>
                      <a:pt x="294" y="101"/>
                      <a:pt x="291" y="102"/>
                      <a:pt x="291" y="103"/>
                    </a:cubicBezTo>
                    <a:cubicBezTo>
                      <a:pt x="297" y="101"/>
                      <a:pt x="302" y="102"/>
                      <a:pt x="307" y="99"/>
                    </a:cubicBezTo>
                    <a:cubicBezTo>
                      <a:pt x="307" y="100"/>
                      <a:pt x="307" y="100"/>
                      <a:pt x="306" y="100"/>
                    </a:cubicBezTo>
                    <a:cubicBezTo>
                      <a:pt x="307" y="100"/>
                      <a:pt x="309" y="100"/>
                      <a:pt x="308" y="99"/>
                    </a:cubicBezTo>
                    <a:cubicBezTo>
                      <a:pt x="308" y="100"/>
                      <a:pt x="308" y="100"/>
                      <a:pt x="308" y="100"/>
                    </a:cubicBezTo>
                    <a:cubicBezTo>
                      <a:pt x="306" y="99"/>
                      <a:pt x="311" y="96"/>
                      <a:pt x="311" y="95"/>
                    </a:cubicBezTo>
                    <a:cubicBezTo>
                      <a:pt x="310" y="98"/>
                      <a:pt x="316" y="94"/>
                      <a:pt x="314" y="98"/>
                    </a:cubicBezTo>
                    <a:cubicBezTo>
                      <a:pt x="315" y="97"/>
                      <a:pt x="316" y="97"/>
                      <a:pt x="315" y="96"/>
                    </a:cubicBezTo>
                    <a:cubicBezTo>
                      <a:pt x="316" y="96"/>
                      <a:pt x="317" y="96"/>
                      <a:pt x="316" y="97"/>
                    </a:cubicBezTo>
                    <a:cubicBezTo>
                      <a:pt x="319" y="95"/>
                      <a:pt x="318" y="95"/>
                      <a:pt x="321" y="93"/>
                    </a:cubicBezTo>
                    <a:cubicBezTo>
                      <a:pt x="321" y="94"/>
                      <a:pt x="320" y="94"/>
                      <a:pt x="320" y="95"/>
                    </a:cubicBezTo>
                    <a:cubicBezTo>
                      <a:pt x="321" y="93"/>
                      <a:pt x="323" y="91"/>
                      <a:pt x="325" y="90"/>
                    </a:cubicBezTo>
                    <a:cubicBezTo>
                      <a:pt x="325" y="90"/>
                      <a:pt x="325" y="90"/>
                      <a:pt x="325" y="90"/>
                    </a:cubicBezTo>
                    <a:cubicBezTo>
                      <a:pt x="329" y="86"/>
                      <a:pt x="329" y="81"/>
                      <a:pt x="328" y="76"/>
                    </a:cubicBezTo>
                    <a:cubicBezTo>
                      <a:pt x="330" y="77"/>
                      <a:pt x="329" y="74"/>
                      <a:pt x="330" y="73"/>
                    </a:cubicBezTo>
                    <a:cubicBezTo>
                      <a:pt x="329" y="70"/>
                      <a:pt x="329" y="70"/>
                      <a:pt x="329" y="70"/>
                    </a:cubicBezTo>
                    <a:cubicBezTo>
                      <a:pt x="328" y="72"/>
                      <a:pt x="328" y="72"/>
                      <a:pt x="328" y="72"/>
                    </a:cubicBezTo>
                    <a:cubicBezTo>
                      <a:pt x="328" y="69"/>
                      <a:pt x="325" y="67"/>
                      <a:pt x="324" y="65"/>
                    </a:cubicBezTo>
                    <a:cubicBezTo>
                      <a:pt x="326" y="67"/>
                      <a:pt x="326" y="67"/>
                      <a:pt x="326" y="67"/>
                    </a:cubicBezTo>
                    <a:cubicBezTo>
                      <a:pt x="325" y="65"/>
                      <a:pt x="324" y="64"/>
                      <a:pt x="322" y="63"/>
                    </a:cubicBezTo>
                    <a:cubicBezTo>
                      <a:pt x="324" y="65"/>
                      <a:pt x="324" y="65"/>
                      <a:pt x="324" y="65"/>
                    </a:cubicBezTo>
                    <a:cubicBezTo>
                      <a:pt x="322" y="64"/>
                      <a:pt x="323" y="67"/>
                      <a:pt x="321" y="64"/>
                    </a:cubicBezTo>
                    <a:cubicBezTo>
                      <a:pt x="321" y="64"/>
                      <a:pt x="319" y="62"/>
                      <a:pt x="318" y="61"/>
                    </a:cubicBezTo>
                    <a:cubicBezTo>
                      <a:pt x="318" y="61"/>
                      <a:pt x="318" y="61"/>
                      <a:pt x="318" y="61"/>
                    </a:cubicBezTo>
                    <a:cubicBezTo>
                      <a:pt x="317" y="61"/>
                      <a:pt x="316" y="60"/>
                      <a:pt x="314" y="59"/>
                    </a:cubicBezTo>
                    <a:cubicBezTo>
                      <a:pt x="314" y="59"/>
                      <a:pt x="315" y="58"/>
                      <a:pt x="315" y="58"/>
                    </a:cubicBezTo>
                    <a:cubicBezTo>
                      <a:pt x="314" y="58"/>
                      <a:pt x="310" y="55"/>
                      <a:pt x="308" y="56"/>
                    </a:cubicBezTo>
                    <a:cubicBezTo>
                      <a:pt x="308" y="56"/>
                      <a:pt x="309" y="55"/>
                      <a:pt x="309" y="55"/>
                    </a:cubicBezTo>
                    <a:cubicBezTo>
                      <a:pt x="307" y="55"/>
                      <a:pt x="307" y="55"/>
                      <a:pt x="307" y="55"/>
                    </a:cubicBezTo>
                    <a:cubicBezTo>
                      <a:pt x="306" y="55"/>
                      <a:pt x="306" y="54"/>
                      <a:pt x="307" y="54"/>
                    </a:cubicBezTo>
                    <a:cubicBezTo>
                      <a:pt x="304" y="53"/>
                      <a:pt x="307" y="56"/>
                      <a:pt x="304" y="54"/>
                    </a:cubicBezTo>
                    <a:cubicBezTo>
                      <a:pt x="304" y="54"/>
                      <a:pt x="304" y="54"/>
                      <a:pt x="305" y="54"/>
                    </a:cubicBezTo>
                    <a:cubicBezTo>
                      <a:pt x="301" y="52"/>
                      <a:pt x="297" y="52"/>
                      <a:pt x="293" y="51"/>
                    </a:cubicBezTo>
                    <a:cubicBezTo>
                      <a:pt x="293" y="49"/>
                      <a:pt x="297" y="51"/>
                      <a:pt x="296" y="49"/>
                    </a:cubicBezTo>
                    <a:cubicBezTo>
                      <a:pt x="291" y="48"/>
                      <a:pt x="285" y="48"/>
                      <a:pt x="280" y="47"/>
                    </a:cubicBezTo>
                    <a:cubicBezTo>
                      <a:pt x="281" y="47"/>
                      <a:pt x="281" y="47"/>
                      <a:pt x="281" y="47"/>
                    </a:cubicBezTo>
                    <a:cubicBezTo>
                      <a:pt x="279" y="49"/>
                      <a:pt x="277" y="46"/>
                      <a:pt x="274" y="46"/>
                    </a:cubicBezTo>
                    <a:cubicBezTo>
                      <a:pt x="275" y="46"/>
                      <a:pt x="275" y="45"/>
                      <a:pt x="275" y="45"/>
                    </a:cubicBezTo>
                    <a:cubicBezTo>
                      <a:pt x="272" y="44"/>
                      <a:pt x="268" y="44"/>
                      <a:pt x="263" y="44"/>
                    </a:cubicBezTo>
                    <a:cubicBezTo>
                      <a:pt x="263" y="44"/>
                      <a:pt x="263" y="44"/>
                      <a:pt x="263" y="44"/>
                    </a:cubicBezTo>
                    <a:cubicBezTo>
                      <a:pt x="261" y="43"/>
                      <a:pt x="258" y="42"/>
                      <a:pt x="256" y="42"/>
                    </a:cubicBezTo>
                    <a:cubicBezTo>
                      <a:pt x="255" y="42"/>
                      <a:pt x="254" y="42"/>
                      <a:pt x="254" y="43"/>
                    </a:cubicBezTo>
                    <a:cubicBezTo>
                      <a:pt x="248" y="38"/>
                      <a:pt x="241" y="42"/>
                      <a:pt x="236" y="38"/>
                    </a:cubicBezTo>
                    <a:cubicBezTo>
                      <a:pt x="237" y="38"/>
                      <a:pt x="238" y="38"/>
                      <a:pt x="237" y="38"/>
                    </a:cubicBezTo>
                    <a:cubicBezTo>
                      <a:pt x="232" y="37"/>
                      <a:pt x="232" y="37"/>
                      <a:pt x="232" y="37"/>
                    </a:cubicBezTo>
                    <a:cubicBezTo>
                      <a:pt x="232" y="38"/>
                      <a:pt x="232" y="38"/>
                      <a:pt x="233" y="39"/>
                    </a:cubicBezTo>
                    <a:cubicBezTo>
                      <a:pt x="233" y="39"/>
                      <a:pt x="231" y="39"/>
                      <a:pt x="230" y="39"/>
                    </a:cubicBezTo>
                    <a:cubicBezTo>
                      <a:pt x="232" y="39"/>
                      <a:pt x="230" y="38"/>
                      <a:pt x="229" y="37"/>
                    </a:cubicBezTo>
                    <a:cubicBezTo>
                      <a:pt x="229" y="37"/>
                      <a:pt x="229" y="37"/>
                      <a:pt x="229" y="38"/>
                    </a:cubicBezTo>
                    <a:cubicBezTo>
                      <a:pt x="227" y="36"/>
                      <a:pt x="228" y="40"/>
                      <a:pt x="225" y="37"/>
                    </a:cubicBezTo>
                    <a:cubicBezTo>
                      <a:pt x="225" y="37"/>
                      <a:pt x="225" y="37"/>
                      <a:pt x="225" y="37"/>
                    </a:cubicBezTo>
                    <a:cubicBezTo>
                      <a:pt x="224" y="37"/>
                      <a:pt x="222" y="37"/>
                      <a:pt x="221" y="37"/>
                    </a:cubicBezTo>
                    <a:cubicBezTo>
                      <a:pt x="221" y="36"/>
                      <a:pt x="222" y="37"/>
                      <a:pt x="223" y="36"/>
                    </a:cubicBezTo>
                    <a:cubicBezTo>
                      <a:pt x="221" y="35"/>
                      <a:pt x="218" y="37"/>
                      <a:pt x="217" y="35"/>
                    </a:cubicBezTo>
                    <a:cubicBezTo>
                      <a:pt x="220" y="35"/>
                      <a:pt x="220" y="35"/>
                      <a:pt x="220" y="35"/>
                    </a:cubicBezTo>
                    <a:cubicBezTo>
                      <a:pt x="218" y="34"/>
                      <a:pt x="218" y="34"/>
                      <a:pt x="216" y="33"/>
                    </a:cubicBezTo>
                    <a:cubicBezTo>
                      <a:pt x="217" y="33"/>
                      <a:pt x="217" y="33"/>
                      <a:pt x="217" y="33"/>
                    </a:cubicBezTo>
                    <a:cubicBezTo>
                      <a:pt x="213" y="32"/>
                      <a:pt x="213" y="32"/>
                      <a:pt x="213" y="32"/>
                    </a:cubicBezTo>
                    <a:cubicBezTo>
                      <a:pt x="214" y="32"/>
                      <a:pt x="214" y="32"/>
                      <a:pt x="214" y="32"/>
                    </a:cubicBezTo>
                    <a:cubicBezTo>
                      <a:pt x="211" y="34"/>
                      <a:pt x="209" y="31"/>
                      <a:pt x="205" y="32"/>
                    </a:cubicBezTo>
                    <a:cubicBezTo>
                      <a:pt x="209" y="31"/>
                      <a:pt x="206" y="31"/>
                      <a:pt x="207" y="30"/>
                    </a:cubicBezTo>
                    <a:cubicBezTo>
                      <a:pt x="206" y="29"/>
                      <a:pt x="205" y="28"/>
                      <a:pt x="205" y="28"/>
                    </a:cubicBezTo>
                    <a:cubicBezTo>
                      <a:pt x="203" y="28"/>
                      <a:pt x="203" y="26"/>
                      <a:pt x="201" y="27"/>
                    </a:cubicBezTo>
                    <a:cubicBezTo>
                      <a:pt x="201" y="26"/>
                      <a:pt x="199" y="26"/>
                      <a:pt x="200" y="25"/>
                    </a:cubicBezTo>
                    <a:cubicBezTo>
                      <a:pt x="198" y="25"/>
                      <a:pt x="200" y="26"/>
                      <a:pt x="200" y="26"/>
                    </a:cubicBezTo>
                    <a:cubicBezTo>
                      <a:pt x="196" y="26"/>
                      <a:pt x="194" y="22"/>
                      <a:pt x="189" y="20"/>
                    </a:cubicBezTo>
                    <a:cubicBezTo>
                      <a:pt x="186" y="18"/>
                      <a:pt x="184" y="18"/>
                      <a:pt x="181" y="16"/>
                    </a:cubicBezTo>
                    <a:cubicBezTo>
                      <a:pt x="181" y="14"/>
                      <a:pt x="183" y="16"/>
                      <a:pt x="183" y="16"/>
                    </a:cubicBezTo>
                    <a:cubicBezTo>
                      <a:pt x="183" y="14"/>
                      <a:pt x="182" y="13"/>
                      <a:pt x="180" y="11"/>
                    </a:cubicBezTo>
                    <a:cubicBezTo>
                      <a:pt x="181" y="11"/>
                      <a:pt x="181" y="11"/>
                      <a:pt x="181" y="10"/>
                    </a:cubicBezTo>
                    <a:cubicBezTo>
                      <a:pt x="181" y="9"/>
                      <a:pt x="180" y="10"/>
                      <a:pt x="179" y="8"/>
                    </a:cubicBezTo>
                    <a:cubicBezTo>
                      <a:pt x="180" y="8"/>
                      <a:pt x="181" y="8"/>
                      <a:pt x="181" y="9"/>
                    </a:cubicBezTo>
                    <a:cubicBezTo>
                      <a:pt x="180" y="7"/>
                      <a:pt x="179" y="6"/>
                      <a:pt x="179" y="4"/>
                    </a:cubicBezTo>
                    <a:cubicBezTo>
                      <a:pt x="179" y="3"/>
                      <a:pt x="180" y="5"/>
                      <a:pt x="181" y="5"/>
                    </a:cubicBezTo>
                    <a:cubicBezTo>
                      <a:pt x="180" y="3"/>
                      <a:pt x="179" y="0"/>
                      <a:pt x="178" y="0"/>
                    </a:cubicBezTo>
                    <a:cubicBezTo>
                      <a:pt x="178" y="1"/>
                      <a:pt x="178" y="1"/>
                      <a:pt x="178" y="1"/>
                    </a:cubicBezTo>
                    <a:cubicBezTo>
                      <a:pt x="178" y="0"/>
                      <a:pt x="179" y="1"/>
                      <a:pt x="179" y="1"/>
                    </a:cubicBezTo>
                    <a:cubicBezTo>
                      <a:pt x="180" y="3"/>
                      <a:pt x="179" y="4"/>
                      <a:pt x="179" y="4"/>
                    </a:cubicBezTo>
                    <a:cubicBezTo>
                      <a:pt x="178" y="3"/>
                      <a:pt x="178" y="3"/>
                      <a:pt x="178" y="3"/>
                    </a:cubicBezTo>
                    <a:cubicBezTo>
                      <a:pt x="176" y="4"/>
                      <a:pt x="179" y="8"/>
                      <a:pt x="180" y="10"/>
                    </a:cubicBezTo>
                    <a:cubicBezTo>
                      <a:pt x="178" y="10"/>
                      <a:pt x="178" y="10"/>
                      <a:pt x="178" y="10"/>
                    </a:cubicBezTo>
                    <a:cubicBezTo>
                      <a:pt x="179" y="10"/>
                      <a:pt x="180" y="11"/>
                      <a:pt x="181" y="12"/>
                    </a:cubicBezTo>
                    <a:cubicBezTo>
                      <a:pt x="180" y="12"/>
                      <a:pt x="180" y="13"/>
                      <a:pt x="179" y="12"/>
                    </a:cubicBezTo>
                    <a:cubicBezTo>
                      <a:pt x="179" y="14"/>
                      <a:pt x="180" y="13"/>
                      <a:pt x="180" y="15"/>
                    </a:cubicBezTo>
                    <a:cubicBezTo>
                      <a:pt x="180" y="16"/>
                      <a:pt x="180" y="16"/>
                      <a:pt x="180" y="16"/>
                    </a:cubicBezTo>
                    <a:cubicBezTo>
                      <a:pt x="182" y="17"/>
                      <a:pt x="182" y="17"/>
                      <a:pt x="182" y="17"/>
                    </a:cubicBezTo>
                    <a:cubicBezTo>
                      <a:pt x="181" y="17"/>
                      <a:pt x="181" y="18"/>
                      <a:pt x="180" y="17"/>
                    </a:cubicBezTo>
                    <a:cubicBezTo>
                      <a:pt x="182" y="20"/>
                      <a:pt x="185" y="20"/>
                      <a:pt x="185" y="22"/>
                    </a:cubicBezTo>
                    <a:cubicBezTo>
                      <a:pt x="185" y="22"/>
                      <a:pt x="185" y="22"/>
                      <a:pt x="185" y="22"/>
                    </a:cubicBezTo>
                    <a:cubicBezTo>
                      <a:pt x="189" y="25"/>
                      <a:pt x="186" y="21"/>
                      <a:pt x="190" y="23"/>
                    </a:cubicBezTo>
                    <a:cubicBezTo>
                      <a:pt x="190" y="27"/>
                      <a:pt x="190" y="27"/>
                      <a:pt x="190" y="27"/>
                    </a:cubicBezTo>
                    <a:cubicBezTo>
                      <a:pt x="191" y="26"/>
                      <a:pt x="191" y="26"/>
                      <a:pt x="191" y="26"/>
                    </a:cubicBezTo>
                    <a:cubicBezTo>
                      <a:pt x="192" y="26"/>
                      <a:pt x="192" y="27"/>
                      <a:pt x="192" y="27"/>
                    </a:cubicBezTo>
                    <a:cubicBezTo>
                      <a:pt x="194" y="27"/>
                      <a:pt x="192" y="26"/>
                      <a:pt x="193" y="26"/>
                    </a:cubicBezTo>
                    <a:cubicBezTo>
                      <a:pt x="195" y="29"/>
                      <a:pt x="199" y="29"/>
                      <a:pt x="199" y="31"/>
                    </a:cubicBezTo>
                    <a:cubicBezTo>
                      <a:pt x="200" y="31"/>
                      <a:pt x="197" y="29"/>
                      <a:pt x="200" y="30"/>
                    </a:cubicBezTo>
                    <a:cubicBezTo>
                      <a:pt x="200" y="32"/>
                      <a:pt x="203" y="31"/>
                      <a:pt x="204" y="33"/>
                    </a:cubicBezTo>
                    <a:cubicBezTo>
                      <a:pt x="203" y="33"/>
                      <a:pt x="202" y="32"/>
                      <a:pt x="203" y="34"/>
                    </a:cubicBezTo>
                    <a:cubicBezTo>
                      <a:pt x="205" y="33"/>
                      <a:pt x="207" y="36"/>
                      <a:pt x="209" y="36"/>
                    </a:cubicBezTo>
                    <a:cubicBezTo>
                      <a:pt x="210" y="35"/>
                      <a:pt x="213" y="37"/>
                      <a:pt x="217" y="37"/>
                    </a:cubicBezTo>
                    <a:cubicBezTo>
                      <a:pt x="216" y="38"/>
                      <a:pt x="222" y="39"/>
                      <a:pt x="225" y="41"/>
                    </a:cubicBezTo>
                    <a:cubicBezTo>
                      <a:pt x="225" y="41"/>
                      <a:pt x="225" y="41"/>
                      <a:pt x="225" y="41"/>
                    </a:cubicBezTo>
                    <a:cubicBezTo>
                      <a:pt x="225" y="40"/>
                      <a:pt x="228" y="41"/>
                      <a:pt x="231" y="41"/>
                    </a:cubicBezTo>
                    <a:cubicBezTo>
                      <a:pt x="230" y="42"/>
                      <a:pt x="230" y="42"/>
                      <a:pt x="229" y="42"/>
                    </a:cubicBezTo>
                    <a:cubicBezTo>
                      <a:pt x="231" y="42"/>
                      <a:pt x="231" y="42"/>
                      <a:pt x="231" y="42"/>
                    </a:cubicBezTo>
                    <a:cubicBezTo>
                      <a:pt x="231" y="42"/>
                      <a:pt x="232" y="42"/>
                      <a:pt x="233" y="42"/>
                    </a:cubicBezTo>
                    <a:cubicBezTo>
                      <a:pt x="232" y="43"/>
                      <a:pt x="232" y="43"/>
                      <a:pt x="232" y="43"/>
                    </a:cubicBezTo>
                    <a:cubicBezTo>
                      <a:pt x="235" y="44"/>
                      <a:pt x="238" y="43"/>
                      <a:pt x="241" y="44"/>
                    </a:cubicBezTo>
                    <a:cubicBezTo>
                      <a:pt x="242" y="43"/>
                      <a:pt x="239" y="41"/>
                      <a:pt x="243" y="41"/>
                    </a:cubicBezTo>
                    <a:cubicBezTo>
                      <a:pt x="243" y="42"/>
                      <a:pt x="243" y="43"/>
                      <a:pt x="242" y="43"/>
                    </a:cubicBezTo>
                    <a:cubicBezTo>
                      <a:pt x="242" y="43"/>
                      <a:pt x="243" y="42"/>
                      <a:pt x="244" y="43"/>
                    </a:cubicBezTo>
                    <a:cubicBezTo>
                      <a:pt x="242" y="43"/>
                      <a:pt x="242" y="43"/>
                      <a:pt x="242" y="43"/>
                    </a:cubicBezTo>
                    <a:cubicBezTo>
                      <a:pt x="244" y="44"/>
                      <a:pt x="243" y="43"/>
                      <a:pt x="244" y="43"/>
                    </a:cubicBezTo>
                    <a:cubicBezTo>
                      <a:pt x="244" y="44"/>
                      <a:pt x="245" y="44"/>
                      <a:pt x="245" y="44"/>
                    </a:cubicBezTo>
                    <a:cubicBezTo>
                      <a:pt x="244" y="44"/>
                      <a:pt x="244" y="44"/>
                      <a:pt x="243" y="44"/>
                    </a:cubicBezTo>
                    <a:cubicBezTo>
                      <a:pt x="245" y="45"/>
                      <a:pt x="246" y="45"/>
                      <a:pt x="247" y="46"/>
                    </a:cubicBezTo>
                    <a:cubicBezTo>
                      <a:pt x="247" y="46"/>
                      <a:pt x="247" y="45"/>
                      <a:pt x="248" y="45"/>
                    </a:cubicBezTo>
                    <a:cubicBezTo>
                      <a:pt x="251" y="46"/>
                      <a:pt x="249" y="46"/>
                      <a:pt x="250" y="47"/>
                    </a:cubicBezTo>
                    <a:cubicBezTo>
                      <a:pt x="251" y="47"/>
                      <a:pt x="253" y="47"/>
                      <a:pt x="253" y="46"/>
                    </a:cubicBezTo>
                    <a:cubicBezTo>
                      <a:pt x="254" y="46"/>
                      <a:pt x="254" y="47"/>
                      <a:pt x="254" y="47"/>
                    </a:cubicBezTo>
                    <a:cubicBezTo>
                      <a:pt x="255" y="47"/>
                      <a:pt x="260" y="48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59" y="47"/>
                      <a:pt x="259" y="47"/>
                      <a:pt x="259" y="47"/>
                    </a:cubicBezTo>
                    <a:cubicBezTo>
                      <a:pt x="264" y="46"/>
                      <a:pt x="268" y="49"/>
                      <a:pt x="273" y="50"/>
                    </a:cubicBezTo>
                    <a:cubicBezTo>
                      <a:pt x="273" y="50"/>
                      <a:pt x="273" y="50"/>
                      <a:pt x="273" y="50"/>
                    </a:cubicBezTo>
                    <a:cubicBezTo>
                      <a:pt x="276" y="50"/>
                      <a:pt x="279" y="51"/>
                      <a:pt x="281" y="50"/>
                    </a:cubicBezTo>
                    <a:cubicBezTo>
                      <a:pt x="282" y="51"/>
                      <a:pt x="283" y="52"/>
                      <a:pt x="282" y="52"/>
                    </a:cubicBezTo>
                    <a:cubicBezTo>
                      <a:pt x="284" y="52"/>
                      <a:pt x="285" y="52"/>
                      <a:pt x="287" y="53"/>
                    </a:cubicBezTo>
                    <a:cubicBezTo>
                      <a:pt x="285" y="53"/>
                      <a:pt x="288" y="54"/>
                      <a:pt x="285" y="53"/>
                    </a:cubicBezTo>
                    <a:cubicBezTo>
                      <a:pt x="288" y="54"/>
                      <a:pt x="288" y="55"/>
                      <a:pt x="291" y="54"/>
                    </a:cubicBezTo>
                    <a:cubicBezTo>
                      <a:pt x="290" y="55"/>
                      <a:pt x="293" y="56"/>
                      <a:pt x="294" y="56"/>
                    </a:cubicBezTo>
                    <a:cubicBezTo>
                      <a:pt x="293" y="55"/>
                      <a:pt x="293" y="55"/>
                      <a:pt x="293" y="55"/>
                    </a:cubicBezTo>
                    <a:cubicBezTo>
                      <a:pt x="294" y="55"/>
                      <a:pt x="295" y="56"/>
                      <a:pt x="296" y="56"/>
                    </a:cubicBezTo>
                    <a:cubicBezTo>
                      <a:pt x="295" y="57"/>
                      <a:pt x="295" y="57"/>
                      <a:pt x="295" y="57"/>
                    </a:cubicBezTo>
                    <a:cubicBezTo>
                      <a:pt x="300" y="60"/>
                      <a:pt x="305" y="58"/>
                      <a:pt x="308" y="62"/>
                    </a:cubicBezTo>
                    <a:cubicBezTo>
                      <a:pt x="310" y="62"/>
                      <a:pt x="306" y="60"/>
                      <a:pt x="307" y="60"/>
                    </a:cubicBezTo>
                    <a:cubicBezTo>
                      <a:pt x="310" y="61"/>
                      <a:pt x="311" y="64"/>
                      <a:pt x="312" y="64"/>
                    </a:cubicBezTo>
                    <a:cubicBezTo>
                      <a:pt x="314" y="66"/>
                      <a:pt x="315" y="64"/>
                      <a:pt x="318" y="66"/>
                    </a:cubicBezTo>
                    <a:cubicBezTo>
                      <a:pt x="317" y="66"/>
                      <a:pt x="318" y="64"/>
                      <a:pt x="320" y="66"/>
                    </a:cubicBezTo>
                    <a:cubicBezTo>
                      <a:pt x="322" y="68"/>
                      <a:pt x="321" y="69"/>
                      <a:pt x="319" y="68"/>
                    </a:cubicBezTo>
                    <a:cubicBezTo>
                      <a:pt x="319" y="68"/>
                      <a:pt x="319" y="68"/>
                      <a:pt x="319" y="68"/>
                    </a:cubicBezTo>
                    <a:cubicBezTo>
                      <a:pt x="318" y="67"/>
                      <a:pt x="318" y="67"/>
                      <a:pt x="318" y="68"/>
                    </a:cubicBezTo>
                    <a:cubicBezTo>
                      <a:pt x="318" y="68"/>
                      <a:pt x="318" y="68"/>
                      <a:pt x="318" y="68"/>
                    </a:cubicBezTo>
                    <a:cubicBezTo>
                      <a:pt x="319" y="69"/>
                      <a:pt x="321" y="71"/>
                      <a:pt x="320" y="71"/>
                    </a:cubicBezTo>
                    <a:cubicBezTo>
                      <a:pt x="321" y="72"/>
                      <a:pt x="321" y="71"/>
                      <a:pt x="320" y="70"/>
                    </a:cubicBezTo>
                    <a:cubicBezTo>
                      <a:pt x="321" y="72"/>
                      <a:pt x="322" y="73"/>
                      <a:pt x="322" y="76"/>
                    </a:cubicBezTo>
                    <a:cubicBezTo>
                      <a:pt x="323" y="76"/>
                      <a:pt x="323" y="75"/>
                      <a:pt x="323" y="76"/>
                    </a:cubicBezTo>
                    <a:cubicBezTo>
                      <a:pt x="323" y="80"/>
                      <a:pt x="324" y="77"/>
                      <a:pt x="324" y="80"/>
                    </a:cubicBezTo>
                    <a:cubicBezTo>
                      <a:pt x="323" y="82"/>
                      <a:pt x="323" y="80"/>
                      <a:pt x="323" y="83"/>
                    </a:cubicBezTo>
                    <a:cubicBezTo>
                      <a:pt x="323" y="82"/>
                      <a:pt x="321" y="83"/>
                      <a:pt x="321" y="82"/>
                    </a:cubicBezTo>
                    <a:cubicBezTo>
                      <a:pt x="322" y="82"/>
                      <a:pt x="319" y="84"/>
                      <a:pt x="318" y="85"/>
                    </a:cubicBezTo>
                    <a:cubicBezTo>
                      <a:pt x="318" y="84"/>
                      <a:pt x="318" y="84"/>
                      <a:pt x="318" y="84"/>
                    </a:cubicBezTo>
                    <a:cubicBezTo>
                      <a:pt x="318" y="84"/>
                      <a:pt x="317" y="85"/>
                      <a:pt x="317" y="85"/>
                    </a:cubicBezTo>
                    <a:cubicBezTo>
                      <a:pt x="318" y="85"/>
                      <a:pt x="318" y="85"/>
                      <a:pt x="318" y="85"/>
                    </a:cubicBezTo>
                    <a:cubicBezTo>
                      <a:pt x="318" y="86"/>
                      <a:pt x="317" y="86"/>
                      <a:pt x="317" y="86"/>
                    </a:cubicBezTo>
                    <a:cubicBezTo>
                      <a:pt x="316" y="87"/>
                      <a:pt x="318" y="86"/>
                      <a:pt x="317" y="88"/>
                    </a:cubicBezTo>
                    <a:cubicBezTo>
                      <a:pt x="316" y="89"/>
                      <a:pt x="315" y="90"/>
                      <a:pt x="314" y="89"/>
                    </a:cubicBezTo>
                    <a:cubicBezTo>
                      <a:pt x="317" y="88"/>
                      <a:pt x="313" y="88"/>
                      <a:pt x="315" y="87"/>
                    </a:cubicBezTo>
                    <a:cubicBezTo>
                      <a:pt x="315" y="87"/>
                      <a:pt x="314" y="88"/>
                      <a:pt x="313" y="88"/>
                    </a:cubicBezTo>
                    <a:cubicBezTo>
                      <a:pt x="313" y="88"/>
                      <a:pt x="313" y="88"/>
                      <a:pt x="314" y="87"/>
                    </a:cubicBezTo>
                    <a:cubicBezTo>
                      <a:pt x="310" y="88"/>
                      <a:pt x="313" y="89"/>
                      <a:pt x="310" y="91"/>
                    </a:cubicBezTo>
                    <a:cubicBezTo>
                      <a:pt x="310" y="90"/>
                      <a:pt x="308" y="90"/>
                      <a:pt x="308" y="90"/>
                    </a:cubicBezTo>
                    <a:cubicBezTo>
                      <a:pt x="309" y="89"/>
                      <a:pt x="309" y="91"/>
                      <a:pt x="308" y="92"/>
                    </a:cubicBezTo>
                    <a:cubicBezTo>
                      <a:pt x="305" y="92"/>
                      <a:pt x="305" y="93"/>
                      <a:pt x="304" y="93"/>
                    </a:cubicBezTo>
                    <a:cubicBezTo>
                      <a:pt x="305" y="93"/>
                      <a:pt x="305" y="93"/>
                      <a:pt x="305" y="93"/>
                    </a:cubicBezTo>
                    <a:cubicBezTo>
                      <a:pt x="305" y="94"/>
                      <a:pt x="304" y="94"/>
                      <a:pt x="302" y="94"/>
                    </a:cubicBezTo>
                    <a:cubicBezTo>
                      <a:pt x="302" y="94"/>
                      <a:pt x="304" y="94"/>
                      <a:pt x="303" y="94"/>
                    </a:cubicBezTo>
                    <a:cubicBezTo>
                      <a:pt x="301" y="95"/>
                      <a:pt x="299" y="93"/>
                      <a:pt x="296" y="94"/>
                    </a:cubicBezTo>
                    <a:cubicBezTo>
                      <a:pt x="295" y="94"/>
                      <a:pt x="296" y="93"/>
                      <a:pt x="295" y="93"/>
                    </a:cubicBezTo>
                    <a:cubicBezTo>
                      <a:pt x="292" y="94"/>
                      <a:pt x="292" y="92"/>
                      <a:pt x="289" y="93"/>
                    </a:cubicBezTo>
                    <a:cubicBezTo>
                      <a:pt x="289" y="94"/>
                      <a:pt x="290" y="94"/>
                      <a:pt x="287" y="95"/>
                    </a:cubicBezTo>
                    <a:cubicBezTo>
                      <a:pt x="293" y="94"/>
                      <a:pt x="293" y="94"/>
                      <a:pt x="293" y="94"/>
                    </a:cubicBezTo>
                    <a:cubicBezTo>
                      <a:pt x="289" y="95"/>
                      <a:pt x="289" y="95"/>
                      <a:pt x="289" y="95"/>
                    </a:cubicBezTo>
                    <a:cubicBezTo>
                      <a:pt x="291" y="95"/>
                      <a:pt x="293" y="94"/>
                      <a:pt x="294" y="95"/>
                    </a:cubicBezTo>
                    <a:cubicBezTo>
                      <a:pt x="292" y="95"/>
                      <a:pt x="292" y="95"/>
                      <a:pt x="293" y="96"/>
                    </a:cubicBezTo>
                    <a:cubicBezTo>
                      <a:pt x="291" y="95"/>
                      <a:pt x="289" y="97"/>
                      <a:pt x="286" y="96"/>
                    </a:cubicBezTo>
                    <a:cubicBezTo>
                      <a:pt x="286" y="94"/>
                      <a:pt x="286" y="94"/>
                      <a:pt x="286" y="94"/>
                    </a:cubicBezTo>
                    <a:cubicBezTo>
                      <a:pt x="282" y="93"/>
                      <a:pt x="280" y="95"/>
                      <a:pt x="275" y="94"/>
                    </a:cubicBezTo>
                    <a:cubicBezTo>
                      <a:pt x="276" y="95"/>
                      <a:pt x="276" y="95"/>
                      <a:pt x="276" y="95"/>
                    </a:cubicBezTo>
                    <a:cubicBezTo>
                      <a:pt x="276" y="96"/>
                      <a:pt x="273" y="95"/>
                      <a:pt x="272" y="95"/>
                    </a:cubicBezTo>
                    <a:cubicBezTo>
                      <a:pt x="272" y="94"/>
                      <a:pt x="271" y="94"/>
                      <a:pt x="270" y="93"/>
                    </a:cubicBezTo>
                    <a:cubicBezTo>
                      <a:pt x="270" y="94"/>
                      <a:pt x="267" y="93"/>
                      <a:pt x="266" y="95"/>
                    </a:cubicBezTo>
                    <a:cubicBezTo>
                      <a:pt x="264" y="94"/>
                      <a:pt x="264" y="94"/>
                      <a:pt x="264" y="94"/>
                    </a:cubicBezTo>
                    <a:cubicBezTo>
                      <a:pt x="260" y="93"/>
                      <a:pt x="259" y="95"/>
                      <a:pt x="256" y="95"/>
                    </a:cubicBezTo>
                    <a:cubicBezTo>
                      <a:pt x="257" y="94"/>
                      <a:pt x="255" y="93"/>
                      <a:pt x="258" y="93"/>
                    </a:cubicBezTo>
                    <a:cubicBezTo>
                      <a:pt x="256" y="93"/>
                      <a:pt x="255" y="93"/>
                      <a:pt x="255" y="93"/>
                    </a:cubicBezTo>
                    <a:cubicBezTo>
                      <a:pt x="255" y="93"/>
                      <a:pt x="252" y="94"/>
                      <a:pt x="251" y="93"/>
                    </a:cubicBezTo>
                    <a:cubicBezTo>
                      <a:pt x="250" y="93"/>
                      <a:pt x="250" y="94"/>
                      <a:pt x="248" y="94"/>
                    </a:cubicBezTo>
                    <a:cubicBezTo>
                      <a:pt x="248" y="94"/>
                      <a:pt x="248" y="93"/>
                      <a:pt x="248" y="93"/>
                    </a:cubicBezTo>
                    <a:cubicBezTo>
                      <a:pt x="248" y="94"/>
                      <a:pt x="246" y="94"/>
                      <a:pt x="247" y="95"/>
                    </a:cubicBezTo>
                    <a:cubicBezTo>
                      <a:pt x="244" y="92"/>
                      <a:pt x="236" y="93"/>
                      <a:pt x="233" y="91"/>
                    </a:cubicBezTo>
                    <a:cubicBezTo>
                      <a:pt x="230" y="90"/>
                      <a:pt x="227" y="90"/>
                      <a:pt x="225" y="90"/>
                    </a:cubicBezTo>
                    <a:cubicBezTo>
                      <a:pt x="225" y="89"/>
                      <a:pt x="225" y="89"/>
                      <a:pt x="225" y="89"/>
                    </a:cubicBezTo>
                    <a:cubicBezTo>
                      <a:pt x="222" y="88"/>
                      <a:pt x="223" y="91"/>
                      <a:pt x="219" y="90"/>
                    </a:cubicBezTo>
                    <a:cubicBezTo>
                      <a:pt x="217" y="88"/>
                      <a:pt x="221" y="90"/>
                      <a:pt x="220" y="89"/>
                    </a:cubicBezTo>
                    <a:cubicBezTo>
                      <a:pt x="220" y="86"/>
                      <a:pt x="215" y="88"/>
                      <a:pt x="213" y="86"/>
                    </a:cubicBezTo>
                    <a:cubicBezTo>
                      <a:pt x="213" y="86"/>
                      <a:pt x="213" y="86"/>
                      <a:pt x="213" y="86"/>
                    </a:cubicBezTo>
                    <a:cubicBezTo>
                      <a:pt x="212" y="85"/>
                      <a:pt x="208" y="86"/>
                      <a:pt x="205" y="85"/>
                    </a:cubicBezTo>
                    <a:cubicBezTo>
                      <a:pt x="205" y="85"/>
                      <a:pt x="205" y="85"/>
                      <a:pt x="205" y="85"/>
                    </a:cubicBezTo>
                    <a:cubicBezTo>
                      <a:pt x="203" y="86"/>
                      <a:pt x="198" y="85"/>
                      <a:pt x="195" y="85"/>
                    </a:cubicBezTo>
                    <a:cubicBezTo>
                      <a:pt x="196" y="84"/>
                      <a:pt x="197" y="85"/>
                      <a:pt x="196" y="84"/>
                    </a:cubicBezTo>
                    <a:cubicBezTo>
                      <a:pt x="195" y="83"/>
                      <a:pt x="196" y="85"/>
                      <a:pt x="193" y="85"/>
                    </a:cubicBezTo>
                    <a:cubicBezTo>
                      <a:pt x="193" y="84"/>
                      <a:pt x="191" y="83"/>
                      <a:pt x="191" y="82"/>
                    </a:cubicBezTo>
                    <a:cubicBezTo>
                      <a:pt x="193" y="83"/>
                      <a:pt x="193" y="83"/>
                      <a:pt x="193" y="83"/>
                    </a:cubicBezTo>
                    <a:cubicBezTo>
                      <a:pt x="192" y="81"/>
                      <a:pt x="190" y="82"/>
                      <a:pt x="189" y="81"/>
                    </a:cubicBezTo>
                    <a:cubicBezTo>
                      <a:pt x="189" y="81"/>
                      <a:pt x="189" y="81"/>
                      <a:pt x="189" y="81"/>
                    </a:cubicBezTo>
                    <a:cubicBezTo>
                      <a:pt x="185" y="80"/>
                      <a:pt x="184" y="82"/>
                      <a:pt x="180" y="81"/>
                    </a:cubicBezTo>
                    <a:cubicBezTo>
                      <a:pt x="180" y="81"/>
                      <a:pt x="180" y="81"/>
                      <a:pt x="180" y="81"/>
                    </a:cubicBezTo>
                    <a:cubicBezTo>
                      <a:pt x="178" y="82"/>
                      <a:pt x="179" y="80"/>
                      <a:pt x="176" y="80"/>
                    </a:cubicBezTo>
                    <a:cubicBezTo>
                      <a:pt x="176" y="79"/>
                      <a:pt x="176" y="79"/>
                      <a:pt x="176" y="79"/>
                    </a:cubicBezTo>
                    <a:cubicBezTo>
                      <a:pt x="174" y="79"/>
                      <a:pt x="170" y="79"/>
                      <a:pt x="167" y="78"/>
                    </a:cubicBezTo>
                    <a:cubicBezTo>
                      <a:pt x="169" y="78"/>
                      <a:pt x="172" y="78"/>
                      <a:pt x="174" y="78"/>
                    </a:cubicBezTo>
                    <a:cubicBezTo>
                      <a:pt x="173" y="77"/>
                      <a:pt x="169" y="76"/>
                      <a:pt x="168" y="77"/>
                    </a:cubicBezTo>
                    <a:cubicBezTo>
                      <a:pt x="169" y="77"/>
                      <a:pt x="170" y="77"/>
                      <a:pt x="170" y="77"/>
                    </a:cubicBezTo>
                    <a:cubicBezTo>
                      <a:pt x="168" y="78"/>
                      <a:pt x="165" y="78"/>
                      <a:pt x="162" y="77"/>
                    </a:cubicBezTo>
                    <a:cubicBezTo>
                      <a:pt x="164" y="74"/>
                      <a:pt x="154" y="74"/>
                      <a:pt x="153" y="71"/>
                    </a:cubicBezTo>
                    <a:cubicBezTo>
                      <a:pt x="147" y="71"/>
                      <a:pt x="142" y="68"/>
                      <a:pt x="136" y="66"/>
                    </a:cubicBezTo>
                    <a:cubicBezTo>
                      <a:pt x="137" y="69"/>
                      <a:pt x="134" y="66"/>
                      <a:pt x="134" y="68"/>
                    </a:cubicBezTo>
                    <a:cubicBezTo>
                      <a:pt x="132" y="68"/>
                      <a:pt x="131" y="68"/>
                      <a:pt x="131" y="68"/>
                    </a:cubicBezTo>
                    <a:cubicBezTo>
                      <a:pt x="127" y="65"/>
                      <a:pt x="127" y="65"/>
                      <a:pt x="127" y="65"/>
                    </a:cubicBezTo>
                    <a:cubicBezTo>
                      <a:pt x="126" y="64"/>
                      <a:pt x="129" y="65"/>
                      <a:pt x="129" y="64"/>
                    </a:cubicBezTo>
                    <a:cubicBezTo>
                      <a:pt x="126" y="63"/>
                      <a:pt x="128" y="63"/>
                      <a:pt x="126" y="62"/>
                    </a:cubicBezTo>
                    <a:cubicBezTo>
                      <a:pt x="126" y="63"/>
                      <a:pt x="124" y="63"/>
                      <a:pt x="123" y="62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0" y="63"/>
                      <a:pt x="122" y="60"/>
                      <a:pt x="117" y="60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6" y="60"/>
                      <a:pt x="110" y="57"/>
                      <a:pt x="107" y="59"/>
                    </a:cubicBezTo>
                    <a:cubicBezTo>
                      <a:pt x="107" y="58"/>
                      <a:pt x="106" y="57"/>
                      <a:pt x="107" y="58"/>
                    </a:cubicBezTo>
                    <a:cubicBezTo>
                      <a:pt x="102" y="56"/>
                      <a:pt x="95" y="56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90" y="53"/>
                      <a:pt x="89" y="53"/>
                      <a:pt x="88" y="52"/>
                    </a:cubicBezTo>
                    <a:cubicBezTo>
                      <a:pt x="88" y="52"/>
                      <a:pt x="89" y="52"/>
                      <a:pt x="88" y="52"/>
                    </a:cubicBezTo>
                    <a:cubicBezTo>
                      <a:pt x="88" y="52"/>
                      <a:pt x="85" y="52"/>
                      <a:pt x="84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0" y="48"/>
                      <a:pt x="76" y="50"/>
                      <a:pt x="72" y="48"/>
                    </a:cubicBezTo>
                    <a:cubicBezTo>
                      <a:pt x="72" y="47"/>
                      <a:pt x="68" y="45"/>
                      <a:pt x="66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0" y="41"/>
                      <a:pt x="56" y="41"/>
                      <a:pt x="50" y="40"/>
                    </a:cubicBezTo>
                    <a:cubicBezTo>
                      <a:pt x="47" y="37"/>
                      <a:pt x="38" y="35"/>
                      <a:pt x="33" y="32"/>
                    </a:cubicBezTo>
                    <a:cubicBezTo>
                      <a:pt x="33" y="32"/>
                      <a:pt x="32" y="33"/>
                      <a:pt x="31" y="33"/>
                    </a:cubicBezTo>
                    <a:cubicBezTo>
                      <a:pt x="30" y="32"/>
                      <a:pt x="27" y="32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9"/>
                      <a:pt x="25" y="29"/>
                      <a:pt x="23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19" y="27"/>
                      <a:pt x="16" y="26"/>
                      <a:pt x="13" y="24"/>
                    </a:cubicBezTo>
                    <a:cubicBezTo>
                      <a:pt x="11" y="24"/>
                      <a:pt x="10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1"/>
                      <a:pt x="2" y="36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10" y="31"/>
                      <a:pt x="11" y="32"/>
                      <a:pt x="13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6" y="34"/>
                      <a:pt x="18" y="34"/>
                      <a:pt x="23" y="35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5" y="36"/>
                      <a:pt x="26" y="33"/>
                      <a:pt x="29" y="34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4" y="36"/>
                      <a:pt x="39" y="39"/>
                      <a:pt x="44" y="38"/>
                    </a:cubicBezTo>
                    <a:cubicBezTo>
                      <a:pt x="44" y="39"/>
                      <a:pt x="43" y="39"/>
                      <a:pt x="43" y="39"/>
                    </a:cubicBezTo>
                    <a:cubicBezTo>
                      <a:pt x="45" y="39"/>
                      <a:pt x="51" y="42"/>
                      <a:pt x="51" y="39"/>
                    </a:cubicBezTo>
                    <a:cubicBezTo>
                      <a:pt x="51" y="41"/>
                      <a:pt x="56" y="40"/>
                      <a:pt x="59" y="40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0" y="40"/>
                      <a:pt x="61" y="39"/>
                      <a:pt x="64" y="39"/>
                    </a:cubicBezTo>
                    <a:cubicBezTo>
                      <a:pt x="64" y="40"/>
                      <a:pt x="64" y="40"/>
                      <a:pt x="63" y="40"/>
                    </a:cubicBezTo>
                    <a:cubicBezTo>
                      <a:pt x="66" y="41"/>
                      <a:pt x="65" y="39"/>
                      <a:pt x="68" y="40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70" y="41"/>
                      <a:pt x="69" y="41"/>
                      <a:pt x="71" y="40"/>
                    </a:cubicBezTo>
                    <a:cubicBezTo>
                      <a:pt x="72" y="40"/>
                      <a:pt x="76" y="41"/>
                      <a:pt x="76" y="42"/>
                    </a:cubicBezTo>
                    <a:cubicBezTo>
                      <a:pt x="76" y="41"/>
                      <a:pt x="78" y="41"/>
                      <a:pt x="79" y="41"/>
                    </a:cubicBezTo>
                    <a:cubicBezTo>
                      <a:pt x="79" y="42"/>
                      <a:pt x="79" y="42"/>
                      <a:pt x="78" y="42"/>
                    </a:cubicBezTo>
                    <a:cubicBezTo>
                      <a:pt x="83" y="43"/>
                      <a:pt x="85" y="41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5" y="43"/>
                      <a:pt x="82" y="43"/>
                      <a:pt x="82" y="43"/>
                    </a:cubicBezTo>
                    <a:cubicBezTo>
                      <a:pt x="82" y="44"/>
                      <a:pt x="85" y="44"/>
                      <a:pt x="83" y="45"/>
                    </a:cubicBezTo>
                    <a:cubicBezTo>
                      <a:pt x="85" y="45"/>
                      <a:pt x="89" y="43"/>
                      <a:pt x="91" y="44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3" y="45"/>
                      <a:pt x="93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6" y="46"/>
                      <a:pt x="98" y="46"/>
                      <a:pt x="100" y="46"/>
                    </a:cubicBezTo>
                    <a:cubicBezTo>
                      <a:pt x="100" y="45"/>
                      <a:pt x="101" y="45"/>
                      <a:pt x="100" y="44"/>
                    </a:cubicBezTo>
                    <a:cubicBezTo>
                      <a:pt x="100" y="44"/>
                      <a:pt x="100" y="44"/>
                      <a:pt x="99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7" y="44"/>
                      <a:pt x="96" y="44"/>
                      <a:pt x="95" y="44"/>
                    </a:cubicBezTo>
                    <a:cubicBezTo>
                      <a:pt x="96" y="43"/>
                      <a:pt x="97" y="43"/>
                      <a:pt x="99" y="44"/>
                    </a:cubicBezTo>
                    <a:cubicBezTo>
                      <a:pt x="99" y="43"/>
                      <a:pt x="100" y="42"/>
                      <a:pt x="101" y="42"/>
                    </a:cubicBezTo>
                    <a:cubicBezTo>
                      <a:pt x="102" y="44"/>
                      <a:pt x="106" y="45"/>
                      <a:pt x="106" y="46"/>
                    </a:cubicBezTo>
                    <a:cubicBezTo>
                      <a:pt x="110" y="45"/>
                      <a:pt x="116" y="46"/>
                      <a:pt x="119" y="44"/>
                    </a:cubicBezTo>
                    <a:cubicBezTo>
                      <a:pt x="120" y="44"/>
                      <a:pt x="120" y="45"/>
                      <a:pt x="120" y="45"/>
                    </a:cubicBezTo>
                    <a:cubicBezTo>
                      <a:pt x="120" y="45"/>
                      <a:pt x="119" y="45"/>
                      <a:pt x="119" y="45"/>
                    </a:cubicBezTo>
                    <a:cubicBezTo>
                      <a:pt x="121" y="45"/>
                      <a:pt x="126" y="45"/>
                      <a:pt x="126" y="44"/>
                    </a:cubicBezTo>
                    <a:cubicBezTo>
                      <a:pt x="129" y="45"/>
                      <a:pt x="124" y="45"/>
                      <a:pt x="129" y="45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36" y="48"/>
                      <a:pt x="141" y="42"/>
                      <a:pt x="150" y="45"/>
                    </a:cubicBezTo>
                    <a:cubicBezTo>
                      <a:pt x="149" y="45"/>
                      <a:pt x="149" y="45"/>
                      <a:pt x="149" y="44"/>
                    </a:cubicBezTo>
                    <a:cubicBezTo>
                      <a:pt x="159" y="46"/>
                      <a:pt x="170" y="43"/>
                      <a:pt x="180" y="44"/>
                    </a:cubicBezTo>
                    <a:cubicBezTo>
                      <a:pt x="183" y="45"/>
                      <a:pt x="183" y="44"/>
                      <a:pt x="185" y="43"/>
                    </a:cubicBezTo>
                    <a:cubicBezTo>
                      <a:pt x="185" y="44"/>
                      <a:pt x="185" y="44"/>
                      <a:pt x="185" y="44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92" y="41"/>
                      <a:pt x="196" y="45"/>
                      <a:pt x="201" y="42"/>
                    </a:cubicBezTo>
                    <a:cubicBezTo>
                      <a:pt x="200" y="42"/>
                      <a:pt x="200" y="42"/>
                      <a:pt x="200" y="42"/>
                    </a:cubicBezTo>
                    <a:cubicBezTo>
                      <a:pt x="202" y="42"/>
                      <a:pt x="206" y="40"/>
                      <a:pt x="206" y="41"/>
                    </a:cubicBezTo>
                    <a:cubicBezTo>
                      <a:pt x="206" y="41"/>
                      <a:pt x="206" y="40"/>
                      <a:pt x="207" y="41"/>
                    </a:cubicBezTo>
                    <a:cubicBezTo>
                      <a:pt x="207" y="41"/>
                      <a:pt x="207" y="41"/>
                      <a:pt x="207" y="41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5" y="40"/>
                      <a:pt x="212" y="42"/>
                      <a:pt x="217" y="42"/>
                    </a:cubicBezTo>
                    <a:cubicBezTo>
                      <a:pt x="219" y="41"/>
                      <a:pt x="222" y="39"/>
                      <a:pt x="221" y="39"/>
                    </a:cubicBezTo>
                    <a:cubicBezTo>
                      <a:pt x="221" y="39"/>
                      <a:pt x="219" y="39"/>
                      <a:pt x="219" y="38"/>
                    </a:cubicBezTo>
                    <a:cubicBezTo>
                      <a:pt x="221" y="38"/>
                      <a:pt x="221" y="38"/>
                      <a:pt x="221" y="38"/>
                    </a:cubicBezTo>
                    <a:cubicBezTo>
                      <a:pt x="221" y="36"/>
                      <a:pt x="222" y="34"/>
                      <a:pt x="217" y="33"/>
                    </a:cubicBezTo>
                    <a:cubicBezTo>
                      <a:pt x="215" y="34"/>
                      <a:pt x="215" y="34"/>
                      <a:pt x="215" y="34"/>
                    </a:cubicBezTo>
                    <a:cubicBezTo>
                      <a:pt x="214" y="34"/>
                      <a:pt x="214" y="34"/>
                      <a:pt x="214" y="34"/>
                    </a:cubicBezTo>
                    <a:cubicBezTo>
                      <a:pt x="216" y="33"/>
                      <a:pt x="216" y="33"/>
                      <a:pt x="216" y="33"/>
                    </a:cubicBezTo>
                    <a:cubicBezTo>
                      <a:pt x="214" y="33"/>
                      <a:pt x="214" y="34"/>
                      <a:pt x="213" y="34"/>
                    </a:cubicBezTo>
                    <a:cubicBezTo>
                      <a:pt x="212" y="34"/>
                      <a:pt x="212" y="33"/>
                      <a:pt x="211" y="33"/>
                    </a:cubicBezTo>
                    <a:cubicBezTo>
                      <a:pt x="209" y="35"/>
                      <a:pt x="209" y="35"/>
                      <a:pt x="209" y="35"/>
                    </a:cubicBezTo>
                    <a:cubicBezTo>
                      <a:pt x="208" y="35"/>
                      <a:pt x="210" y="34"/>
                      <a:pt x="208" y="34"/>
                    </a:cubicBezTo>
                    <a:cubicBezTo>
                      <a:pt x="206" y="35"/>
                      <a:pt x="209" y="35"/>
                      <a:pt x="207" y="36"/>
                    </a:cubicBezTo>
                    <a:cubicBezTo>
                      <a:pt x="205" y="35"/>
                      <a:pt x="206" y="35"/>
                      <a:pt x="204" y="35"/>
                    </a:cubicBezTo>
                    <a:cubicBezTo>
                      <a:pt x="204" y="35"/>
                      <a:pt x="204" y="35"/>
                      <a:pt x="205" y="34"/>
                    </a:cubicBezTo>
                    <a:cubicBezTo>
                      <a:pt x="203" y="35"/>
                      <a:pt x="201" y="35"/>
                      <a:pt x="200" y="36"/>
                    </a:cubicBezTo>
                    <a:cubicBezTo>
                      <a:pt x="199" y="35"/>
                      <a:pt x="195" y="37"/>
                      <a:pt x="195" y="35"/>
                    </a:cubicBezTo>
                    <a:cubicBezTo>
                      <a:pt x="195" y="36"/>
                      <a:pt x="193" y="37"/>
                      <a:pt x="191" y="37"/>
                    </a:cubicBezTo>
                    <a:cubicBezTo>
                      <a:pt x="193" y="35"/>
                      <a:pt x="186" y="37"/>
                      <a:pt x="186" y="35"/>
                    </a:cubicBezTo>
                    <a:cubicBezTo>
                      <a:pt x="185" y="37"/>
                      <a:pt x="180" y="36"/>
                      <a:pt x="176" y="37"/>
                    </a:cubicBezTo>
                    <a:cubicBezTo>
                      <a:pt x="177" y="37"/>
                      <a:pt x="177" y="37"/>
                      <a:pt x="177" y="37"/>
                    </a:cubicBezTo>
                    <a:cubicBezTo>
                      <a:pt x="175" y="37"/>
                      <a:pt x="175" y="36"/>
                      <a:pt x="173" y="36"/>
                    </a:cubicBezTo>
                    <a:cubicBezTo>
                      <a:pt x="173" y="38"/>
                      <a:pt x="170" y="38"/>
                      <a:pt x="169" y="39"/>
                    </a:cubicBezTo>
                    <a:cubicBezTo>
                      <a:pt x="166" y="38"/>
                      <a:pt x="170" y="37"/>
                      <a:pt x="169" y="36"/>
                    </a:cubicBezTo>
                    <a:cubicBezTo>
                      <a:pt x="170" y="37"/>
                      <a:pt x="165" y="37"/>
                      <a:pt x="166" y="38"/>
                    </a:cubicBezTo>
                    <a:cubicBezTo>
                      <a:pt x="164" y="37"/>
                      <a:pt x="165" y="38"/>
                      <a:pt x="164" y="37"/>
                    </a:cubicBezTo>
                    <a:cubicBezTo>
                      <a:pt x="163" y="39"/>
                      <a:pt x="162" y="37"/>
                      <a:pt x="161" y="38"/>
                    </a:cubicBezTo>
                    <a:cubicBezTo>
                      <a:pt x="158" y="37"/>
                      <a:pt x="160" y="37"/>
                      <a:pt x="157" y="37"/>
                    </a:cubicBezTo>
                    <a:cubicBezTo>
                      <a:pt x="156" y="37"/>
                      <a:pt x="158" y="36"/>
                      <a:pt x="158" y="36"/>
                    </a:cubicBezTo>
                    <a:close/>
                    <a:moveTo>
                      <a:pt x="91" y="37"/>
                    </a:moveTo>
                    <a:cubicBezTo>
                      <a:pt x="91" y="37"/>
                      <a:pt x="91" y="37"/>
                      <a:pt x="91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2" y="37"/>
                      <a:pt x="92" y="37"/>
                      <a:pt x="91" y="37"/>
                    </a:cubicBezTo>
                    <a:close/>
                    <a:moveTo>
                      <a:pt x="86" y="37"/>
                    </a:moveTo>
                    <a:cubicBezTo>
                      <a:pt x="88" y="37"/>
                      <a:pt x="88" y="37"/>
                      <a:pt x="88" y="37"/>
                    </a:cubicBezTo>
                    <a:cubicBezTo>
                      <a:pt x="88" y="37"/>
                      <a:pt x="88" y="38"/>
                      <a:pt x="87" y="38"/>
                    </a:cubicBezTo>
                    <a:cubicBezTo>
                      <a:pt x="88" y="37"/>
                      <a:pt x="86" y="37"/>
                      <a:pt x="86" y="37"/>
                    </a:cubicBezTo>
                    <a:close/>
                    <a:moveTo>
                      <a:pt x="97" y="45"/>
                    </a:moveTo>
                    <a:cubicBezTo>
                      <a:pt x="96" y="46"/>
                      <a:pt x="96" y="45"/>
                      <a:pt x="96" y="45"/>
                    </a:cubicBezTo>
                    <a:cubicBezTo>
                      <a:pt x="97" y="45"/>
                      <a:pt x="97" y="45"/>
                      <a:pt x="97" y="45"/>
                    </a:cubicBezTo>
                    <a:cubicBezTo>
                      <a:pt x="97" y="45"/>
                      <a:pt x="97" y="45"/>
                      <a:pt x="97" y="45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224"/>
              <p:cNvSpPr>
                <a:spLocks/>
              </p:cNvSpPr>
              <p:nvPr/>
            </p:nvSpPr>
            <p:spPr bwMode="auto">
              <a:xfrm>
                <a:off x="2935" y="3112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Rectangle 1225"/>
              <p:cNvSpPr>
                <a:spLocks noChangeArrowheads="1"/>
              </p:cNvSpPr>
              <p:nvPr/>
            </p:nvSpPr>
            <p:spPr bwMode="auto">
              <a:xfrm>
                <a:off x="3297" y="311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226"/>
              <p:cNvSpPr>
                <a:spLocks/>
              </p:cNvSpPr>
              <p:nvPr/>
            </p:nvSpPr>
            <p:spPr bwMode="auto">
              <a:xfrm>
                <a:off x="2735" y="3061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227"/>
              <p:cNvSpPr>
                <a:spLocks/>
              </p:cNvSpPr>
              <p:nvPr/>
            </p:nvSpPr>
            <p:spPr bwMode="auto">
              <a:xfrm>
                <a:off x="323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228"/>
              <p:cNvSpPr>
                <a:spLocks/>
              </p:cNvSpPr>
              <p:nvPr/>
            </p:nvSpPr>
            <p:spPr bwMode="auto">
              <a:xfrm>
                <a:off x="3198" y="3085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Rectangle 1229"/>
              <p:cNvSpPr>
                <a:spLocks noChangeArrowheads="1"/>
              </p:cNvSpPr>
              <p:nvPr/>
            </p:nvSpPr>
            <p:spPr bwMode="auto">
              <a:xfrm>
                <a:off x="3180" y="3079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230"/>
              <p:cNvSpPr>
                <a:spLocks/>
              </p:cNvSpPr>
              <p:nvPr/>
            </p:nvSpPr>
            <p:spPr bwMode="auto">
              <a:xfrm>
                <a:off x="3401" y="3238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231"/>
              <p:cNvSpPr>
                <a:spLocks/>
              </p:cNvSpPr>
              <p:nvPr/>
            </p:nvSpPr>
            <p:spPr bwMode="auto">
              <a:xfrm>
                <a:off x="3430" y="3151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Rectangle 1232"/>
              <p:cNvSpPr>
                <a:spLocks noChangeArrowheads="1"/>
              </p:cNvSpPr>
              <p:nvPr/>
            </p:nvSpPr>
            <p:spPr bwMode="auto">
              <a:xfrm>
                <a:off x="3277" y="3243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233"/>
              <p:cNvSpPr>
                <a:spLocks/>
              </p:cNvSpPr>
              <p:nvPr/>
            </p:nvSpPr>
            <p:spPr bwMode="auto">
              <a:xfrm>
                <a:off x="3434" y="3153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234"/>
              <p:cNvSpPr>
                <a:spLocks/>
              </p:cNvSpPr>
              <p:nvPr/>
            </p:nvSpPr>
            <p:spPr bwMode="auto">
              <a:xfrm>
                <a:off x="3119" y="3016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1235"/>
              <p:cNvSpPr>
                <a:spLocks/>
              </p:cNvSpPr>
              <p:nvPr/>
            </p:nvSpPr>
            <p:spPr bwMode="auto">
              <a:xfrm>
                <a:off x="3119" y="3013"/>
                <a:ext cx="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236"/>
              <p:cNvSpPr>
                <a:spLocks/>
              </p:cNvSpPr>
              <p:nvPr/>
            </p:nvSpPr>
            <p:spPr bwMode="auto">
              <a:xfrm>
                <a:off x="3119" y="3011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1237"/>
              <p:cNvSpPr>
                <a:spLocks/>
              </p:cNvSpPr>
              <p:nvPr/>
            </p:nvSpPr>
            <p:spPr bwMode="auto">
              <a:xfrm>
                <a:off x="3126" y="3043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1238"/>
              <p:cNvSpPr>
                <a:spLocks/>
              </p:cNvSpPr>
              <p:nvPr/>
            </p:nvSpPr>
            <p:spPr bwMode="auto">
              <a:xfrm>
                <a:off x="3128" y="3043"/>
                <a:ext cx="5" cy="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1239"/>
              <p:cNvSpPr>
                <a:spLocks/>
              </p:cNvSpPr>
              <p:nvPr/>
            </p:nvSpPr>
            <p:spPr bwMode="auto">
              <a:xfrm>
                <a:off x="3146" y="3076"/>
                <a:ext cx="9" cy="9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4" y="4"/>
                      <a:pt x="0" y="0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1240"/>
              <p:cNvSpPr>
                <a:spLocks/>
              </p:cNvSpPr>
              <p:nvPr/>
            </p:nvSpPr>
            <p:spPr bwMode="auto">
              <a:xfrm>
                <a:off x="3173" y="3092"/>
                <a:ext cx="7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3" y="1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241"/>
              <p:cNvSpPr>
                <a:spLocks/>
              </p:cNvSpPr>
              <p:nvPr/>
            </p:nvSpPr>
            <p:spPr bwMode="auto">
              <a:xfrm>
                <a:off x="3349" y="3133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242"/>
              <p:cNvSpPr>
                <a:spLocks/>
              </p:cNvSpPr>
              <p:nvPr/>
            </p:nvSpPr>
            <p:spPr bwMode="auto">
              <a:xfrm>
                <a:off x="3383" y="3126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243"/>
              <p:cNvSpPr>
                <a:spLocks/>
              </p:cNvSpPr>
              <p:nvPr/>
            </p:nvSpPr>
            <p:spPr bwMode="auto">
              <a:xfrm>
                <a:off x="3398" y="3151"/>
                <a:ext cx="5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3" y="0"/>
                  </a:cxn>
                </a:cxnLst>
                <a:rect l="0" t="0" r="r" b="b"/>
                <a:pathLst>
                  <a:path w="5">
                    <a:moveTo>
                      <a:pt x="3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244"/>
              <p:cNvSpPr>
                <a:spLocks/>
              </p:cNvSpPr>
              <p:nvPr/>
            </p:nvSpPr>
            <p:spPr bwMode="auto">
              <a:xfrm>
                <a:off x="3245" y="3216"/>
                <a:ext cx="5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245"/>
              <p:cNvSpPr>
                <a:spLocks/>
              </p:cNvSpPr>
              <p:nvPr/>
            </p:nvSpPr>
            <p:spPr bwMode="auto">
              <a:xfrm>
                <a:off x="3115" y="3189"/>
                <a:ext cx="7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1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246"/>
              <p:cNvSpPr>
                <a:spLocks/>
              </p:cNvSpPr>
              <p:nvPr/>
            </p:nvSpPr>
            <p:spPr bwMode="auto">
              <a:xfrm>
                <a:off x="2757" y="3072"/>
                <a:ext cx="5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lnTo>
                      <a:pt x="5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247"/>
              <p:cNvSpPr>
                <a:spLocks/>
              </p:cNvSpPr>
              <p:nvPr/>
            </p:nvSpPr>
            <p:spPr bwMode="auto">
              <a:xfrm>
                <a:off x="3209" y="2905"/>
                <a:ext cx="3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248"/>
              <p:cNvSpPr>
                <a:spLocks/>
              </p:cNvSpPr>
              <p:nvPr/>
            </p:nvSpPr>
            <p:spPr bwMode="auto">
              <a:xfrm>
                <a:off x="3212" y="2905"/>
                <a:ext cx="4" cy="7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1249"/>
              <p:cNvSpPr>
                <a:spLocks/>
              </p:cNvSpPr>
              <p:nvPr/>
            </p:nvSpPr>
            <p:spPr bwMode="auto">
              <a:xfrm>
                <a:off x="3277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250"/>
              <p:cNvSpPr>
                <a:spLocks/>
              </p:cNvSpPr>
              <p:nvPr/>
            </p:nvSpPr>
            <p:spPr bwMode="auto">
              <a:xfrm>
                <a:off x="3317" y="29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251"/>
              <p:cNvSpPr>
                <a:spLocks/>
              </p:cNvSpPr>
              <p:nvPr/>
            </p:nvSpPr>
            <p:spPr bwMode="auto">
              <a:xfrm>
                <a:off x="3324" y="29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252"/>
              <p:cNvSpPr>
                <a:spLocks/>
              </p:cNvSpPr>
              <p:nvPr/>
            </p:nvSpPr>
            <p:spPr bwMode="auto">
              <a:xfrm>
                <a:off x="3277" y="2932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Rectangle 1253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254"/>
              <p:cNvSpPr>
                <a:spLocks/>
              </p:cNvSpPr>
              <p:nvPr/>
            </p:nvSpPr>
            <p:spPr bwMode="auto">
              <a:xfrm>
                <a:off x="3259" y="293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255"/>
              <p:cNvSpPr>
                <a:spLocks/>
              </p:cNvSpPr>
              <p:nvPr/>
            </p:nvSpPr>
            <p:spPr bwMode="auto">
              <a:xfrm>
                <a:off x="3245" y="2926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1256"/>
              <p:cNvSpPr>
                <a:spLocks/>
              </p:cNvSpPr>
              <p:nvPr/>
            </p:nvSpPr>
            <p:spPr bwMode="auto">
              <a:xfrm>
                <a:off x="3225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1257"/>
              <p:cNvSpPr>
                <a:spLocks/>
              </p:cNvSpPr>
              <p:nvPr/>
            </p:nvSpPr>
            <p:spPr bwMode="auto">
              <a:xfrm>
                <a:off x="32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1258"/>
              <p:cNvSpPr>
                <a:spLocks/>
              </p:cNvSpPr>
              <p:nvPr/>
            </p:nvSpPr>
            <p:spPr bwMode="auto">
              <a:xfrm>
                <a:off x="346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1259"/>
              <p:cNvSpPr>
                <a:spLocks/>
              </p:cNvSpPr>
              <p:nvPr/>
            </p:nvSpPr>
            <p:spPr bwMode="auto">
              <a:xfrm>
                <a:off x="3446" y="3200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1260"/>
              <p:cNvSpPr>
                <a:spLocks/>
              </p:cNvSpPr>
              <p:nvPr/>
            </p:nvSpPr>
            <p:spPr bwMode="auto">
              <a:xfrm>
                <a:off x="3335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1261"/>
              <p:cNvSpPr>
                <a:spLocks/>
              </p:cNvSpPr>
              <p:nvPr/>
            </p:nvSpPr>
            <p:spPr bwMode="auto">
              <a:xfrm>
                <a:off x="3441" y="2995"/>
                <a:ext cx="5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0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1262"/>
              <p:cNvSpPr>
                <a:spLocks/>
              </p:cNvSpPr>
              <p:nvPr/>
            </p:nvSpPr>
            <p:spPr bwMode="auto">
              <a:xfrm>
                <a:off x="3225" y="29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Rectangle 1263"/>
              <p:cNvSpPr>
                <a:spLocks noChangeArrowheads="1"/>
              </p:cNvSpPr>
              <p:nvPr/>
            </p:nvSpPr>
            <p:spPr bwMode="auto">
              <a:xfrm>
                <a:off x="3446" y="2995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1264"/>
              <p:cNvSpPr>
                <a:spLocks/>
              </p:cNvSpPr>
              <p:nvPr/>
            </p:nvSpPr>
            <p:spPr bwMode="auto">
              <a:xfrm>
                <a:off x="3365" y="2962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1265"/>
              <p:cNvSpPr>
                <a:spLocks/>
              </p:cNvSpPr>
              <p:nvPr/>
            </p:nvSpPr>
            <p:spPr bwMode="auto">
              <a:xfrm>
                <a:off x="3344" y="2953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1266"/>
              <p:cNvSpPr>
                <a:spLocks/>
              </p:cNvSpPr>
              <p:nvPr/>
            </p:nvSpPr>
            <p:spPr bwMode="auto">
              <a:xfrm>
                <a:off x="3376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Rectangle 1267"/>
              <p:cNvSpPr>
                <a:spLocks noChangeArrowheads="1"/>
              </p:cNvSpPr>
              <p:nvPr/>
            </p:nvSpPr>
            <p:spPr bwMode="auto">
              <a:xfrm>
                <a:off x="3387" y="2966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1268"/>
              <p:cNvSpPr>
                <a:spLocks/>
              </p:cNvSpPr>
              <p:nvPr/>
            </p:nvSpPr>
            <p:spPr bwMode="auto">
              <a:xfrm>
                <a:off x="3466" y="3153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Rectangle 1269"/>
              <p:cNvSpPr>
                <a:spLocks noChangeArrowheads="1"/>
              </p:cNvSpPr>
              <p:nvPr/>
            </p:nvSpPr>
            <p:spPr bwMode="auto">
              <a:xfrm>
                <a:off x="3225" y="2908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1270"/>
              <p:cNvSpPr>
                <a:spLocks/>
              </p:cNvSpPr>
              <p:nvPr/>
            </p:nvSpPr>
            <p:spPr bwMode="auto">
              <a:xfrm>
                <a:off x="3383" y="294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1271"/>
              <p:cNvSpPr>
                <a:spLocks/>
              </p:cNvSpPr>
              <p:nvPr/>
            </p:nvSpPr>
            <p:spPr bwMode="auto">
              <a:xfrm>
                <a:off x="3479" y="3065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1272"/>
              <p:cNvSpPr>
                <a:spLocks/>
              </p:cNvSpPr>
              <p:nvPr/>
            </p:nvSpPr>
            <p:spPr bwMode="auto">
              <a:xfrm>
                <a:off x="3389" y="2948"/>
                <a:ext cx="3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1273"/>
              <p:cNvSpPr>
                <a:spLocks/>
              </p:cNvSpPr>
              <p:nvPr/>
            </p:nvSpPr>
            <p:spPr bwMode="auto">
              <a:xfrm>
                <a:off x="346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1274"/>
              <p:cNvSpPr>
                <a:spLocks noEditPoints="1"/>
              </p:cNvSpPr>
              <p:nvPr/>
            </p:nvSpPr>
            <p:spPr bwMode="auto">
              <a:xfrm>
                <a:off x="3216" y="2908"/>
                <a:ext cx="270" cy="297"/>
              </a:xfrm>
              <a:custGeom>
                <a:avLst/>
                <a:gdLst/>
                <a:ahLst/>
                <a:cxnLst>
                  <a:cxn ang="0">
                    <a:pos x="111" y="109"/>
                  </a:cxn>
                  <a:cxn ang="0">
                    <a:pos x="112" y="107"/>
                  </a:cxn>
                  <a:cxn ang="0">
                    <a:pos x="113" y="102"/>
                  </a:cxn>
                  <a:cxn ang="0">
                    <a:pos x="116" y="91"/>
                  </a:cxn>
                  <a:cxn ang="0">
                    <a:pos x="115" y="83"/>
                  </a:cxn>
                  <a:cxn ang="0">
                    <a:pos x="116" y="71"/>
                  </a:cxn>
                  <a:cxn ang="0">
                    <a:pos x="118" y="66"/>
                  </a:cxn>
                  <a:cxn ang="0">
                    <a:pos x="116" y="59"/>
                  </a:cxn>
                  <a:cxn ang="0">
                    <a:pos x="116" y="52"/>
                  </a:cxn>
                  <a:cxn ang="0">
                    <a:pos x="114" y="44"/>
                  </a:cxn>
                  <a:cxn ang="0">
                    <a:pos x="102" y="30"/>
                  </a:cxn>
                  <a:cxn ang="0">
                    <a:pos x="84" y="21"/>
                  </a:cxn>
                  <a:cxn ang="0">
                    <a:pos x="76" y="19"/>
                  </a:cxn>
                  <a:cxn ang="0">
                    <a:pos x="62" y="15"/>
                  </a:cxn>
                  <a:cxn ang="0">
                    <a:pos x="57" y="12"/>
                  </a:cxn>
                  <a:cxn ang="0">
                    <a:pos x="49" y="13"/>
                  </a:cxn>
                  <a:cxn ang="0">
                    <a:pos x="47" y="12"/>
                  </a:cxn>
                  <a:cxn ang="0">
                    <a:pos x="42" y="10"/>
                  </a:cxn>
                  <a:cxn ang="0">
                    <a:pos x="34" y="9"/>
                  </a:cxn>
                  <a:cxn ang="0">
                    <a:pos x="27" y="8"/>
                  </a:cxn>
                  <a:cxn ang="0">
                    <a:pos x="19" y="6"/>
                  </a:cxn>
                  <a:cxn ang="0">
                    <a:pos x="16" y="4"/>
                  </a:cxn>
                  <a:cxn ang="0">
                    <a:pos x="11" y="3"/>
                  </a:cxn>
                  <a:cxn ang="0">
                    <a:pos x="4" y="1"/>
                  </a:cxn>
                  <a:cxn ang="0">
                    <a:pos x="1" y="1"/>
                  </a:cxn>
                  <a:cxn ang="0">
                    <a:pos x="4" y="5"/>
                  </a:cxn>
                  <a:cxn ang="0">
                    <a:pos x="8" y="7"/>
                  </a:cxn>
                  <a:cxn ang="0">
                    <a:pos x="12" y="8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5" y="11"/>
                  </a:cxn>
                  <a:cxn ang="0">
                    <a:pos x="31" y="12"/>
                  </a:cxn>
                  <a:cxn ang="0">
                    <a:pos x="37" y="15"/>
                  </a:cxn>
                  <a:cxn ang="0">
                    <a:pos x="44" y="17"/>
                  </a:cxn>
                  <a:cxn ang="0">
                    <a:pos x="46" y="18"/>
                  </a:cxn>
                  <a:cxn ang="0">
                    <a:pos x="51" y="22"/>
                  </a:cxn>
                  <a:cxn ang="0">
                    <a:pos x="53" y="21"/>
                  </a:cxn>
                  <a:cxn ang="0">
                    <a:pos x="58" y="19"/>
                  </a:cxn>
                  <a:cxn ang="0">
                    <a:pos x="61" y="21"/>
                  </a:cxn>
                  <a:cxn ang="0">
                    <a:pos x="66" y="23"/>
                  </a:cxn>
                  <a:cxn ang="0">
                    <a:pos x="71" y="25"/>
                  </a:cxn>
                  <a:cxn ang="0">
                    <a:pos x="80" y="26"/>
                  </a:cxn>
                  <a:cxn ang="0">
                    <a:pos x="86" y="30"/>
                  </a:cxn>
                  <a:cxn ang="0">
                    <a:pos x="90" y="31"/>
                  </a:cxn>
                  <a:cxn ang="0">
                    <a:pos x="95" y="33"/>
                  </a:cxn>
                  <a:cxn ang="0">
                    <a:pos x="100" y="43"/>
                  </a:cxn>
                  <a:cxn ang="0">
                    <a:pos x="107" y="48"/>
                  </a:cxn>
                  <a:cxn ang="0">
                    <a:pos x="107" y="55"/>
                  </a:cxn>
                  <a:cxn ang="0">
                    <a:pos x="108" y="66"/>
                  </a:cxn>
                  <a:cxn ang="0">
                    <a:pos x="109" y="77"/>
                  </a:cxn>
                  <a:cxn ang="0">
                    <a:pos x="109" y="87"/>
                  </a:cxn>
                  <a:cxn ang="0">
                    <a:pos x="107" y="91"/>
                  </a:cxn>
                  <a:cxn ang="0">
                    <a:pos x="105" y="94"/>
                  </a:cxn>
                  <a:cxn ang="0">
                    <a:pos x="106" y="96"/>
                  </a:cxn>
                  <a:cxn ang="0">
                    <a:pos x="105" y="102"/>
                  </a:cxn>
                  <a:cxn ang="0">
                    <a:pos x="103" y="120"/>
                  </a:cxn>
                  <a:cxn ang="0">
                    <a:pos x="101" y="126"/>
                  </a:cxn>
                  <a:cxn ang="0">
                    <a:pos x="107" y="130"/>
                  </a:cxn>
                  <a:cxn ang="0">
                    <a:pos x="106" y="128"/>
                  </a:cxn>
                  <a:cxn ang="0">
                    <a:pos x="109" y="119"/>
                  </a:cxn>
                  <a:cxn ang="0">
                    <a:pos x="110" y="115"/>
                  </a:cxn>
                  <a:cxn ang="0">
                    <a:pos x="113" y="94"/>
                  </a:cxn>
                  <a:cxn ang="0">
                    <a:pos x="105" y="96"/>
                  </a:cxn>
                </a:cxnLst>
                <a:rect l="0" t="0" r="r" b="b"/>
                <a:pathLst>
                  <a:path w="120" h="132">
                    <a:moveTo>
                      <a:pt x="113" y="115"/>
                    </a:moveTo>
                    <a:cubicBezTo>
                      <a:pt x="113" y="114"/>
                      <a:pt x="111" y="114"/>
                      <a:pt x="110" y="114"/>
                    </a:cubicBezTo>
                    <a:cubicBezTo>
                      <a:pt x="110" y="113"/>
                      <a:pt x="112" y="114"/>
                      <a:pt x="112" y="113"/>
                    </a:cubicBezTo>
                    <a:cubicBezTo>
                      <a:pt x="112" y="113"/>
                      <a:pt x="111" y="112"/>
                      <a:pt x="111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11" y="111"/>
                      <a:pt x="112" y="110"/>
                      <a:pt x="111" y="109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0" y="109"/>
                      <a:pt x="110" y="109"/>
                      <a:pt x="109" y="108"/>
                    </a:cubicBezTo>
                    <a:cubicBezTo>
                      <a:pt x="109" y="108"/>
                      <a:pt x="108" y="108"/>
                      <a:pt x="109" y="108"/>
                    </a:cubicBezTo>
                    <a:cubicBezTo>
                      <a:pt x="109" y="108"/>
                      <a:pt x="110" y="108"/>
                      <a:pt x="110" y="108"/>
                    </a:cubicBezTo>
                    <a:cubicBezTo>
                      <a:pt x="109" y="108"/>
                      <a:pt x="109" y="108"/>
                      <a:pt x="109" y="108"/>
                    </a:cubicBezTo>
                    <a:cubicBezTo>
                      <a:pt x="111" y="108"/>
                      <a:pt x="110" y="108"/>
                      <a:pt x="111" y="108"/>
                    </a:cubicBezTo>
                    <a:cubicBezTo>
                      <a:pt x="111" y="108"/>
                      <a:pt x="110" y="107"/>
                      <a:pt x="110" y="106"/>
                    </a:cubicBezTo>
                    <a:cubicBezTo>
                      <a:pt x="111" y="106"/>
                      <a:pt x="110" y="108"/>
                      <a:pt x="112" y="107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13" y="107"/>
                      <a:pt x="111" y="108"/>
                      <a:pt x="113" y="108"/>
                    </a:cubicBezTo>
                    <a:cubicBezTo>
                      <a:pt x="114" y="107"/>
                      <a:pt x="113" y="107"/>
                      <a:pt x="113" y="106"/>
                    </a:cubicBezTo>
                    <a:cubicBezTo>
                      <a:pt x="113" y="105"/>
                      <a:pt x="112" y="105"/>
                      <a:pt x="111" y="105"/>
                    </a:cubicBezTo>
                    <a:cubicBezTo>
                      <a:pt x="110" y="103"/>
                      <a:pt x="115" y="104"/>
                      <a:pt x="113" y="103"/>
                    </a:cubicBezTo>
                    <a:cubicBezTo>
                      <a:pt x="113" y="102"/>
                      <a:pt x="111" y="102"/>
                      <a:pt x="112" y="101"/>
                    </a:cubicBezTo>
                    <a:cubicBezTo>
                      <a:pt x="113" y="102"/>
                      <a:pt x="113" y="102"/>
                      <a:pt x="113" y="102"/>
                    </a:cubicBezTo>
                    <a:cubicBezTo>
                      <a:pt x="114" y="101"/>
                      <a:pt x="111" y="101"/>
                      <a:pt x="113" y="100"/>
                    </a:cubicBezTo>
                    <a:cubicBezTo>
                      <a:pt x="113" y="100"/>
                      <a:pt x="113" y="101"/>
                      <a:pt x="113" y="101"/>
                    </a:cubicBezTo>
                    <a:cubicBezTo>
                      <a:pt x="114" y="100"/>
                      <a:pt x="112" y="100"/>
                      <a:pt x="113" y="99"/>
                    </a:cubicBezTo>
                    <a:cubicBezTo>
                      <a:pt x="114" y="100"/>
                      <a:pt x="114" y="100"/>
                      <a:pt x="114" y="100"/>
                    </a:cubicBezTo>
                    <a:cubicBezTo>
                      <a:pt x="114" y="98"/>
                      <a:pt x="113" y="97"/>
                      <a:pt x="113" y="95"/>
                    </a:cubicBezTo>
                    <a:cubicBezTo>
                      <a:pt x="113" y="96"/>
                      <a:pt x="114" y="96"/>
                      <a:pt x="114" y="96"/>
                    </a:cubicBezTo>
                    <a:cubicBezTo>
                      <a:pt x="114" y="94"/>
                      <a:pt x="115" y="92"/>
                      <a:pt x="116" y="91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5" y="90"/>
                      <a:pt x="116" y="90"/>
                      <a:pt x="116" y="90"/>
                    </a:cubicBezTo>
                    <a:cubicBezTo>
                      <a:pt x="116" y="89"/>
                      <a:pt x="115" y="90"/>
                      <a:pt x="115" y="89"/>
                    </a:cubicBezTo>
                    <a:cubicBezTo>
                      <a:pt x="115" y="89"/>
                      <a:pt x="115" y="89"/>
                      <a:pt x="116" y="89"/>
                    </a:cubicBezTo>
                    <a:cubicBezTo>
                      <a:pt x="115" y="88"/>
                      <a:pt x="114" y="86"/>
                      <a:pt x="115" y="85"/>
                    </a:cubicBezTo>
                    <a:cubicBezTo>
                      <a:pt x="116" y="85"/>
                      <a:pt x="116" y="85"/>
                      <a:pt x="116" y="85"/>
                    </a:cubicBezTo>
                    <a:cubicBezTo>
                      <a:pt x="116" y="84"/>
                      <a:pt x="114" y="84"/>
                      <a:pt x="115" y="83"/>
                    </a:cubicBezTo>
                    <a:cubicBezTo>
                      <a:pt x="115" y="83"/>
                      <a:pt x="115" y="83"/>
                      <a:pt x="115" y="83"/>
                    </a:cubicBezTo>
                    <a:cubicBezTo>
                      <a:pt x="116" y="81"/>
                      <a:pt x="115" y="79"/>
                      <a:pt x="117" y="78"/>
                    </a:cubicBezTo>
                    <a:cubicBezTo>
                      <a:pt x="115" y="77"/>
                      <a:pt x="118" y="76"/>
                      <a:pt x="115" y="75"/>
                    </a:cubicBezTo>
                    <a:cubicBezTo>
                      <a:pt x="117" y="74"/>
                      <a:pt x="117" y="75"/>
                      <a:pt x="118" y="73"/>
                    </a:cubicBezTo>
                    <a:cubicBezTo>
                      <a:pt x="118" y="73"/>
                      <a:pt x="117" y="72"/>
                      <a:pt x="116" y="72"/>
                    </a:cubicBezTo>
                    <a:cubicBezTo>
                      <a:pt x="118" y="72"/>
                      <a:pt x="118" y="72"/>
                      <a:pt x="118" y="72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8" y="71"/>
                      <a:pt x="118" y="71"/>
                      <a:pt x="118" y="71"/>
                    </a:cubicBezTo>
                    <a:cubicBezTo>
                      <a:pt x="118" y="70"/>
                      <a:pt x="118" y="70"/>
                      <a:pt x="118" y="70"/>
                    </a:cubicBezTo>
                    <a:cubicBezTo>
                      <a:pt x="118" y="71"/>
                      <a:pt x="117" y="71"/>
                      <a:pt x="117" y="71"/>
                    </a:cubicBezTo>
                    <a:cubicBezTo>
                      <a:pt x="116" y="70"/>
                      <a:pt x="118" y="69"/>
                      <a:pt x="118" y="69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8" y="67"/>
                      <a:pt x="118" y="67"/>
                      <a:pt x="118" y="68"/>
                    </a:cubicBezTo>
                    <a:cubicBezTo>
                      <a:pt x="117" y="66"/>
                      <a:pt x="120" y="67"/>
                      <a:pt x="118" y="66"/>
                    </a:cubicBezTo>
                    <a:cubicBezTo>
                      <a:pt x="118" y="67"/>
                      <a:pt x="118" y="66"/>
                      <a:pt x="117" y="66"/>
                    </a:cubicBezTo>
                    <a:cubicBezTo>
                      <a:pt x="118" y="66"/>
                      <a:pt x="118" y="65"/>
                      <a:pt x="118" y="64"/>
                    </a:cubicBezTo>
                    <a:cubicBezTo>
                      <a:pt x="119" y="64"/>
                      <a:pt x="119" y="64"/>
                      <a:pt x="119" y="64"/>
                    </a:cubicBezTo>
                    <a:cubicBezTo>
                      <a:pt x="119" y="63"/>
                      <a:pt x="118" y="61"/>
                      <a:pt x="118" y="60"/>
                    </a:cubicBezTo>
                    <a:cubicBezTo>
                      <a:pt x="118" y="60"/>
                      <a:pt x="117" y="60"/>
                      <a:pt x="116" y="60"/>
                    </a:cubicBezTo>
                    <a:cubicBezTo>
                      <a:pt x="118" y="59"/>
                      <a:pt x="118" y="59"/>
                      <a:pt x="118" y="59"/>
                    </a:cubicBezTo>
                    <a:cubicBezTo>
                      <a:pt x="117" y="59"/>
                      <a:pt x="117" y="60"/>
                      <a:pt x="116" y="59"/>
                    </a:cubicBezTo>
                    <a:cubicBezTo>
                      <a:pt x="116" y="59"/>
                      <a:pt x="118" y="59"/>
                      <a:pt x="118" y="59"/>
                    </a:cubicBezTo>
                    <a:cubicBezTo>
                      <a:pt x="118" y="58"/>
                      <a:pt x="118" y="58"/>
                      <a:pt x="118" y="58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18" y="58"/>
                      <a:pt x="120" y="57"/>
                      <a:pt x="119" y="57"/>
                    </a:cubicBezTo>
                    <a:cubicBezTo>
                      <a:pt x="119" y="57"/>
                      <a:pt x="119" y="57"/>
                      <a:pt x="119" y="57"/>
                    </a:cubicBezTo>
                    <a:cubicBezTo>
                      <a:pt x="119" y="55"/>
                      <a:pt x="118" y="54"/>
                      <a:pt x="118" y="53"/>
                    </a:cubicBezTo>
                    <a:cubicBezTo>
                      <a:pt x="117" y="53"/>
                      <a:pt x="117" y="52"/>
                      <a:pt x="116" y="52"/>
                    </a:cubicBezTo>
                    <a:cubicBezTo>
                      <a:pt x="116" y="52"/>
                      <a:pt x="116" y="48"/>
                      <a:pt x="116" y="49"/>
                    </a:cubicBezTo>
                    <a:cubicBezTo>
                      <a:pt x="116" y="48"/>
                      <a:pt x="115" y="49"/>
                      <a:pt x="115" y="49"/>
                    </a:cubicBezTo>
                    <a:cubicBezTo>
                      <a:pt x="116" y="49"/>
                      <a:pt x="115" y="47"/>
                      <a:pt x="116" y="48"/>
                    </a:cubicBezTo>
                    <a:cubicBezTo>
                      <a:pt x="115" y="46"/>
                      <a:pt x="115" y="46"/>
                      <a:pt x="114" y="44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3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cubicBezTo>
                      <a:pt x="111" y="43"/>
                      <a:pt x="113" y="38"/>
                      <a:pt x="111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8" y="37"/>
                      <a:pt x="110" y="37"/>
                      <a:pt x="110" y="36"/>
                    </a:cubicBezTo>
                    <a:cubicBezTo>
                      <a:pt x="107" y="36"/>
                      <a:pt x="108" y="34"/>
                      <a:pt x="106" y="34"/>
                    </a:cubicBezTo>
                    <a:cubicBezTo>
                      <a:pt x="107" y="31"/>
                      <a:pt x="102" y="32"/>
                      <a:pt x="102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1" y="30"/>
                      <a:pt x="102" y="29"/>
                      <a:pt x="101" y="29"/>
                    </a:cubicBezTo>
                    <a:cubicBezTo>
                      <a:pt x="101" y="29"/>
                      <a:pt x="101" y="30"/>
                      <a:pt x="101" y="30"/>
                    </a:cubicBezTo>
                    <a:cubicBezTo>
                      <a:pt x="98" y="29"/>
                      <a:pt x="96" y="25"/>
                      <a:pt x="93" y="23"/>
                    </a:cubicBezTo>
                    <a:cubicBezTo>
                      <a:pt x="92" y="23"/>
                      <a:pt x="91" y="26"/>
                      <a:pt x="90" y="24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8" y="24"/>
                      <a:pt x="86" y="21"/>
                      <a:pt x="84" y="21"/>
                    </a:cubicBezTo>
                    <a:cubicBezTo>
                      <a:pt x="84" y="21"/>
                      <a:pt x="84" y="21"/>
                      <a:pt x="84" y="21"/>
                    </a:cubicBezTo>
                    <a:cubicBezTo>
                      <a:pt x="84" y="20"/>
                      <a:pt x="83" y="20"/>
                      <a:pt x="82" y="21"/>
                    </a:cubicBezTo>
                    <a:cubicBezTo>
                      <a:pt x="82" y="21"/>
                      <a:pt x="82" y="20"/>
                      <a:pt x="82" y="20"/>
                    </a:cubicBezTo>
                    <a:cubicBezTo>
                      <a:pt x="82" y="19"/>
                      <a:pt x="81" y="20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9"/>
                      <a:pt x="80" y="18"/>
                      <a:pt x="80" y="20"/>
                    </a:cubicBezTo>
                    <a:cubicBezTo>
                      <a:pt x="79" y="19"/>
                      <a:pt x="78" y="19"/>
                      <a:pt x="78" y="19"/>
                    </a:cubicBezTo>
                    <a:cubicBezTo>
                      <a:pt x="77" y="20"/>
                      <a:pt x="76" y="17"/>
                      <a:pt x="76" y="19"/>
                    </a:cubicBezTo>
                    <a:cubicBezTo>
                      <a:pt x="76" y="17"/>
                      <a:pt x="75" y="17"/>
                      <a:pt x="74" y="18"/>
                    </a:cubicBezTo>
                    <a:cubicBezTo>
                      <a:pt x="74" y="17"/>
                      <a:pt x="74" y="17"/>
                      <a:pt x="74" y="16"/>
                    </a:cubicBezTo>
                    <a:cubicBezTo>
                      <a:pt x="73" y="16"/>
                      <a:pt x="73" y="16"/>
                      <a:pt x="73" y="17"/>
                    </a:cubicBezTo>
                    <a:cubicBezTo>
                      <a:pt x="72" y="15"/>
                      <a:pt x="70" y="18"/>
                      <a:pt x="70" y="15"/>
                    </a:cubicBezTo>
                    <a:cubicBezTo>
                      <a:pt x="68" y="16"/>
                      <a:pt x="66" y="16"/>
                      <a:pt x="64" y="16"/>
                    </a:cubicBezTo>
                    <a:cubicBezTo>
                      <a:pt x="65" y="14"/>
                      <a:pt x="66" y="16"/>
                      <a:pt x="67" y="14"/>
                    </a:cubicBezTo>
                    <a:cubicBezTo>
                      <a:pt x="65" y="15"/>
                      <a:pt x="64" y="16"/>
                      <a:pt x="62" y="15"/>
                    </a:cubicBezTo>
                    <a:cubicBezTo>
                      <a:pt x="62" y="15"/>
                      <a:pt x="63" y="14"/>
                      <a:pt x="63" y="14"/>
                    </a:cubicBezTo>
                    <a:cubicBezTo>
                      <a:pt x="61" y="14"/>
                      <a:pt x="60" y="13"/>
                      <a:pt x="58" y="1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5"/>
                      <a:pt x="57" y="15"/>
                      <a:pt x="56" y="16"/>
                    </a:cubicBezTo>
                    <a:cubicBezTo>
                      <a:pt x="57" y="14"/>
                      <a:pt x="55" y="15"/>
                      <a:pt x="57" y="12"/>
                    </a:cubicBezTo>
                    <a:cubicBezTo>
                      <a:pt x="56" y="12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2"/>
                    </a:cubicBezTo>
                    <a:cubicBezTo>
                      <a:pt x="55" y="12"/>
                      <a:pt x="55" y="13"/>
                      <a:pt x="54" y="13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4" y="13"/>
                      <a:pt x="54" y="13"/>
                      <a:pt x="53" y="13"/>
                    </a:cubicBezTo>
                    <a:cubicBezTo>
                      <a:pt x="53" y="13"/>
                      <a:pt x="53" y="12"/>
                      <a:pt x="53" y="12"/>
                    </a:cubicBezTo>
                    <a:cubicBezTo>
                      <a:pt x="52" y="12"/>
                      <a:pt x="51" y="14"/>
                      <a:pt x="49" y="13"/>
                    </a:cubicBezTo>
                    <a:cubicBezTo>
                      <a:pt x="50" y="11"/>
                      <a:pt x="49" y="12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8" y="11"/>
                      <a:pt x="47" y="12"/>
                      <a:pt x="47" y="12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2"/>
                      <a:pt x="46" y="14"/>
                      <a:pt x="45" y="13"/>
                    </a:cubicBezTo>
                    <a:cubicBezTo>
                      <a:pt x="46" y="13"/>
                      <a:pt x="45" y="13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4" y="13"/>
                      <a:pt x="43" y="12"/>
                    </a:cubicBezTo>
                    <a:cubicBezTo>
                      <a:pt x="43" y="12"/>
                      <a:pt x="44" y="11"/>
                      <a:pt x="44" y="10"/>
                    </a:cubicBezTo>
                    <a:cubicBezTo>
                      <a:pt x="43" y="12"/>
                      <a:pt x="42" y="10"/>
                      <a:pt x="42" y="12"/>
                    </a:cubicBezTo>
                    <a:cubicBezTo>
                      <a:pt x="42" y="11"/>
                      <a:pt x="42" y="10"/>
                      <a:pt x="42" y="10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0"/>
                    </a:cubicBezTo>
                    <a:cubicBezTo>
                      <a:pt x="41" y="10"/>
                      <a:pt x="41" y="12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0" y="10"/>
                      <a:pt x="38" y="11"/>
                      <a:pt x="37" y="10"/>
                    </a:cubicBezTo>
                    <a:cubicBezTo>
                      <a:pt x="38" y="8"/>
                      <a:pt x="38" y="10"/>
                      <a:pt x="38" y="8"/>
                    </a:cubicBezTo>
                    <a:cubicBezTo>
                      <a:pt x="37" y="8"/>
                      <a:pt x="35" y="10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11"/>
                      <a:pt x="33" y="8"/>
                      <a:pt x="32" y="9"/>
                    </a:cubicBezTo>
                    <a:cubicBezTo>
                      <a:pt x="32" y="8"/>
                      <a:pt x="33" y="7"/>
                      <a:pt x="33" y="8"/>
                    </a:cubicBezTo>
                    <a:cubicBezTo>
                      <a:pt x="32" y="7"/>
                      <a:pt x="31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7"/>
                      <a:pt x="28" y="7"/>
                      <a:pt x="27" y="7"/>
                    </a:cubicBezTo>
                    <a:cubicBezTo>
                      <a:pt x="27" y="7"/>
                      <a:pt x="27" y="7"/>
                      <a:pt x="27" y="8"/>
                    </a:cubicBezTo>
                    <a:cubicBezTo>
                      <a:pt x="25" y="4"/>
                      <a:pt x="23" y="8"/>
                      <a:pt x="22" y="5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1" y="6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19" y="8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7" y="7"/>
                      <a:pt x="17" y="7"/>
                    </a:cubicBezTo>
                    <a:cubicBezTo>
                      <a:pt x="17" y="6"/>
                      <a:pt x="18" y="6"/>
                      <a:pt x="18" y="5"/>
                    </a:cubicBezTo>
                    <a:cubicBezTo>
                      <a:pt x="17" y="5"/>
                      <a:pt x="16" y="7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6"/>
                      <a:pt x="14" y="4"/>
                      <a:pt x="12" y="5"/>
                    </a:cubicBezTo>
                    <a:cubicBezTo>
                      <a:pt x="14" y="4"/>
                      <a:pt x="13" y="5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3"/>
                      <a:pt x="12" y="1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1" y="2"/>
                      <a:pt x="11" y="2"/>
                      <a:pt x="11" y="3"/>
                    </a:cubicBezTo>
                    <a:cubicBezTo>
                      <a:pt x="10" y="4"/>
                      <a:pt x="9" y="0"/>
                      <a:pt x="8" y="2"/>
                    </a:cubicBezTo>
                    <a:cubicBezTo>
                      <a:pt x="6" y="2"/>
                      <a:pt x="6" y="4"/>
                      <a:pt x="5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3" y="2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3" y="4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6"/>
                      <a:pt x="4" y="5"/>
                    </a:cubicBezTo>
                    <a:cubicBezTo>
                      <a:pt x="5" y="7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6" y="5"/>
                      <a:pt x="8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8" y="6"/>
                    </a:cubicBezTo>
                    <a:cubicBezTo>
                      <a:pt x="9" y="6"/>
                      <a:pt x="8" y="6"/>
                      <a:pt x="9" y="5"/>
                    </a:cubicBezTo>
                    <a:cubicBezTo>
                      <a:pt x="9" y="6"/>
                      <a:pt x="11" y="5"/>
                      <a:pt x="10" y="7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8"/>
                      <a:pt x="12" y="5"/>
                      <a:pt x="12" y="7"/>
                    </a:cubicBezTo>
                    <a:cubicBezTo>
                      <a:pt x="12" y="8"/>
                      <a:pt x="11" y="7"/>
                      <a:pt x="12" y="8"/>
                    </a:cubicBezTo>
                    <a:cubicBezTo>
                      <a:pt x="12" y="6"/>
                      <a:pt x="13" y="9"/>
                      <a:pt x="13" y="8"/>
                    </a:cubicBezTo>
                    <a:cubicBezTo>
                      <a:pt x="14" y="7"/>
                      <a:pt x="15" y="8"/>
                      <a:pt x="16" y="8"/>
                    </a:cubicBezTo>
                    <a:cubicBezTo>
                      <a:pt x="15" y="8"/>
                      <a:pt x="17" y="9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20" y="10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1" y="10"/>
                      <a:pt x="22" y="11"/>
                    </a:cubicBezTo>
                    <a:cubicBezTo>
                      <a:pt x="23" y="10"/>
                      <a:pt x="22" y="8"/>
                      <a:pt x="23" y="7"/>
                    </a:cubicBezTo>
                    <a:cubicBezTo>
                      <a:pt x="23" y="8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1"/>
                      <a:pt x="23" y="10"/>
                      <a:pt x="23" y="10"/>
                    </a:cubicBezTo>
                    <a:cubicBezTo>
                      <a:pt x="23" y="11"/>
                      <a:pt x="24" y="11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1"/>
                      <a:pt x="24" y="12"/>
                      <a:pt x="25" y="12"/>
                    </a:cubicBezTo>
                    <a:cubicBezTo>
                      <a:pt x="25" y="12"/>
                      <a:pt x="25" y="12"/>
                      <a:pt x="25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7" y="12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9" y="10"/>
                      <a:pt x="30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2" y="12"/>
                      <a:pt x="33" y="13"/>
                      <a:pt x="33" y="12"/>
                    </a:cubicBezTo>
                    <a:cubicBezTo>
                      <a:pt x="34" y="12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5" y="13"/>
                    </a:cubicBezTo>
                    <a:cubicBezTo>
                      <a:pt x="34" y="14"/>
                      <a:pt x="35" y="14"/>
                      <a:pt x="34" y="14"/>
                    </a:cubicBezTo>
                    <a:cubicBezTo>
                      <a:pt x="35" y="14"/>
                      <a:pt x="35" y="15"/>
                      <a:pt x="36" y="14"/>
                    </a:cubicBezTo>
                    <a:cubicBezTo>
                      <a:pt x="36" y="15"/>
                      <a:pt x="36" y="15"/>
                      <a:pt x="37" y="15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8"/>
                      <a:pt x="40" y="14"/>
                      <a:pt x="41" y="17"/>
                    </a:cubicBezTo>
                    <a:cubicBezTo>
                      <a:pt x="42" y="16"/>
                      <a:pt x="40" y="16"/>
                      <a:pt x="41" y="15"/>
                    </a:cubicBezTo>
                    <a:cubicBezTo>
                      <a:pt x="42" y="15"/>
                      <a:pt x="42" y="18"/>
                      <a:pt x="42" y="18"/>
                    </a:cubicBezTo>
                    <a:cubicBezTo>
                      <a:pt x="43" y="19"/>
                      <a:pt x="43" y="16"/>
                      <a:pt x="44" y="17"/>
                    </a:cubicBezTo>
                    <a:cubicBezTo>
                      <a:pt x="44" y="16"/>
                      <a:pt x="44" y="15"/>
                      <a:pt x="45" y="15"/>
                    </a:cubicBezTo>
                    <a:cubicBezTo>
                      <a:pt x="46" y="15"/>
                      <a:pt x="46" y="17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4" y="17"/>
                      <a:pt x="44" y="18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8"/>
                      <a:pt x="46" y="18"/>
                      <a:pt x="45" y="19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7" y="18"/>
                      <a:pt x="48" y="19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9"/>
                      <a:pt x="49" y="17"/>
                      <a:pt x="50" y="17"/>
                    </a:cubicBezTo>
                    <a:cubicBezTo>
                      <a:pt x="50" y="18"/>
                      <a:pt x="49" y="19"/>
                      <a:pt x="50" y="18"/>
                    </a:cubicBezTo>
                    <a:cubicBezTo>
                      <a:pt x="50" y="19"/>
                      <a:pt x="50" y="20"/>
                      <a:pt x="49" y="20"/>
                    </a:cubicBezTo>
                    <a:cubicBezTo>
                      <a:pt x="51" y="19"/>
                      <a:pt x="51" y="21"/>
                      <a:pt x="51" y="21"/>
                    </a:cubicBezTo>
                    <a:cubicBezTo>
                      <a:pt x="51" y="22"/>
                      <a:pt x="51" y="22"/>
                      <a:pt x="51" y="22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0"/>
                      <a:pt x="53" y="19"/>
                    </a:cubicBezTo>
                    <a:cubicBezTo>
                      <a:pt x="53" y="19"/>
                      <a:pt x="54" y="19"/>
                      <a:pt x="54" y="20"/>
                    </a:cubicBezTo>
                    <a:cubicBezTo>
                      <a:pt x="53" y="19"/>
                      <a:pt x="53" y="21"/>
                      <a:pt x="53" y="21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4" y="23"/>
                      <a:pt x="54" y="20"/>
                      <a:pt x="55" y="21"/>
                    </a:cubicBezTo>
                    <a:cubicBezTo>
                      <a:pt x="55" y="21"/>
                      <a:pt x="55" y="22"/>
                      <a:pt x="55" y="22"/>
                    </a:cubicBezTo>
                    <a:cubicBezTo>
                      <a:pt x="55" y="22"/>
                      <a:pt x="55" y="21"/>
                      <a:pt x="56" y="20"/>
                    </a:cubicBezTo>
                    <a:cubicBezTo>
                      <a:pt x="56" y="21"/>
                      <a:pt x="56" y="20"/>
                      <a:pt x="57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7" y="19"/>
                      <a:pt x="57" y="20"/>
                      <a:pt x="58" y="19"/>
                    </a:cubicBezTo>
                    <a:cubicBezTo>
                      <a:pt x="58" y="20"/>
                      <a:pt x="57" y="20"/>
                      <a:pt x="57" y="20"/>
                    </a:cubicBezTo>
                    <a:cubicBezTo>
                      <a:pt x="58" y="19"/>
                      <a:pt x="58" y="22"/>
                      <a:pt x="59" y="21"/>
                    </a:cubicBezTo>
                    <a:cubicBezTo>
                      <a:pt x="59" y="22"/>
                      <a:pt x="59" y="22"/>
                      <a:pt x="59" y="23"/>
                    </a:cubicBezTo>
                    <a:cubicBezTo>
                      <a:pt x="60" y="22"/>
                      <a:pt x="59" y="24"/>
                      <a:pt x="61" y="23"/>
                    </a:cubicBezTo>
                    <a:cubicBezTo>
                      <a:pt x="61" y="22"/>
                      <a:pt x="60" y="23"/>
                      <a:pt x="61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1" y="21"/>
                      <a:pt x="60" y="21"/>
                      <a:pt x="60" y="21"/>
                    </a:cubicBezTo>
                    <a:cubicBezTo>
                      <a:pt x="60" y="21"/>
                      <a:pt x="60" y="21"/>
                      <a:pt x="60" y="20"/>
                    </a:cubicBezTo>
                    <a:cubicBezTo>
                      <a:pt x="61" y="21"/>
                      <a:pt x="62" y="19"/>
                      <a:pt x="62" y="21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2" y="24"/>
                      <a:pt x="64" y="22"/>
                      <a:pt x="65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2"/>
                      <a:pt x="65" y="23"/>
                      <a:pt x="66" y="23"/>
                    </a:cubicBezTo>
                    <a:cubicBezTo>
                      <a:pt x="66" y="23"/>
                      <a:pt x="66" y="24"/>
                      <a:pt x="66" y="24"/>
                    </a:cubicBezTo>
                    <a:cubicBezTo>
                      <a:pt x="66" y="24"/>
                      <a:pt x="67" y="25"/>
                      <a:pt x="67" y="23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5"/>
                      <a:pt x="69" y="23"/>
                      <a:pt x="70" y="23"/>
                    </a:cubicBezTo>
                    <a:cubicBezTo>
                      <a:pt x="70" y="24"/>
                      <a:pt x="70" y="25"/>
                      <a:pt x="69" y="25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5"/>
                      <a:pt x="71" y="24"/>
                      <a:pt x="71" y="25"/>
                    </a:cubicBezTo>
                    <a:cubicBezTo>
                      <a:pt x="72" y="25"/>
                      <a:pt x="72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4"/>
                      <a:pt x="73" y="24"/>
                      <a:pt x="73" y="23"/>
                    </a:cubicBezTo>
                    <a:cubicBezTo>
                      <a:pt x="73" y="26"/>
                      <a:pt x="76" y="24"/>
                      <a:pt x="76" y="26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9" y="28"/>
                      <a:pt x="80" y="25"/>
                      <a:pt x="80" y="26"/>
                    </a:cubicBezTo>
                    <a:cubicBezTo>
                      <a:pt x="80" y="28"/>
                      <a:pt x="79" y="27"/>
                      <a:pt x="80" y="27"/>
                    </a:cubicBezTo>
                    <a:cubicBezTo>
                      <a:pt x="79" y="30"/>
                      <a:pt x="81" y="27"/>
                      <a:pt x="81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30"/>
                      <a:pt x="83" y="29"/>
                      <a:pt x="83" y="29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4" y="29"/>
                      <a:pt x="86" y="29"/>
                      <a:pt x="87" y="29"/>
                    </a:cubicBezTo>
                    <a:cubicBezTo>
                      <a:pt x="86" y="30"/>
                      <a:pt x="86" y="29"/>
                      <a:pt x="86" y="30"/>
                    </a:cubicBezTo>
                    <a:cubicBezTo>
                      <a:pt x="86" y="30"/>
                      <a:pt x="86" y="29"/>
                      <a:pt x="87" y="29"/>
                    </a:cubicBezTo>
                    <a:cubicBezTo>
                      <a:pt x="87" y="29"/>
                      <a:pt x="87" y="30"/>
                      <a:pt x="87" y="31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6" y="32"/>
                      <a:pt x="87" y="31"/>
                      <a:pt x="87" y="31"/>
                    </a:cubicBezTo>
                    <a:cubicBezTo>
                      <a:pt x="87" y="32"/>
                      <a:pt x="87" y="32"/>
                      <a:pt x="87" y="32"/>
                    </a:cubicBezTo>
                    <a:cubicBezTo>
                      <a:pt x="88" y="32"/>
                      <a:pt x="89" y="31"/>
                      <a:pt x="90" y="31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1" y="30"/>
                      <a:pt x="90" y="32"/>
                      <a:pt x="91" y="31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33"/>
                      <a:pt x="93" y="32"/>
                      <a:pt x="94" y="32"/>
                    </a:cubicBezTo>
                    <a:cubicBezTo>
                      <a:pt x="93" y="33"/>
                      <a:pt x="92" y="33"/>
                      <a:pt x="91" y="34"/>
                    </a:cubicBezTo>
                    <a:cubicBezTo>
                      <a:pt x="91" y="34"/>
                      <a:pt x="92" y="34"/>
                      <a:pt x="93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3" y="33"/>
                      <a:pt x="94" y="33"/>
                      <a:pt x="95" y="33"/>
                    </a:cubicBezTo>
                    <a:cubicBezTo>
                      <a:pt x="93" y="36"/>
                      <a:pt x="96" y="35"/>
                      <a:pt x="96" y="37"/>
                    </a:cubicBezTo>
                    <a:cubicBezTo>
                      <a:pt x="97" y="37"/>
                      <a:pt x="98" y="39"/>
                      <a:pt x="99" y="40"/>
                    </a:cubicBezTo>
                    <a:cubicBezTo>
                      <a:pt x="100" y="38"/>
                      <a:pt x="100" y="40"/>
                      <a:pt x="101" y="38"/>
                    </a:cubicBezTo>
                    <a:cubicBezTo>
                      <a:pt x="102" y="38"/>
                      <a:pt x="102" y="39"/>
                      <a:pt x="102" y="39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101" y="42"/>
                      <a:pt x="100" y="42"/>
                      <a:pt x="100" y="43"/>
                    </a:cubicBezTo>
                    <a:cubicBezTo>
                      <a:pt x="101" y="42"/>
                      <a:pt x="101" y="42"/>
                      <a:pt x="101" y="43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3" y="42"/>
                      <a:pt x="101" y="44"/>
                      <a:pt x="102" y="44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2" y="44"/>
                      <a:pt x="103" y="45"/>
                      <a:pt x="105" y="45"/>
                    </a:cubicBezTo>
                    <a:cubicBezTo>
                      <a:pt x="105" y="45"/>
                      <a:pt x="104" y="45"/>
                      <a:pt x="104" y="45"/>
                    </a:cubicBezTo>
                    <a:cubicBezTo>
                      <a:pt x="104" y="46"/>
                      <a:pt x="107" y="47"/>
                      <a:pt x="107" y="48"/>
                    </a:cubicBezTo>
                    <a:cubicBezTo>
                      <a:pt x="106" y="48"/>
                      <a:pt x="106" y="48"/>
                      <a:pt x="106" y="48"/>
                    </a:cubicBezTo>
                    <a:cubicBezTo>
                      <a:pt x="106" y="48"/>
                      <a:pt x="107" y="48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49"/>
                      <a:pt x="107" y="49"/>
                      <a:pt x="10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51"/>
                      <a:pt x="108" y="50"/>
                      <a:pt x="109" y="52"/>
                    </a:cubicBezTo>
                    <a:cubicBezTo>
                      <a:pt x="108" y="53"/>
                      <a:pt x="107" y="54"/>
                      <a:pt x="107" y="55"/>
                    </a:cubicBezTo>
                    <a:cubicBezTo>
                      <a:pt x="107" y="55"/>
                      <a:pt x="107" y="55"/>
                      <a:pt x="107" y="55"/>
                    </a:cubicBezTo>
                    <a:cubicBezTo>
                      <a:pt x="107" y="56"/>
                      <a:pt x="109" y="57"/>
                      <a:pt x="110" y="58"/>
                    </a:cubicBezTo>
                    <a:cubicBezTo>
                      <a:pt x="108" y="59"/>
                      <a:pt x="109" y="62"/>
                      <a:pt x="108" y="63"/>
                    </a:cubicBezTo>
                    <a:cubicBezTo>
                      <a:pt x="108" y="63"/>
                      <a:pt x="109" y="63"/>
                      <a:pt x="109" y="64"/>
                    </a:cubicBezTo>
                    <a:cubicBezTo>
                      <a:pt x="109" y="64"/>
                      <a:pt x="110" y="65"/>
                      <a:pt x="109" y="65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07" y="65"/>
                      <a:pt x="108" y="66"/>
                      <a:pt x="108" y="66"/>
                    </a:cubicBezTo>
                    <a:cubicBezTo>
                      <a:pt x="110" y="66"/>
                      <a:pt x="110" y="66"/>
                      <a:pt x="110" y="66"/>
                    </a:cubicBezTo>
                    <a:cubicBezTo>
                      <a:pt x="107" y="68"/>
                      <a:pt x="111" y="71"/>
                      <a:pt x="108" y="71"/>
                    </a:cubicBezTo>
                    <a:cubicBezTo>
                      <a:pt x="108" y="72"/>
                      <a:pt x="108" y="72"/>
                      <a:pt x="109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7" y="74"/>
                      <a:pt x="107" y="74"/>
                      <a:pt x="107" y="76"/>
                    </a:cubicBezTo>
                    <a:cubicBezTo>
                      <a:pt x="106" y="75"/>
                      <a:pt x="106" y="75"/>
                      <a:pt x="106" y="75"/>
                    </a:cubicBezTo>
                    <a:cubicBezTo>
                      <a:pt x="106" y="76"/>
                      <a:pt x="109" y="77"/>
                      <a:pt x="109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9"/>
                      <a:pt x="106" y="80"/>
                      <a:pt x="107" y="81"/>
                    </a:cubicBezTo>
                    <a:cubicBezTo>
                      <a:pt x="107" y="81"/>
                      <a:pt x="107" y="81"/>
                      <a:pt x="107" y="81"/>
                    </a:cubicBezTo>
                    <a:cubicBezTo>
                      <a:pt x="106" y="82"/>
                      <a:pt x="105" y="83"/>
                      <a:pt x="107" y="83"/>
                    </a:cubicBezTo>
                    <a:cubicBezTo>
                      <a:pt x="106" y="83"/>
                      <a:pt x="107" y="85"/>
                      <a:pt x="108" y="86"/>
                    </a:cubicBezTo>
                    <a:cubicBezTo>
                      <a:pt x="107" y="85"/>
                      <a:pt x="107" y="85"/>
                      <a:pt x="107" y="85"/>
                    </a:cubicBezTo>
                    <a:cubicBezTo>
                      <a:pt x="108" y="86"/>
                      <a:pt x="108" y="86"/>
                      <a:pt x="109" y="87"/>
                    </a:cubicBezTo>
                    <a:cubicBezTo>
                      <a:pt x="108" y="87"/>
                      <a:pt x="108" y="87"/>
                      <a:pt x="108" y="87"/>
                    </a:cubicBezTo>
                    <a:cubicBezTo>
                      <a:pt x="107" y="87"/>
                      <a:pt x="109" y="88"/>
                      <a:pt x="108" y="88"/>
                    </a:cubicBezTo>
                    <a:cubicBezTo>
                      <a:pt x="108" y="88"/>
                      <a:pt x="108" y="88"/>
                      <a:pt x="108" y="88"/>
                    </a:cubicBezTo>
                    <a:cubicBezTo>
                      <a:pt x="107" y="89"/>
                      <a:pt x="108" y="89"/>
                      <a:pt x="109" y="89"/>
                    </a:cubicBezTo>
                    <a:cubicBezTo>
                      <a:pt x="109" y="90"/>
                      <a:pt x="108" y="90"/>
                      <a:pt x="107" y="90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7" y="91"/>
                      <a:pt x="107" y="91"/>
                    </a:cubicBezTo>
                    <a:cubicBezTo>
                      <a:pt x="106" y="92"/>
                      <a:pt x="108" y="93"/>
                      <a:pt x="107" y="94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3"/>
                      <a:pt x="107" y="92"/>
                      <a:pt x="107" y="92"/>
                    </a:cubicBezTo>
                    <a:cubicBezTo>
                      <a:pt x="106" y="92"/>
                      <a:pt x="106" y="93"/>
                      <a:pt x="104" y="92"/>
                    </a:cubicBezTo>
                    <a:cubicBezTo>
                      <a:pt x="105" y="93"/>
                      <a:pt x="106" y="94"/>
                      <a:pt x="106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4" y="95"/>
                      <a:pt x="104" y="96"/>
                      <a:pt x="104" y="97"/>
                    </a:cubicBezTo>
                    <a:cubicBezTo>
                      <a:pt x="105" y="97"/>
                      <a:pt x="105" y="97"/>
                      <a:pt x="106" y="97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7" y="96"/>
                      <a:pt x="107" y="96"/>
                      <a:pt x="106" y="97"/>
                    </a:cubicBezTo>
                    <a:cubicBezTo>
                      <a:pt x="107" y="97"/>
                      <a:pt x="108" y="97"/>
                      <a:pt x="108" y="97"/>
                    </a:cubicBezTo>
                    <a:cubicBezTo>
                      <a:pt x="107" y="98"/>
                      <a:pt x="106" y="98"/>
                      <a:pt x="105" y="98"/>
                    </a:cubicBezTo>
                    <a:cubicBezTo>
                      <a:pt x="105" y="100"/>
                      <a:pt x="104" y="101"/>
                      <a:pt x="106" y="102"/>
                    </a:cubicBezTo>
                    <a:cubicBezTo>
                      <a:pt x="107" y="103"/>
                      <a:pt x="106" y="103"/>
                      <a:pt x="105" y="103"/>
                    </a:cubicBezTo>
                    <a:cubicBezTo>
                      <a:pt x="105" y="102"/>
                      <a:pt x="105" y="102"/>
                      <a:pt x="105" y="102"/>
                    </a:cubicBezTo>
                    <a:cubicBezTo>
                      <a:pt x="105" y="103"/>
                      <a:pt x="105" y="104"/>
                      <a:pt x="106" y="104"/>
                    </a:cubicBezTo>
                    <a:cubicBezTo>
                      <a:pt x="106" y="105"/>
                      <a:pt x="105" y="104"/>
                      <a:pt x="105" y="105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2" y="106"/>
                      <a:pt x="108" y="109"/>
                      <a:pt x="104" y="111"/>
                    </a:cubicBezTo>
                    <a:cubicBezTo>
                      <a:pt x="105" y="111"/>
                      <a:pt x="105" y="111"/>
                      <a:pt x="105" y="111"/>
                    </a:cubicBezTo>
                    <a:cubicBezTo>
                      <a:pt x="103" y="113"/>
                      <a:pt x="105" y="116"/>
                      <a:pt x="102" y="119"/>
                    </a:cubicBezTo>
                    <a:cubicBezTo>
                      <a:pt x="102" y="119"/>
                      <a:pt x="103" y="120"/>
                      <a:pt x="103" y="120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4" y="123"/>
                      <a:pt x="100" y="123"/>
                      <a:pt x="101" y="125"/>
                    </a:cubicBezTo>
                    <a:cubicBezTo>
                      <a:pt x="102" y="125"/>
                      <a:pt x="102" y="125"/>
                      <a:pt x="102" y="125"/>
                    </a:cubicBezTo>
                    <a:cubicBezTo>
                      <a:pt x="102" y="125"/>
                      <a:pt x="102" y="126"/>
                      <a:pt x="101" y="126"/>
                    </a:cubicBezTo>
                    <a:cubicBezTo>
                      <a:pt x="102" y="126"/>
                      <a:pt x="102" y="126"/>
                      <a:pt x="102" y="127"/>
                    </a:cubicBezTo>
                    <a:cubicBezTo>
                      <a:pt x="101" y="126"/>
                      <a:pt x="101" y="126"/>
                      <a:pt x="101" y="126"/>
                    </a:cubicBezTo>
                    <a:cubicBezTo>
                      <a:pt x="102" y="128"/>
                      <a:pt x="102" y="128"/>
                      <a:pt x="102" y="128"/>
                    </a:cubicBezTo>
                    <a:cubicBezTo>
                      <a:pt x="101" y="129"/>
                      <a:pt x="100" y="127"/>
                      <a:pt x="99" y="129"/>
                    </a:cubicBezTo>
                    <a:cubicBezTo>
                      <a:pt x="99" y="129"/>
                      <a:pt x="101" y="131"/>
                      <a:pt x="101" y="130"/>
                    </a:cubicBezTo>
                    <a:cubicBezTo>
                      <a:pt x="101" y="130"/>
                      <a:pt x="102" y="130"/>
                      <a:pt x="102" y="130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4" y="131"/>
                      <a:pt x="106" y="132"/>
                      <a:pt x="107" y="131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108" y="130"/>
                      <a:pt x="108" y="130"/>
                      <a:pt x="108" y="130"/>
                    </a:cubicBezTo>
                    <a:cubicBezTo>
                      <a:pt x="107" y="131"/>
                      <a:pt x="107" y="131"/>
                      <a:pt x="107" y="131"/>
                    </a:cubicBezTo>
                    <a:cubicBezTo>
                      <a:pt x="108" y="130"/>
                      <a:pt x="108" y="130"/>
                      <a:pt x="107" y="130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7" y="128"/>
                      <a:pt x="107" y="128"/>
                      <a:pt x="107" y="128"/>
                    </a:cubicBezTo>
                    <a:cubicBezTo>
                      <a:pt x="107" y="128"/>
                      <a:pt x="108" y="129"/>
                      <a:pt x="109" y="128"/>
                    </a:cubicBezTo>
                    <a:cubicBezTo>
                      <a:pt x="108" y="128"/>
                      <a:pt x="107" y="128"/>
                      <a:pt x="106" y="128"/>
                    </a:cubicBezTo>
                    <a:cubicBezTo>
                      <a:pt x="107" y="127"/>
                      <a:pt x="108" y="128"/>
                      <a:pt x="107" y="127"/>
                    </a:cubicBezTo>
                    <a:cubicBezTo>
                      <a:pt x="108" y="127"/>
                      <a:pt x="108" y="127"/>
                      <a:pt x="108" y="128"/>
                    </a:cubicBezTo>
                    <a:cubicBezTo>
                      <a:pt x="108" y="127"/>
                      <a:pt x="108" y="126"/>
                      <a:pt x="107" y="126"/>
                    </a:cubicBezTo>
                    <a:cubicBezTo>
                      <a:pt x="109" y="126"/>
                      <a:pt x="108" y="124"/>
                      <a:pt x="109" y="125"/>
                    </a:cubicBezTo>
                    <a:cubicBezTo>
                      <a:pt x="109" y="125"/>
                      <a:pt x="108" y="124"/>
                      <a:pt x="108" y="123"/>
                    </a:cubicBezTo>
                    <a:cubicBezTo>
                      <a:pt x="110" y="125"/>
                      <a:pt x="108" y="122"/>
                      <a:pt x="111" y="123"/>
                    </a:cubicBezTo>
                    <a:cubicBezTo>
                      <a:pt x="109" y="122"/>
                      <a:pt x="110" y="121"/>
                      <a:pt x="109" y="119"/>
                    </a:cubicBezTo>
                    <a:cubicBezTo>
                      <a:pt x="110" y="119"/>
                      <a:pt x="110" y="120"/>
                      <a:pt x="110" y="120"/>
                    </a:cubicBezTo>
                    <a:cubicBezTo>
                      <a:pt x="110" y="119"/>
                      <a:pt x="111" y="119"/>
                      <a:pt x="111" y="119"/>
                    </a:cubicBezTo>
                    <a:cubicBezTo>
                      <a:pt x="109" y="119"/>
                      <a:pt x="109" y="118"/>
                      <a:pt x="108" y="117"/>
                    </a:cubicBezTo>
                    <a:cubicBezTo>
                      <a:pt x="110" y="117"/>
                      <a:pt x="110" y="118"/>
                      <a:pt x="112" y="118"/>
                    </a:cubicBezTo>
                    <a:cubicBezTo>
                      <a:pt x="110" y="118"/>
                      <a:pt x="111" y="116"/>
                      <a:pt x="109" y="116"/>
                    </a:cubicBezTo>
                    <a:cubicBezTo>
                      <a:pt x="111" y="116"/>
                      <a:pt x="110" y="116"/>
                      <a:pt x="111" y="116"/>
                    </a:cubicBezTo>
                    <a:cubicBezTo>
                      <a:pt x="109" y="116"/>
                      <a:pt x="111" y="116"/>
                      <a:pt x="110" y="115"/>
                    </a:cubicBezTo>
                    <a:cubicBezTo>
                      <a:pt x="111" y="114"/>
                      <a:pt x="112" y="115"/>
                      <a:pt x="111" y="114"/>
                    </a:cubicBezTo>
                    <a:cubicBezTo>
                      <a:pt x="112" y="114"/>
                      <a:pt x="113" y="115"/>
                      <a:pt x="113" y="115"/>
                    </a:cubicBezTo>
                    <a:close/>
                    <a:moveTo>
                      <a:pt x="113" y="95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3" y="96"/>
                      <a:pt x="113" y="96"/>
                      <a:pt x="113" y="96"/>
                    </a:cubicBezTo>
                    <a:lnTo>
                      <a:pt x="113" y="95"/>
                    </a:lnTo>
                    <a:close/>
                    <a:moveTo>
                      <a:pt x="113" y="94"/>
                    </a:moveTo>
                    <a:cubicBezTo>
                      <a:pt x="113" y="95"/>
                      <a:pt x="113" y="95"/>
                      <a:pt x="113" y="95"/>
                    </a:cubicBezTo>
                    <a:cubicBezTo>
                      <a:pt x="112" y="95"/>
                      <a:pt x="112" y="94"/>
                      <a:pt x="112" y="94"/>
                    </a:cubicBezTo>
                    <a:cubicBezTo>
                      <a:pt x="112" y="94"/>
                      <a:pt x="113" y="94"/>
                      <a:pt x="113" y="94"/>
                    </a:cubicBezTo>
                    <a:close/>
                    <a:moveTo>
                      <a:pt x="105" y="96"/>
                    </a:move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ubicBezTo>
                      <a:pt x="105" y="96"/>
                      <a:pt x="105" y="96"/>
                      <a:pt x="105" y="96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1275"/>
              <p:cNvSpPr>
                <a:spLocks/>
              </p:cNvSpPr>
              <p:nvPr/>
            </p:nvSpPr>
            <p:spPr bwMode="auto">
              <a:xfrm>
                <a:off x="3455" y="312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Rectangle 1276"/>
              <p:cNvSpPr>
                <a:spLocks noChangeArrowheads="1"/>
              </p:cNvSpPr>
              <p:nvPr/>
            </p:nvSpPr>
            <p:spPr bwMode="auto">
              <a:xfrm>
                <a:off x="3277" y="293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Rectangle 1277"/>
              <p:cNvSpPr>
                <a:spLocks noChangeArrowheads="1"/>
              </p:cNvSpPr>
              <p:nvPr/>
            </p:nvSpPr>
            <p:spPr bwMode="auto">
              <a:xfrm>
                <a:off x="3482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1278"/>
              <p:cNvSpPr>
                <a:spLocks/>
              </p:cNvSpPr>
              <p:nvPr/>
            </p:nvSpPr>
            <p:spPr bwMode="auto">
              <a:xfrm>
                <a:off x="3261" y="29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279"/>
              <p:cNvSpPr>
                <a:spLocks/>
              </p:cNvSpPr>
              <p:nvPr/>
            </p:nvSpPr>
            <p:spPr bwMode="auto">
              <a:xfrm>
                <a:off x="3252" y="29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Rectangle 1280"/>
              <p:cNvSpPr>
                <a:spLocks noChangeArrowheads="1"/>
              </p:cNvSpPr>
              <p:nvPr/>
            </p:nvSpPr>
            <p:spPr bwMode="auto">
              <a:xfrm>
                <a:off x="3245" y="291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281"/>
              <p:cNvSpPr>
                <a:spLocks/>
              </p:cNvSpPr>
              <p:nvPr/>
            </p:nvSpPr>
            <p:spPr bwMode="auto">
              <a:xfrm>
                <a:off x="3349" y="29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282"/>
              <p:cNvSpPr>
                <a:spLocks/>
              </p:cNvSpPr>
              <p:nvPr/>
            </p:nvSpPr>
            <p:spPr bwMode="auto">
              <a:xfrm>
                <a:off x="3317" y="2932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283"/>
              <p:cNvSpPr>
                <a:spLocks/>
              </p:cNvSpPr>
              <p:nvPr/>
            </p:nvSpPr>
            <p:spPr bwMode="auto">
              <a:xfrm>
                <a:off x="3383" y="2944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284"/>
              <p:cNvSpPr>
                <a:spLocks/>
              </p:cNvSpPr>
              <p:nvPr/>
            </p:nvSpPr>
            <p:spPr bwMode="auto">
              <a:xfrm>
                <a:off x="3317" y="2932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Rectangle 1285"/>
              <p:cNvSpPr>
                <a:spLocks noChangeArrowheads="1"/>
              </p:cNvSpPr>
              <p:nvPr/>
            </p:nvSpPr>
            <p:spPr bwMode="auto">
              <a:xfrm>
                <a:off x="3218" y="2905"/>
                <a:ext cx="1" cy="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286"/>
              <p:cNvSpPr>
                <a:spLocks/>
              </p:cNvSpPr>
              <p:nvPr/>
            </p:nvSpPr>
            <p:spPr bwMode="auto">
              <a:xfrm>
                <a:off x="3218" y="29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287"/>
              <p:cNvSpPr>
                <a:spLocks/>
              </p:cNvSpPr>
              <p:nvPr/>
            </p:nvSpPr>
            <p:spPr bwMode="auto">
              <a:xfrm>
                <a:off x="3218" y="2905"/>
                <a:ext cx="0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288"/>
              <p:cNvSpPr>
                <a:spLocks/>
              </p:cNvSpPr>
              <p:nvPr/>
            </p:nvSpPr>
            <p:spPr bwMode="auto">
              <a:xfrm>
                <a:off x="3227" y="29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289"/>
              <p:cNvSpPr>
                <a:spLocks/>
              </p:cNvSpPr>
              <p:nvPr/>
            </p:nvSpPr>
            <p:spPr bwMode="auto">
              <a:xfrm>
                <a:off x="3227" y="2908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290"/>
              <p:cNvSpPr>
                <a:spLocks/>
              </p:cNvSpPr>
              <p:nvPr/>
            </p:nvSpPr>
            <p:spPr bwMode="auto">
              <a:xfrm>
                <a:off x="3234" y="2921"/>
                <a:ext cx="5" cy="7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291"/>
              <p:cNvSpPr>
                <a:spLocks/>
              </p:cNvSpPr>
              <p:nvPr/>
            </p:nvSpPr>
            <p:spPr bwMode="auto">
              <a:xfrm>
                <a:off x="3243" y="292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292"/>
              <p:cNvSpPr>
                <a:spLocks/>
              </p:cNvSpPr>
              <p:nvPr/>
            </p:nvSpPr>
            <p:spPr bwMode="auto">
              <a:xfrm>
                <a:off x="3290" y="2939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293"/>
              <p:cNvSpPr>
                <a:spLocks/>
              </p:cNvSpPr>
              <p:nvPr/>
            </p:nvSpPr>
            <p:spPr bwMode="auto">
              <a:xfrm>
                <a:off x="3302" y="2928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Rectangle 1294"/>
              <p:cNvSpPr>
                <a:spLocks noChangeArrowheads="1"/>
              </p:cNvSpPr>
              <p:nvPr/>
            </p:nvSpPr>
            <p:spPr bwMode="auto">
              <a:xfrm>
                <a:off x="3306" y="294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1295"/>
              <p:cNvSpPr>
                <a:spLocks/>
              </p:cNvSpPr>
              <p:nvPr/>
            </p:nvSpPr>
            <p:spPr bwMode="auto">
              <a:xfrm>
                <a:off x="3383" y="2966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296"/>
              <p:cNvSpPr>
                <a:spLocks/>
              </p:cNvSpPr>
              <p:nvPr/>
            </p:nvSpPr>
            <p:spPr bwMode="auto">
              <a:xfrm>
                <a:off x="3416" y="2980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Rectangle 1297"/>
              <p:cNvSpPr>
                <a:spLocks noChangeArrowheads="1"/>
              </p:cNvSpPr>
              <p:nvPr/>
            </p:nvSpPr>
            <p:spPr bwMode="auto">
              <a:xfrm>
                <a:off x="3459" y="3058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1298"/>
              <p:cNvSpPr>
                <a:spLocks/>
              </p:cNvSpPr>
              <p:nvPr/>
            </p:nvSpPr>
            <p:spPr bwMode="auto">
              <a:xfrm>
                <a:off x="3394" y="3121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299"/>
              <p:cNvSpPr>
                <a:spLocks/>
              </p:cNvSpPr>
              <p:nvPr/>
            </p:nvSpPr>
            <p:spPr bwMode="auto">
              <a:xfrm>
                <a:off x="3396" y="3119"/>
                <a:ext cx="5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2" y="2"/>
                      <a:pt x="2" y="2"/>
                      <a:pt x="1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1300"/>
              <p:cNvSpPr>
                <a:spLocks/>
              </p:cNvSpPr>
              <p:nvPr/>
            </p:nvSpPr>
            <p:spPr bwMode="auto">
              <a:xfrm>
                <a:off x="3412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301"/>
              <p:cNvSpPr>
                <a:spLocks/>
              </p:cNvSpPr>
              <p:nvPr/>
            </p:nvSpPr>
            <p:spPr bwMode="auto">
              <a:xfrm>
                <a:off x="3416" y="3092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302"/>
              <p:cNvSpPr>
                <a:spLocks/>
              </p:cNvSpPr>
              <p:nvPr/>
            </p:nvSpPr>
            <p:spPr bwMode="auto">
              <a:xfrm>
                <a:off x="3421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303"/>
              <p:cNvSpPr>
                <a:spLocks/>
              </p:cNvSpPr>
              <p:nvPr/>
            </p:nvSpPr>
            <p:spPr bwMode="auto">
              <a:xfrm>
                <a:off x="3412" y="3106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304"/>
              <p:cNvSpPr>
                <a:spLocks/>
              </p:cNvSpPr>
              <p:nvPr/>
            </p:nvSpPr>
            <p:spPr bwMode="auto">
              <a:xfrm>
                <a:off x="3396" y="3117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Rectangle 1305"/>
              <p:cNvSpPr>
                <a:spLocks noChangeArrowheads="1"/>
              </p:cNvSpPr>
              <p:nvPr/>
            </p:nvSpPr>
            <p:spPr bwMode="auto">
              <a:xfrm>
                <a:off x="3414" y="311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306"/>
              <p:cNvSpPr>
                <a:spLocks/>
              </p:cNvSpPr>
              <p:nvPr/>
            </p:nvSpPr>
            <p:spPr bwMode="auto">
              <a:xfrm>
                <a:off x="3410" y="3115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307"/>
              <p:cNvSpPr>
                <a:spLocks/>
              </p:cNvSpPr>
              <p:nvPr/>
            </p:nvSpPr>
            <p:spPr bwMode="auto">
              <a:xfrm>
                <a:off x="3405" y="31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308"/>
              <p:cNvSpPr>
                <a:spLocks/>
              </p:cNvSpPr>
              <p:nvPr/>
            </p:nvSpPr>
            <p:spPr bwMode="auto">
              <a:xfrm>
                <a:off x="3414" y="310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309"/>
              <p:cNvSpPr>
                <a:spLocks/>
              </p:cNvSpPr>
              <p:nvPr/>
            </p:nvSpPr>
            <p:spPr bwMode="auto">
              <a:xfrm>
                <a:off x="3410" y="29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Rectangle 1310"/>
              <p:cNvSpPr>
                <a:spLocks noChangeArrowheads="1"/>
              </p:cNvSpPr>
              <p:nvPr/>
            </p:nvSpPr>
            <p:spPr bwMode="auto">
              <a:xfrm>
                <a:off x="3421" y="2980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311"/>
              <p:cNvSpPr>
                <a:spLocks/>
              </p:cNvSpPr>
              <p:nvPr/>
            </p:nvSpPr>
            <p:spPr bwMode="auto">
              <a:xfrm>
                <a:off x="3425" y="30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312"/>
              <p:cNvSpPr>
                <a:spLocks/>
              </p:cNvSpPr>
              <p:nvPr/>
            </p:nvSpPr>
            <p:spPr bwMode="auto">
              <a:xfrm>
                <a:off x="3423" y="3049"/>
                <a:ext cx="5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1313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Rectangle 1314"/>
              <p:cNvSpPr>
                <a:spLocks noChangeArrowheads="1"/>
              </p:cNvSpPr>
              <p:nvPr/>
            </p:nvSpPr>
            <p:spPr bwMode="auto">
              <a:xfrm>
                <a:off x="3423" y="3049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1315"/>
              <p:cNvSpPr>
                <a:spLocks/>
              </p:cNvSpPr>
              <p:nvPr/>
            </p:nvSpPr>
            <p:spPr bwMode="auto">
              <a:xfrm>
                <a:off x="3423" y="3079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1316"/>
              <p:cNvSpPr>
                <a:spLocks/>
              </p:cNvSpPr>
              <p:nvPr/>
            </p:nvSpPr>
            <p:spPr bwMode="auto">
              <a:xfrm>
                <a:off x="3421" y="30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317"/>
              <p:cNvSpPr>
                <a:spLocks/>
              </p:cNvSpPr>
              <p:nvPr/>
            </p:nvSpPr>
            <p:spPr bwMode="auto">
              <a:xfrm>
                <a:off x="3423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Rectangle 1318"/>
              <p:cNvSpPr>
                <a:spLocks noChangeArrowheads="1"/>
              </p:cNvSpPr>
              <p:nvPr/>
            </p:nvSpPr>
            <p:spPr bwMode="auto">
              <a:xfrm>
                <a:off x="342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1319"/>
              <p:cNvSpPr>
                <a:spLocks/>
              </p:cNvSpPr>
              <p:nvPr/>
            </p:nvSpPr>
            <p:spPr bwMode="auto">
              <a:xfrm>
                <a:off x="3410" y="2995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Rectangle 1320"/>
              <p:cNvSpPr>
                <a:spLocks noChangeArrowheads="1"/>
              </p:cNvSpPr>
              <p:nvPr/>
            </p:nvSpPr>
            <p:spPr bwMode="auto">
              <a:xfrm>
                <a:off x="3396" y="3117"/>
                <a:ext cx="1" cy="2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1321"/>
              <p:cNvSpPr>
                <a:spLocks/>
              </p:cNvSpPr>
              <p:nvPr/>
            </p:nvSpPr>
            <p:spPr bwMode="auto">
              <a:xfrm>
                <a:off x="3403" y="30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1322"/>
              <p:cNvSpPr>
                <a:spLocks/>
              </p:cNvSpPr>
              <p:nvPr/>
            </p:nvSpPr>
            <p:spPr bwMode="auto">
              <a:xfrm>
                <a:off x="3410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Rectangle 1323"/>
              <p:cNvSpPr>
                <a:spLocks noChangeArrowheads="1"/>
              </p:cNvSpPr>
              <p:nvPr/>
            </p:nvSpPr>
            <p:spPr bwMode="auto">
              <a:xfrm>
                <a:off x="3403" y="3067"/>
                <a:ext cx="2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1324"/>
              <p:cNvSpPr>
                <a:spLocks/>
              </p:cNvSpPr>
              <p:nvPr/>
            </p:nvSpPr>
            <p:spPr bwMode="auto">
              <a:xfrm>
                <a:off x="3412" y="29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1325"/>
              <p:cNvSpPr>
                <a:spLocks noEditPoints="1"/>
              </p:cNvSpPr>
              <p:nvPr/>
            </p:nvSpPr>
            <p:spPr bwMode="auto">
              <a:xfrm>
                <a:off x="3396" y="2980"/>
                <a:ext cx="38" cy="144"/>
              </a:xfrm>
              <a:custGeom>
                <a:avLst/>
                <a:gdLst/>
                <a:ahLst/>
                <a:cxnLst>
                  <a:cxn ang="0">
                    <a:pos x="7" y="7"/>
                  </a:cxn>
                  <a:cxn ang="0">
                    <a:pos x="7" y="8"/>
                  </a:cxn>
                  <a:cxn ang="0">
                    <a:pos x="6" y="10"/>
                  </a:cxn>
                  <a:cxn ang="0">
                    <a:pos x="5" y="13"/>
                  </a:cxn>
                  <a:cxn ang="0">
                    <a:pos x="8" y="15"/>
                  </a:cxn>
                  <a:cxn ang="0">
                    <a:pos x="7" y="19"/>
                  </a:cxn>
                  <a:cxn ang="0">
                    <a:pos x="5" y="20"/>
                  </a:cxn>
                  <a:cxn ang="0">
                    <a:pos x="7" y="22"/>
                  </a:cxn>
                  <a:cxn ang="0">
                    <a:pos x="7" y="24"/>
                  </a:cxn>
                  <a:cxn ang="0">
                    <a:pos x="6" y="27"/>
                  </a:cxn>
                  <a:cxn ang="0">
                    <a:pos x="4" y="32"/>
                  </a:cxn>
                  <a:cxn ang="0">
                    <a:pos x="4" y="37"/>
                  </a:cxn>
                  <a:cxn ang="0">
                    <a:pos x="5" y="40"/>
                  </a:cxn>
                  <a:cxn ang="0">
                    <a:pos x="4" y="44"/>
                  </a:cxn>
                  <a:cxn ang="0">
                    <a:pos x="3" y="46"/>
                  </a:cxn>
                  <a:cxn ang="0">
                    <a:pos x="5" y="48"/>
                  </a:cxn>
                  <a:cxn ang="0">
                    <a:pos x="5" y="49"/>
                  </a:cxn>
                  <a:cxn ang="0">
                    <a:pos x="4" y="50"/>
                  </a:cxn>
                  <a:cxn ang="0">
                    <a:pos x="4" y="53"/>
                  </a:cxn>
                  <a:cxn ang="0">
                    <a:pos x="4" y="55"/>
                  </a:cxn>
                  <a:cxn ang="0">
                    <a:pos x="3" y="57"/>
                  </a:cxn>
                  <a:cxn ang="0">
                    <a:pos x="2" y="58"/>
                  </a:cxn>
                  <a:cxn ang="0">
                    <a:pos x="1" y="59"/>
                  </a:cxn>
                  <a:cxn ang="0">
                    <a:pos x="1" y="62"/>
                  </a:cxn>
                  <a:cxn ang="0">
                    <a:pos x="1" y="63"/>
                  </a:cxn>
                  <a:cxn ang="0">
                    <a:pos x="4" y="63"/>
                  </a:cxn>
                  <a:cxn ang="0">
                    <a:pos x="5" y="62"/>
                  </a:cxn>
                  <a:cxn ang="0">
                    <a:pos x="6" y="61"/>
                  </a:cxn>
                  <a:cxn ang="0">
                    <a:pos x="8" y="59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8" y="55"/>
                  </a:cxn>
                  <a:cxn ang="0">
                    <a:pos x="10" y="53"/>
                  </a:cxn>
                  <a:cxn ang="0">
                    <a:pos x="10" y="51"/>
                  </a:cxn>
                  <a:cxn ang="0">
                    <a:pos x="10" y="50"/>
                  </a:cxn>
                  <a:cxn ang="0">
                    <a:pos x="13" y="49"/>
                  </a:cxn>
                  <a:cxn ang="0">
                    <a:pos x="13" y="48"/>
                  </a:cxn>
                  <a:cxn ang="0">
                    <a:pos x="10" y="46"/>
                  </a:cxn>
                  <a:cxn ang="0">
                    <a:pos x="11" y="45"/>
                  </a:cxn>
                  <a:cxn ang="0">
                    <a:pos x="11" y="43"/>
                  </a:cxn>
                  <a:cxn ang="0">
                    <a:pos x="12" y="42"/>
                  </a:cxn>
                  <a:cxn ang="0">
                    <a:pos x="10" y="39"/>
                  </a:cxn>
                  <a:cxn ang="0">
                    <a:pos x="12" y="37"/>
                  </a:cxn>
                  <a:cxn ang="0">
                    <a:pos x="11" y="35"/>
                  </a:cxn>
                  <a:cxn ang="0">
                    <a:pos x="11" y="34"/>
                  </a:cxn>
                  <a:cxn ang="0">
                    <a:pos x="16" y="31"/>
                  </a:cxn>
                  <a:cxn ang="0">
                    <a:pos x="14" y="27"/>
                  </a:cxn>
                  <a:cxn ang="0">
                    <a:pos x="16" y="25"/>
                  </a:cxn>
                  <a:cxn ang="0">
                    <a:pos x="16" y="21"/>
                  </a:cxn>
                  <a:cxn ang="0">
                    <a:pos x="14" y="17"/>
                  </a:cxn>
                  <a:cxn ang="0">
                    <a:pos x="13" y="14"/>
                  </a:cxn>
                  <a:cxn ang="0">
                    <a:pos x="14" y="13"/>
                  </a:cxn>
                  <a:cxn ang="0">
                    <a:pos x="15" y="12"/>
                  </a:cxn>
                  <a:cxn ang="0">
                    <a:pos x="14" y="11"/>
                  </a:cxn>
                  <a:cxn ang="0">
                    <a:pos x="15" y="9"/>
                  </a:cxn>
                  <a:cxn ang="0">
                    <a:pos x="13" y="3"/>
                  </a:cxn>
                  <a:cxn ang="0">
                    <a:pos x="14" y="1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8" y="12"/>
                  </a:cxn>
                  <a:cxn ang="0">
                    <a:pos x="16" y="11"/>
                  </a:cxn>
                </a:cxnLst>
                <a:rect l="0" t="0" r="r" b="b"/>
                <a:pathLst>
                  <a:path w="17" h="64">
                    <a:moveTo>
                      <a:pt x="5" y="6"/>
                    </a:moveTo>
                    <a:cubicBezTo>
                      <a:pt x="5" y="6"/>
                      <a:pt x="6" y="6"/>
                      <a:pt x="7" y="6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6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0" y="8"/>
                      <a:pt x="9" y="8"/>
                    </a:cubicBezTo>
                    <a:cubicBezTo>
                      <a:pt x="9" y="8"/>
                      <a:pt x="9" y="8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9" y="7"/>
                      <a:pt x="8" y="7"/>
                    </a:cubicBezTo>
                    <a:cubicBezTo>
                      <a:pt x="8" y="8"/>
                      <a:pt x="9" y="8"/>
                      <a:pt x="9" y="8"/>
                    </a:cubicBezTo>
                    <a:cubicBezTo>
                      <a:pt x="7" y="8"/>
                      <a:pt x="8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8" y="7"/>
                      <a:pt x="6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9"/>
                      <a:pt x="4" y="9"/>
                      <a:pt x="6" y="9"/>
                    </a:cubicBezTo>
                    <a:cubicBezTo>
                      <a:pt x="7" y="9"/>
                      <a:pt x="9" y="9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8" y="10"/>
                      <a:pt x="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2"/>
                      <a:pt x="6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5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6" y="13"/>
                    </a:cubicBezTo>
                    <a:cubicBezTo>
                      <a:pt x="7" y="14"/>
                      <a:pt x="8" y="14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6"/>
                      <a:pt x="8" y="17"/>
                      <a:pt x="6" y="17"/>
                    </a:cubicBezTo>
                    <a:cubicBezTo>
                      <a:pt x="8" y="17"/>
                      <a:pt x="5" y="17"/>
                      <a:pt x="8" y="18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7" y="19"/>
                      <a:pt x="6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5" y="20"/>
                    </a:cubicBezTo>
                    <a:cubicBezTo>
                      <a:pt x="7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1"/>
                      <a:pt x="6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6" y="22"/>
                      <a:pt x="7" y="22"/>
                    </a:cubicBezTo>
                    <a:cubicBezTo>
                      <a:pt x="7" y="23"/>
                      <a:pt x="6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3" y="23"/>
                      <a:pt x="5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5" y="24"/>
                      <a:pt x="5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6" y="25"/>
                      <a:pt x="5" y="25"/>
                      <a:pt x="5" y="25"/>
                    </a:cubicBezTo>
                    <a:cubicBezTo>
                      <a:pt x="6" y="26"/>
                      <a:pt x="6" y="25"/>
                      <a:pt x="7" y="26"/>
                    </a:cubicBezTo>
                    <a:cubicBezTo>
                      <a:pt x="6" y="25"/>
                      <a:pt x="6" y="26"/>
                      <a:pt x="5" y="26"/>
                    </a:cubicBezTo>
                    <a:cubicBezTo>
                      <a:pt x="6" y="26"/>
                      <a:pt x="6" y="26"/>
                      <a:pt x="6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8" y="27"/>
                      <a:pt x="3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5" y="29"/>
                      <a:pt x="5" y="29"/>
                    </a:cubicBezTo>
                    <a:cubicBezTo>
                      <a:pt x="6" y="30"/>
                      <a:pt x="4" y="30"/>
                      <a:pt x="6" y="30"/>
                    </a:cubicBezTo>
                    <a:cubicBezTo>
                      <a:pt x="3" y="30"/>
                      <a:pt x="6" y="31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5" y="32"/>
                    </a:cubicBezTo>
                    <a:cubicBezTo>
                      <a:pt x="6" y="33"/>
                      <a:pt x="4" y="34"/>
                      <a:pt x="3" y="35"/>
                    </a:cubicBezTo>
                    <a:cubicBezTo>
                      <a:pt x="3" y="35"/>
                      <a:pt x="7" y="35"/>
                      <a:pt x="5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5" y="36"/>
                      <a:pt x="3" y="37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4" y="38"/>
                      <a:pt x="4" y="38"/>
                    </a:cubicBezTo>
                    <a:cubicBezTo>
                      <a:pt x="4" y="38"/>
                      <a:pt x="4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38"/>
                      <a:pt x="3" y="39"/>
                      <a:pt x="4" y="39"/>
                    </a:cubicBezTo>
                    <a:cubicBezTo>
                      <a:pt x="4" y="39"/>
                      <a:pt x="5" y="39"/>
                      <a:pt x="4" y="39"/>
                    </a:cubicBezTo>
                    <a:cubicBezTo>
                      <a:pt x="5" y="40"/>
                      <a:pt x="3" y="40"/>
                      <a:pt x="5" y="40"/>
                    </a:cubicBezTo>
                    <a:cubicBezTo>
                      <a:pt x="3" y="40"/>
                      <a:pt x="3" y="40"/>
                      <a:pt x="4" y="41"/>
                    </a:cubicBezTo>
                    <a:cubicBezTo>
                      <a:pt x="4" y="40"/>
                      <a:pt x="4" y="41"/>
                      <a:pt x="3" y="40"/>
                    </a:cubicBezTo>
                    <a:cubicBezTo>
                      <a:pt x="3" y="41"/>
                      <a:pt x="3" y="41"/>
                      <a:pt x="4" y="41"/>
                    </a:cubicBezTo>
                    <a:cubicBezTo>
                      <a:pt x="2" y="41"/>
                      <a:pt x="6" y="42"/>
                      <a:pt x="3" y="42"/>
                    </a:cubicBezTo>
                    <a:cubicBezTo>
                      <a:pt x="4" y="42"/>
                      <a:pt x="4" y="43"/>
                      <a:pt x="5" y="44"/>
                    </a:cubicBezTo>
                    <a:cubicBezTo>
                      <a:pt x="3" y="43"/>
                      <a:pt x="5" y="43"/>
                      <a:pt x="3" y="43"/>
                    </a:cubicBezTo>
                    <a:cubicBezTo>
                      <a:pt x="3" y="43"/>
                      <a:pt x="5" y="44"/>
                      <a:pt x="4" y="44"/>
                    </a:cubicBezTo>
                    <a:cubicBezTo>
                      <a:pt x="4" y="44"/>
                      <a:pt x="4" y="44"/>
                      <a:pt x="3" y="44"/>
                    </a:cubicBezTo>
                    <a:cubicBezTo>
                      <a:pt x="4" y="44"/>
                      <a:pt x="3" y="45"/>
                      <a:pt x="4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5"/>
                      <a:pt x="3" y="45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5" y="45"/>
                      <a:pt x="6" y="46"/>
                      <a:pt x="7" y="46"/>
                    </a:cubicBezTo>
                    <a:cubicBezTo>
                      <a:pt x="4" y="46"/>
                      <a:pt x="6" y="47"/>
                      <a:pt x="3" y="46"/>
                    </a:cubicBezTo>
                    <a:cubicBezTo>
                      <a:pt x="3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3" y="46"/>
                    </a:cubicBezTo>
                    <a:cubicBezTo>
                      <a:pt x="4" y="46"/>
                      <a:pt x="4" y="46"/>
                      <a:pt x="4" y="47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7"/>
                      <a:pt x="5" y="47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7"/>
                      <a:pt x="6" y="48"/>
                      <a:pt x="5" y="48"/>
                    </a:cubicBezTo>
                    <a:cubicBezTo>
                      <a:pt x="3" y="48"/>
                      <a:pt x="4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9"/>
                      <a:pt x="5" y="49"/>
                      <a:pt x="5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7" y="49"/>
                      <a:pt x="6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0"/>
                      <a:pt x="4" y="50"/>
                      <a:pt x="4" y="50"/>
                    </a:cubicBezTo>
                    <a:cubicBezTo>
                      <a:pt x="5" y="50"/>
                      <a:pt x="4" y="50"/>
                      <a:pt x="5" y="51"/>
                    </a:cubicBezTo>
                    <a:cubicBezTo>
                      <a:pt x="5" y="51"/>
                      <a:pt x="4" y="50"/>
                      <a:pt x="4" y="50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4" y="51"/>
                    </a:cubicBezTo>
                    <a:cubicBezTo>
                      <a:pt x="4" y="51"/>
                      <a:pt x="6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1"/>
                      <a:pt x="5" y="52"/>
                      <a:pt x="4" y="52"/>
                    </a:cubicBezTo>
                    <a:cubicBezTo>
                      <a:pt x="3" y="52"/>
                      <a:pt x="4" y="52"/>
                      <a:pt x="3" y="51"/>
                    </a:cubicBezTo>
                    <a:cubicBezTo>
                      <a:pt x="3" y="52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6" y="54"/>
                      <a:pt x="3" y="53"/>
                      <a:pt x="4" y="54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4"/>
                      <a:pt x="4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5"/>
                      <a:pt x="3" y="55"/>
                    </a:cubicBezTo>
                    <a:cubicBezTo>
                      <a:pt x="3" y="55"/>
                      <a:pt x="3" y="55"/>
                      <a:pt x="4" y="55"/>
                    </a:cubicBezTo>
                    <a:cubicBezTo>
                      <a:pt x="1" y="55"/>
                      <a:pt x="5" y="57"/>
                      <a:pt x="3" y="57"/>
                    </a:cubicBezTo>
                    <a:cubicBezTo>
                      <a:pt x="3" y="57"/>
                      <a:pt x="2" y="56"/>
                      <a:pt x="2" y="56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3" y="57"/>
                      <a:pt x="3" y="57"/>
                      <a:pt x="4" y="57"/>
                    </a:cubicBezTo>
                    <a:cubicBezTo>
                      <a:pt x="4" y="57"/>
                      <a:pt x="5" y="58"/>
                      <a:pt x="5" y="58"/>
                    </a:cubicBezTo>
                    <a:cubicBezTo>
                      <a:pt x="4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7"/>
                      <a:pt x="5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8"/>
                      <a:pt x="4" y="58"/>
                      <a:pt x="3" y="58"/>
                    </a:cubicBezTo>
                    <a:cubicBezTo>
                      <a:pt x="3" y="58"/>
                      <a:pt x="5" y="59"/>
                      <a:pt x="4" y="59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4" y="59"/>
                      <a:pt x="2" y="59"/>
                      <a:pt x="4" y="60"/>
                    </a:cubicBezTo>
                    <a:cubicBezTo>
                      <a:pt x="2" y="59"/>
                      <a:pt x="3" y="59"/>
                      <a:pt x="2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0" y="59"/>
                      <a:pt x="1" y="59"/>
                    </a:cubicBezTo>
                    <a:cubicBezTo>
                      <a:pt x="1" y="59"/>
                      <a:pt x="1" y="60"/>
                      <a:pt x="0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2" y="60"/>
                      <a:pt x="0" y="60"/>
                      <a:pt x="1" y="61"/>
                    </a:cubicBezTo>
                    <a:cubicBezTo>
                      <a:pt x="2" y="61"/>
                      <a:pt x="3" y="62"/>
                      <a:pt x="3" y="62"/>
                    </a:cubicBezTo>
                    <a:cubicBezTo>
                      <a:pt x="3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2" y="62"/>
                      <a:pt x="1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2"/>
                      <a:pt x="0" y="62"/>
                      <a:pt x="0" y="62"/>
                    </a:cubicBezTo>
                    <a:cubicBezTo>
                      <a:pt x="0" y="62"/>
                      <a:pt x="0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0" y="62"/>
                      <a:pt x="1" y="63"/>
                      <a:pt x="1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4" y="64"/>
                      <a:pt x="1" y="62"/>
                      <a:pt x="2" y="62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3" y="63"/>
                      <a:pt x="3" y="63"/>
                    </a:cubicBezTo>
                    <a:cubicBezTo>
                      <a:pt x="4" y="63"/>
                      <a:pt x="3" y="62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3"/>
                      <a:pt x="5" y="63"/>
                      <a:pt x="5" y="63"/>
                    </a:cubicBezTo>
                    <a:cubicBezTo>
                      <a:pt x="6" y="63"/>
                      <a:pt x="4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4" y="62"/>
                      <a:pt x="3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1"/>
                      <a:pt x="5" y="61"/>
                      <a:pt x="5" y="6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61"/>
                      <a:pt x="4" y="60"/>
                      <a:pt x="5" y="61"/>
                    </a:cubicBezTo>
                    <a:cubicBezTo>
                      <a:pt x="5" y="61"/>
                      <a:pt x="5" y="61"/>
                      <a:pt x="4" y="60"/>
                    </a:cubicBezTo>
                    <a:cubicBezTo>
                      <a:pt x="6" y="61"/>
                      <a:pt x="4" y="60"/>
                      <a:pt x="5" y="60"/>
                    </a:cubicBezTo>
                    <a:cubicBezTo>
                      <a:pt x="6" y="61"/>
                      <a:pt x="5" y="61"/>
                      <a:pt x="6" y="61"/>
                    </a:cubicBezTo>
                    <a:cubicBezTo>
                      <a:pt x="4" y="60"/>
                      <a:pt x="7" y="61"/>
                      <a:pt x="6" y="60"/>
                    </a:cubicBezTo>
                    <a:cubicBezTo>
                      <a:pt x="5" y="60"/>
                      <a:pt x="6" y="60"/>
                      <a:pt x="6" y="59"/>
                    </a:cubicBezTo>
                    <a:cubicBezTo>
                      <a:pt x="6" y="59"/>
                      <a:pt x="6" y="59"/>
                      <a:pt x="7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6" y="59"/>
                      <a:pt x="6" y="58"/>
                      <a:pt x="6" y="58"/>
                    </a:cubicBezTo>
                    <a:cubicBezTo>
                      <a:pt x="7" y="58"/>
                      <a:pt x="7" y="59"/>
                      <a:pt x="8" y="5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58"/>
                      <a:pt x="7" y="58"/>
                      <a:pt x="8" y="58"/>
                    </a:cubicBezTo>
                    <a:cubicBezTo>
                      <a:pt x="7" y="57"/>
                      <a:pt x="5" y="57"/>
                      <a:pt x="4" y="56"/>
                    </a:cubicBezTo>
                    <a:cubicBezTo>
                      <a:pt x="5" y="57"/>
                      <a:pt x="6" y="57"/>
                      <a:pt x="6" y="57"/>
                    </a:cubicBezTo>
                    <a:cubicBezTo>
                      <a:pt x="6" y="57"/>
                      <a:pt x="5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6" y="57"/>
                      <a:pt x="6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8" y="57"/>
                    </a:cubicBezTo>
                    <a:cubicBezTo>
                      <a:pt x="8" y="57"/>
                      <a:pt x="7" y="57"/>
                      <a:pt x="7" y="57"/>
                    </a:cubicBezTo>
                    <a:cubicBezTo>
                      <a:pt x="7" y="57"/>
                      <a:pt x="8" y="57"/>
                      <a:pt x="9" y="57"/>
                    </a:cubicBezTo>
                    <a:cubicBezTo>
                      <a:pt x="8" y="57"/>
                      <a:pt x="9" y="57"/>
                      <a:pt x="8" y="56"/>
                    </a:cubicBezTo>
                    <a:cubicBezTo>
                      <a:pt x="8" y="56"/>
                      <a:pt x="8" y="56"/>
                      <a:pt x="8" y="57"/>
                    </a:cubicBezTo>
                    <a:cubicBezTo>
                      <a:pt x="8" y="56"/>
                      <a:pt x="8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6" y="55"/>
                      <a:pt x="8" y="55"/>
                      <a:pt x="8" y="55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3"/>
                      <a:pt x="8" y="53"/>
                    </a:cubicBezTo>
                    <a:cubicBezTo>
                      <a:pt x="9" y="54"/>
                      <a:pt x="9" y="53"/>
                      <a:pt x="9" y="54"/>
                    </a:cubicBezTo>
                    <a:cubicBezTo>
                      <a:pt x="9" y="54"/>
                      <a:pt x="10" y="54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2" y="53"/>
                      <a:pt x="8" y="52"/>
                      <a:pt x="11" y="52"/>
                    </a:cubicBezTo>
                    <a:cubicBezTo>
                      <a:pt x="10" y="51"/>
                      <a:pt x="10" y="52"/>
                      <a:pt x="9" y="52"/>
                    </a:cubicBezTo>
                    <a:cubicBezTo>
                      <a:pt x="9" y="51"/>
                      <a:pt x="11" y="52"/>
                      <a:pt x="11" y="51"/>
                    </a:cubicBezTo>
                    <a:cubicBezTo>
                      <a:pt x="12" y="51"/>
                      <a:pt x="9" y="51"/>
                      <a:pt x="10" y="51"/>
                    </a:cubicBezTo>
                    <a:cubicBezTo>
                      <a:pt x="9" y="50"/>
                      <a:pt x="8" y="50"/>
                      <a:pt x="8" y="50"/>
                    </a:cubicBezTo>
                    <a:cubicBezTo>
                      <a:pt x="8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1"/>
                      <a:pt x="11" y="51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50"/>
                      <a:pt x="11" y="50"/>
                      <a:pt x="10" y="50"/>
                    </a:cubicBezTo>
                    <a:cubicBezTo>
                      <a:pt x="11" y="50"/>
                      <a:pt x="10" y="50"/>
                      <a:pt x="11" y="50"/>
                    </a:cubicBezTo>
                    <a:cubicBezTo>
                      <a:pt x="11" y="50"/>
                      <a:pt x="10" y="49"/>
                      <a:pt x="10" y="49"/>
                    </a:cubicBezTo>
                    <a:cubicBezTo>
                      <a:pt x="11" y="49"/>
                      <a:pt x="9" y="49"/>
                      <a:pt x="9" y="49"/>
                    </a:cubicBezTo>
                    <a:cubicBezTo>
                      <a:pt x="10" y="49"/>
                      <a:pt x="11" y="49"/>
                      <a:pt x="10" y="49"/>
                    </a:cubicBezTo>
                    <a:cubicBezTo>
                      <a:pt x="11" y="49"/>
                      <a:pt x="12" y="49"/>
                      <a:pt x="12" y="49"/>
                    </a:cubicBezTo>
                    <a:cubicBezTo>
                      <a:pt x="11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2" y="48"/>
                      <a:pt x="11" y="48"/>
                      <a:pt x="10" y="48"/>
                    </a:cubicBezTo>
                    <a:cubicBezTo>
                      <a:pt x="11" y="48"/>
                      <a:pt x="10" y="47"/>
                      <a:pt x="11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2" y="48"/>
                      <a:pt x="12" y="47"/>
                    </a:cubicBezTo>
                    <a:cubicBezTo>
                      <a:pt x="12" y="47"/>
                      <a:pt x="13" y="47"/>
                      <a:pt x="13" y="47"/>
                    </a:cubicBezTo>
                    <a:cubicBezTo>
                      <a:pt x="13" y="47"/>
                      <a:pt x="12" y="47"/>
                      <a:pt x="11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12" y="46"/>
                      <a:pt x="11" y="46"/>
                    </a:cubicBezTo>
                    <a:cubicBezTo>
                      <a:pt x="11" y="46"/>
                      <a:pt x="12" y="46"/>
                      <a:pt x="13" y="46"/>
                    </a:cubicBezTo>
                    <a:cubicBezTo>
                      <a:pt x="12" y="45"/>
                      <a:pt x="14" y="46"/>
                      <a:pt x="13" y="45"/>
                    </a:cubicBezTo>
                    <a:cubicBezTo>
                      <a:pt x="12" y="45"/>
                      <a:pt x="12" y="45"/>
                      <a:pt x="11" y="45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45"/>
                      <a:pt x="9" y="45"/>
                      <a:pt x="10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3" y="45"/>
                      <a:pt x="11" y="44"/>
                      <a:pt x="12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0" y="44"/>
                      <a:pt x="11" y="44"/>
                      <a:pt x="11" y="43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3"/>
                      <a:pt x="13" y="43"/>
                      <a:pt x="11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3"/>
                      <a:pt x="10" y="42"/>
                      <a:pt x="10" y="42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1" y="42"/>
                      <a:pt x="12" y="42"/>
                    </a:cubicBezTo>
                    <a:cubicBezTo>
                      <a:pt x="11" y="42"/>
                      <a:pt x="10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0" y="41"/>
                      <a:pt x="10" y="41"/>
                    </a:cubicBezTo>
                    <a:cubicBezTo>
                      <a:pt x="12" y="41"/>
                      <a:pt x="10" y="40"/>
                      <a:pt x="12" y="40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2" y="39"/>
                      <a:pt x="11" y="39"/>
                    </a:cubicBezTo>
                    <a:cubicBezTo>
                      <a:pt x="12" y="39"/>
                      <a:pt x="9" y="39"/>
                      <a:pt x="1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4" y="39"/>
                      <a:pt x="11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7"/>
                      <a:pt x="11" y="37"/>
                      <a:pt x="10" y="36"/>
                    </a:cubicBezTo>
                    <a:cubicBezTo>
                      <a:pt x="11" y="37"/>
                      <a:pt x="11" y="37"/>
                      <a:pt x="12" y="37"/>
                    </a:cubicBezTo>
                    <a:cubicBezTo>
                      <a:pt x="12" y="37"/>
                      <a:pt x="10" y="37"/>
                      <a:pt x="10" y="36"/>
                    </a:cubicBezTo>
                    <a:cubicBezTo>
                      <a:pt x="11" y="36"/>
                      <a:pt x="11" y="36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4" y="37"/>
                      <a:pt x="12" y="36"/>
                      <a:pt x="12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1" y="36"/>
                      <a:pt x="12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0" y="35"/>
                      <a:pt x="12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1" y="34"/>
                      <a:pt x="11" y="34"/>
                    </a:cubicBezTo>
                    <a:cubicBezTo>
                      <a:pt x="12" y="34"/>
                      <a:pt x="12" y="35"/>
                      <a:pt x="13" y="35"/>
                    </a:cubicBezTo>
                    <a:cubicBezTo>
                      <a:pt x="13" y="35"/>
                      <a:pt x="13" y="34"/>
                      <a:pt x="12" y="34"/>
                    </a:cubicBezTo>
                    <a:cubicBezTo>
                      <a:pt x="12" y="34"/>
                      <a:pt x="13" y="34"/>
                      <a:pt x="12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4" y="34"/>
                      <a:pt x="12" y="33"/>
                      <a:pt x="14" y="33"/>
                    </a:cubicBezTo>
                    <a:cubicBezTo>
                      <a:pt x="13" y="32"/>
                      <a:pt x="15" y="32"/>
                      <a:pt x="14" y="31"/>
                    </a:cubicBezTo>
                    <a:cubicBezTo>
                      <a:pt x="12" y="31"/>
                      <a:pt x="14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5" y="30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6" y="30"/>
                      <a:pt x="15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6" y="29"/>
                      <a:pt x="14" y="29"/>
                    </a:cubicBezTo>
                    <a:cubicBezTo>
                      <a:pt x="14" y="29"/>
                      <a:pt x="15" y="29"/>
                      <a:pt x="15" y="29"/>
                    </a:cubicBezTo>
                    <a:cubicBezTo>
                      <a:pt x="15" y="28"/>
                      <a:pt x="13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4" y="27"/>
                      <a:pt x="14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6"/>
                      <a:pt x="14" y="26"/>
                      <a:pt x="13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5" y="24"/>
                      <a:pt x="14" y="23"/>
                    </a:cubicBezTo>
                    <a:cubicBezTo>
                      <a:pt x="16" y="23"/>
                      <a:pt x="15" y="22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15" y="21"/>
                      <a:pt x="13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7" y="20"/>
                      <a:pt x="13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4" y="17"/>
                      <a:pt x="14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7" y="16"/>
                      <a:pt x="15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6" y="16"/>
                      <a:pt x="17" y="15"/>
                      <a:pt x="15" y="15"/>
                    </a:cubicBezTo>
                    <a:cubicBezTo>
                      <a:pt x="16" y="15"/>
                      <a:pt x="15" y="15"/>
                      <a:pt x="14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3" y="14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3"/>
                    </a:cubicBezTo>
                    <a:cubicBezTo>
                      <a:pt x="13" y="13"/>
                      <a:pt x="13" y="13"/>
                      <a:pt x="14" y="13"/>
                    </a:cubicBezTo>
                    <a:cubicBezTo>
                      <a:pt x="14" y="13"/>
                      <a:pt x="13" y="13"/>
                      <a:pt x="13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2"/>
                      <a:pt x="13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7" y="12"/>
                    </a:cubicBezTo>
                    <a:cubicBezTo>
                      <a:pt x="16" y="12"/>
                      <a:pt x="14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4" y="11"/>
                      <a:pt x="15" y="10"/>
                      <a:pt x="16" y="10"/>
                    </a:cubicBezTo>
                    <a:cubicBezTo>
                      <a:pt x="15" y="10"/>
                      <a:pt x="15" y="9"/>
                      <a:pt x="13" y="9"/>
                    </a:cubicBezTo>
                    <a:cubicBezTo>
                      <a:pt x="13" y="9"/>
                      <a:pt x="14" y="9"/>
                      <a:pt x="14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4" y="8"/>
                      <a:pt x="14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7" y="8"/>
                      <a:pt x="11" y="7"/>
                      <a:pt x="14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5" y="6"/>
                      <a:pt x="12" y="5"/>
                      <a:pt x="14" y="4"/>
                    </a:cubicBezTo>
                    <a:cubicBezTo>
                      <a:pt x="15" y="4"/>
                      <a:pt x="14" y="4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6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5" y="1"/>
                      <a:pt x="15" y="1"/>
                    </a:cubicBezTo>
                    <a:cubicBezTo>
                      <a:pt x="15" y="0"/>
                      <a:pt x="13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8" y="0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7" y="2"/>
                      <a:pt x="8" y="2"/>
                      <a:pt x="6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5" y="3"/>
                      <a:pt x="7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7" y="4"/>
                      <a:pt x="8" y="5"/>
                      <a:pt x="8" y="5"/>
                    </a:cubicBezTo>
                    <a:cubicBezTo>
                      <a:pt x="7" y="5"/>
                      <a:pt x="7" y="5"/>
                      <a:pt x="5" y="5"/>
                    </a:cubicBezTo>
                    <a:cubicBezTo>
                      <a:pt x="6" y="5"/>
                      <a:pt x="6" y="5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8" y="5"/>
                      <a:pt x="6" y="5"/>
                      <a:pt x="7" y="5"/>
                    </a:cubicBezTo>
                    <a:cubicBezTo>
                      <a:pt x="6" y="6"/>
                      <a:pt x="5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9" y="12"/>
                      <a:pt x="9" y="12"/>
                    </a:cubicBezTo>
                    <a:lnTo>
                      <a:pt x="8" y="12"/>
                    </a:lnTo>
                    <a:close/>
                    <a:moveTo>
                      <a:pt x="1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lnTo>
                      <a:pt x="16" y="1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Rectangle 1326"/>
              <p:cNvSpPr>
                <a:spLocks noChangeArrowheads="1"/>
              </p:cNvSpPr>
              <p:nvPr/>
            </p:nvSpPr>
            <p:spPr bwMode="auto">
              <a:xfrm>
                <a:off x="3428" y="300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Rectangle 1327"/>
              <p:cNvSpPr>
                <a:spLocks noChangeArrowheads="1"/>
              </p:cNvSpPr>
              <p:nvPr/>
            </p:nvSpPr>
            <p:spPr bwMode="auto">
              <a:xfrm>
                <a:off x="3412" y="310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Rectangle 1328"/>
              <p:cNvSpPr>
                <a:spLocks noChangeArrowheads="1"/>
              </p:cNvSpPr>
              <p:nvPr/>
            </p:nvSpPr>
            <p:spPr bwMode="auto">
              <a:xfrm>
                <a:off x="3410" y="3022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1329"/>
              <p:cNvSpPr>
                <a:spLocks/>
              </p:cNvSpPr>
              <p:nvPr/>
            </p:nvSpPr>
            <p:spPr bwMode="auto">
              <a:xfrm>
                <a:off x="3401" y="3108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1330"/>
              <p:cNvSpPr>
                <a:spLocks/>
              </p:cNvSpPr>
              <p:nvPr/>
            </p:nvSpPr>
            <p:spPr bwMode="auto">
              <a:xfrm>
                <a:off x="3401" y="31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Rectangle 1331"/>
              <p:cNvSpPr>
                <a:spLocks noChangeArrowheads="1"/>
              </p:cNvSpPr>
              <p:nvPr/>
            </p:nvSpPr>
            <p:spPr bwMode="auto">
              <a:xfrm>
                <a:off x="3398" y="3112"/>
                <a:ext cx="3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1332"/>
              <p:cNvSpPr>
                <a:spLocks/>
              </p:cNvSpPr>
              <p:nvPr/>
            </p:nvSpPr>
            <p:spPr bwMode="auto">
              <a:xfrm>
                <a:off x="3403" y="30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1333"/>
              <p:cNvSpPr>
                <a:spLocks/>
              </p:cNvSpPr>
              <p:nvPr/>
            </p:nvSpPr>
            <p:spPr bwMode="auto">
              <a:xfrm>
                <a:off x="3407" y="30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Rectangle 1334"/>
              <p:cNvSpPr>
                <a:spLocks noChangeArrowheads="1"/>
              </p:cNvSpPr>
              <p:nvPr/>
            </p:nvSpPr>
            <p:spPr bwMode="auto">
              <a:xfrm>
                <a:off x="3403" y="307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335"/>
              <p:cNvSpPr>
                <a:spLocks/>
              </p:cNvSpPr>
              <p:nvPr/>
            </p:nvSpPr>
            <p:spPr bwMode="auto">
              <a:xfrm>
                <a:off x="3407" y="3090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336"/>
              <p:cNvSpPr>
                <a:spLocks/>
              </p:cNvSpPr>
              <p:nvPr/>
            </p:nvSpPr>
            <p:spPr bwMode="auto">
              <a:xfrm>
                <a:off x="3394" y="311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337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338"/>
              <p:cNvSpPr>
                <a:spLocks/>
              </p:cNvSpPr>
              <p:nvPr/>
            </p:nvSpPr>
            <p:spPr bwMode="auto">
              <a:xfrm>
                <a:off x="3396" y="31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339"/>
              <p:cNvSpPr>
                <a:spLocks/>
              </p:cNvSpPr>
              <p:nvPr/>
            </p:nvSpPr>
            <p:spPr bwMode="auto">
              <a:xfrm>
                <a:off x="3396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340"/>
              <p:cNvSpPr>
                <a:spLocks/>
              </p:cNvSpPr>
              <p:nvPr/>
            </p:nvSpPr>
            <p:spPr bwMode="auto">
              <a:xfrm>
                <a:off x="3394" y="3117"/>
                <a:ext cx="4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341"/>
              <p:cNvSpPr>
                <a:spLocks/>
              </p:cNvSpPr>
              <p:nvPr/>
            </p:nvSpPr>
            <p:spPr bwMode="auto">
              <a:xfrm>
                <a:off x="3407" y="3117"/>
                <a:ext cx="7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342"/>
              <p:cNvSpPr>
                <a:spLocks/>
              </p:cNvSpPr>
              <p:nvPr/>
            </p:nvSpPr>
            <p:spPr bwMode="auto">
              <a:xfrm>
                <a:off x="3412" y="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343"/>
              <p:cNvSpPr>
                <a:spLocks/>
              </p:cNvSpPr>
              <p:nvPr/>
            </p:nvSpPr>
            <p:spPr bwMode="auto">
              <a:xfrm>
                <a:off x="3416" y="310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1344"/>
              <p:cNvSpPr>
                <a:spLocks/>
              </p:cNvSpPr>
              <p:nvPr/>
            </p:nvSpPr>
            <p:spPr bwMode="auto">
              <a:xfrm>
                <a:off x="3403" y="3094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2" y="0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Rectangle 1345"/>
              <p:cNvSpPr>
                <a:spLocks noChangeArrowheads="1"/>
              </p:cNvSpPr>
              <p:nvPr/>
            </p:nvSpPr>
            <p:spPr bwMode="auto">
              <a:xfrm>
                <a:off x="3421" y="3097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1346"/>
              <p:cNvSpPr>
                <a:spLocks/>
              </p:cNvSpPr>
              <p:nvPr/>
            </p:nvSpPr>
            <p:spPr bwMode="auto">
              <a:xfrm>
                <a:off x="3423" y="3070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1347"/>
              <p:cNvSpPr>
                <a:spLocks/>
              </p:cNvSpPr>
              <p:nvPr/>
            </p:nvSpPr>
            <p:spPr bwMode="auto">
              <a:xfrm>
                <a:off x="3423" y="3058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1348"/>
              <p:cNvSpPr>
                <a:spLocks/>
              </p:cNvSpPr>
              <p:nvPr/>
            </p:nvSpPr>
            <p:spPr bwMode="auto">
              <a:xfrm>
                <a:off x="3432" y="3025"/>
                <a:ext cx="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1349"/>
              <p:cNvSpPr>
                <a:spLocks/>
              </p:cNvSpPr>
              <p:nvPr/>
            </p:nvSpPr>
            <p:spPr bwMode="auto">
              <a:xfrm>
                <a:off x="3329" y="3112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1350"/>
              <p:cNvSpPr>
                <a:spLocks/>
              </p:cNvSpPr>
              <p:nvPr/>
            </p:nvSpPr>
            <p:spPr bwMode="auto">
              <a:xfrm>
                <a:off x="3331" y="3112"/>
                <a:ext cx="4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1" y="0"/>
                      <a:pt x="0" y="0"/>
                    </a:cubicBezTo>
                    <a:cubicBezTo>
                      <a:pt x="1" y="0"/>
                      <a:pt x="0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1351"/>
              <p:cNvSpPr>
                <a:spLocks/>
              </p:cNvSpPr>
              <p:nvPr/>
            </p:nvSpPr>
            <p:spPr bwMode="auto">
              <a:xfrm>
                <a:off x="3347" y="3094"/>
                <a:ext cx="2" cy="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1352"/>
              <p:cNvSpPr>
                <a:spLocks/>
              </p:cNvSpPr>
              <p:nvPr/>
            </p:nvSpPr>
            <p:spPr bwMode="auto">
              <a:xfrm>
                <a:off x="3353" y="308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1353"/>
              <p:cNvSpPr>
                <a:spLocks/>
              </p:cNvSpPr>
              <p:nvPr/>
            </p:nvSpPr>
            <p:spPr bwMode="auto">
              <a:xfrm>
                <a:off x="3358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1354"/>
              <p:cNvSpPr>
                <a:spLocks/>
              </p:cNvSpPr>
              <p:nvPr/>
            </p:nvSpPr>
            <p:spPr bwMode="auto">
              <a:xfrm>
                <a:off x="3349" y="30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Rectangle 1355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Rectangle 1356"/>
              <p:cNvSpPr>
                <a:spLocks noChangeArrowheads="1"/>
              </p:cNvSpPr>
              <p:nvPr/>
            </p:nvSpPr>
            <p:spPr bwMode="auto">
              <a:xfrm>
                <a:off x="3349" y="3101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1357"/>
              <p:cNvSpPr>
                <a:spLocks/>
              </p:cNvSpPr>
              <p:nvPr/>
            </p:nvSpPr>
            <p:spPr bwMode="auto">
              <a:xfrm>
                <a:off x="3344" y="3103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1358"/>
              <p:cNvSpPr>
                <a:spLocks/>
              </p:cNvSpPr>
              <p:nvPr/>
            </p:nvSpPr>
            <p:spPr bwMode="auto">
              <a:xfrm>
                <a:off x="3340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1359"/>
              <p:cNvSpPr>
                <a:spLocks/>
              </p:cNvSpPr>
              <p:nvPr/>
            </p:nvSpPr>
            <p:spPr bwMode="auto">
              <a:xfrm>
                <a:off x="3349" y="309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1360"/>
              <p:cNvSpPr>
                <a:spLocks/>
              </p:cNvSpPr>
              <p:nvPr/>
            </p:nvSpPr>
            <p:spPr bwMode="auto">
              <a:xfrm>
                <a:off x="3362" y="29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1361"/>
              <p:cNvSpPr>
                <a:spLocks/>
              </p:cNvSpPr>
              <p:nvPr/>
            </p:nvSpPr>
            <p:spPr bwMode="auto">
              <a:xfrm>
                <a:off x="3376" y="2959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1362"/>
              <p:cNvSpPr>
                <a:spLocks/>
              </p:cNvSpPr>
              <p:nvPr/>
            </p:nvSpPr>
            <p:spPr bwMode="auto">
              <a:xfrm>
                <a:off x="3362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1363"/>
              <p:cNvSpPr>
                <a:spLocks/>
              </p:cNvSpPr>
              <p:nvPr/>
            </p:nvSpPr>
            <p:spPr bwMode="auto">
              <a:xfrm>
                <a:off x="3367" y="3034"/>
                <a:ext cx="4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1364"/>
              <p:cNvSpPr>
                <a:spLocks/>
              </p:cNvSpPr>
              <p:nvPr/>
            </p:nvSpPr>
            <p:spPr bwMode="auto">
              <a:xfrm>
                <a:off x="3331" y="3108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Rectangle 1365"/>
              <p:cNvSpPr>
                <a:spLocks noChangeArrowheads="1"/>
              </p:cNvSpPr>
              <p:nvPr/>
            </p:nvSpPr>
            <p:spPr bwMode="auto">
              <a:xfrm>
                <a:off x="3367" y="303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1366"/>
              <p:cNvSpPr>
                <a:spLocks/>
              </p:cNvSpPr>
              <p:nvPr/>
            </p:nvSpPr>
            <p:spPr bwMode="auto">
              <a:xfrm>
                <a:off x="3362" y="3065"/>
                <a:ext cx="3" cy="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1367"/>
              <p:cNvSpPr>
                <a:spLocks/>
              </p:cNvSpPr>
              <p:nvPr/>
            </p:nvSpPr>
            <p:spPr bwMode="auto">
              <a:xfrm>
                <a:off x="3358" y="30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1368"/>
              <p:cNvSpPr>
                <a:spLocks/>
              </p:cNvSpPr>
              <p:nvPr/>
            </p:nvSpPr>
            <p:spPr bwMode="auto">
              <a:xfrm>
                <a:off x="3362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Rectangle 1369"/>
              <p:cNvSpPr>
                <a:spLocks noChangeArrowheads="1"/>
              </p:cNvSpPr>
              <p:nvPr/>
            </p:nvSpPr>
            <p:spPr bwMode="auto">
              <a:xfrm>
                <a:off x="336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1370"/>
              <p:cNvSpPr>
                <a:spLocks/>
              </p:cNvSpPr>
              <p:nvPr/>
            </p:nvSpPr>
            <p:spPr bwMode="auto">
              <a:xfrm>
                <a:off x="3362" y="2973"/>
                <a:ext cx="3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Rectangle 1371"/>
              <p:cNvSpPr>
                <a:spLocks noChangeArrowheads="1"/>
              </p:cNvSpPr>
              <p:nvPr/>
            </p:nvSpPr>
            <p:spPr bwMode="auto">
              <a:xfrm>
                <a:off x="3331" y="3110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1372"/>
              <p:cNvSpPr>
                <a:spLocks/>
              </p:cNvSpPr>
              <p:nvPr/>
            </p:nvSpPr>
            <p:spPr bwMode="auto">
              <a:xfrm>
                <a:off x="3342" y="3054"/>
                <a:ext cx="0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1373"/>
              <p:cNvSpPr>
                <a:spLocks/>
              </p:cNvSpPr>
              <p:nvPr/>
            </p:nvSpPr>
            <p:spPr bwMode="auto">
              <a:xfrm>
                <a:off x="3358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1374"/>
              <p:cNvSpPr>
                <a:spLocks/>
              </p:cNvSpPr>
              <p:nvPr/>
            </p:nvSpPr>
            <p:spPr bwMode="auto">
              <a:xfrm>
                <a:off x="3342" y="3052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1375"/>
              <p:cNvSpPr>
                <a:spLocks/>
              </p:cNvSpPr>
              <p:nvPr/>
            </p:nvSpPr>
            <p:spPr bwMode="auto">
              <a:xfrm>
                <a:off x="3365" y="29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1376"/>
              <p:cNvSpPr>
                <a:spLocks noEditPoints="1"/>
              </p:cNvSpPr>
              <p:nvPr/>
            </p:nvSpPr>
            <p:spPr bwMode="auto">
              <a:xfrm>
                <a:off x="3329" y="2957"/>
                <a:ext cx="56" cy="158"/>
              </a:xfrm>
              <a:custGeom>
                <a:avLst/>
                <a:gdLst/>
                <a:ahLst/>
                <a:cxnLst>
                  <a:cxn ang="0">
                    <a:pos x="16" y="8"/>
                  </a:cxn>
                  <a:cxn ang="0">
                    <a:pos x="16" y="8"/>
                  </a:cxn>
                  <a:cxn ang="0">
                    <a:pos x="14" y="10"/>
                  </a:cxn>
                  <a:cxn ang="0">
                    <a:pos x="13" y="14"/>
                  </a:cxn>
                  <a:cxn ang="0">
                    <a:pos x="15" y="17"/>
                  </a:cxn>
                  <a:cxn ang="0">
                    <a:pos x="14" y="20"/>
                  </a:cxn>
                  <a:cxn ang="0">
                    <a:pos x="12" y="22"/>
                  </a:cxn>
                  <a:cxn ang="0">
                    <a:pos x="13" y="24"/>
                  </a:cxn>
                  <a:cxn ang="0">
                    <a:pos x="12" y="26"/>
                  </a:cxn>
                  <a:cxn ang="0">
                    <a:pos x="12" y="29"/>
                  </a:cxn>
                  <a:cxn ang="0">
                    <a:pos x="9" y="34"/>
                  </a:cxn>
                  <a:cxn ang="0">
                    <a:pos x="7" y="40"/>
                  </a:cxn>
                  <a:cxn ang="0">
                    <a:pos x="8" y="43"/>
                  </a:cxn>
                  <a:cxn ang="0">
                    <a:pos x="7" y="48"/>
                  </a:cxn>
                  <a:cxn ang="0">
                    <a:pos x="6" y="50"/>
                  </a:cxn>
                  <a:cxn ang="0">
                    <a:pos x="7" y="53"/>
                  </a:cxn>
                  <a:cxn ang="0">
                    <a:pos x="7" y="54"/>
                  </a:cxn>
                  <a:cxn ang="0">
                    <a:pos x="6" y="55"/>
                  </a:cxn>
                  <a:cxn ang="0">
                    <a:pos x="5" y="58"/>
                  </a:cxn>
                  <a:cxn ang="0">
                    <a:pos x="5" y="60"/>
                  </a:cxn>
                  <a:cxn ang="0">
                    <a:pos x="5" y="63"/>
                  </a:cxn>
                  <a:cxn ang="0">
                    <a:pos x="3" y="64"/>
                  </a:cxn>
                  <a:cxn ang="0">
                    <a:pos x="2" y="65"/>
                  </a:cxn>
                  <a:cxn ang="0">
                    <a:pos x="2" y="68"/>
                  </a:cxn>
                  <a:cxn ang="0">
                    <a:pos x="2" y="69"/>
                  </a:cxn>
                  <a:cxn ang="0">
                    <a:pos x="5" y="69"/>
                  </a:cxn>
                  <a:cxn ang="0">
                    <a:pos x="7" y="68"/>
                  </a:cxn>
                  <a:cxn ang="0">
                    <a:pos x="7" y="66"/>
                  </a:cxn>
                  <a:cxn ang="0">
                    <a:pos x="9" y="64"/>
                  </a:cxn>
                  <a:cxn ang="0">
                    <a:pos x="8" y="62"/>
                  </a:cxn>
                  <a:cxn ang="0">
                    <a:pos x="9" y="62"/>
                  </a:cxn>
                  <a:cxn ang="0">
                    <a:pos x="9" y="60"/>
                  </a:cxn>
                  <a:cxn ang="0">
                    <a:pos x="11" y="58"/>
                  </a:cxn>
                  <a:cxn ang="0">
                    <a:pos x="12" y="55"/>
                  </a:cxn>
                  <a:cxn ang="0">
                    <a:pos x="12" y="55"/>
                  </a:cxn>
                  <a:cxn ang="0">
                    <a:pos x="15" y="54"/>
                  </a:cxn>
                  <a:cxn ang="0">
                    <a:pos x="15" y="53"/>
                  </a:cxn>
                  <a:cxn ang="0">
                    <a:pos x="12" y="51"/>
                  </a:cxn>
                  <a:cxn ang="0">
                    <a:pos x="13" y="50"/>
                  </a:cxn>
                  <a:cxn ang="0">
                    <a:pos x="14" y="48"/>
                  </a:cxn>
                  <a:cxn ang="0">
                    <a:pos x="15" y="46"/>
                  </a:cxn>
                  <a:cxn ang="0">
                    <a:pos x="14" y="42"/>
                  </a:cxn>
                  <a:cxn ang="0">
                    <a:pos x="16" y="41"/>
                  </a:cxn>
                  <a:cxn ang="0">
                    <a:pos x="15" y="39"/>
                  </a:cxn>
                  <a:cxn ang="0">
                    <a:pos x="15" y="37"/>
                  </a:cxn>
                  <a:cxn ang="0">
                    <a:pos x="21" y="35"/>
                  </a:cxn>
                  <a:cxn ang="0">
                    <a:pos x="20" y="31"/>
                  </a:cxn>
                  <a:cxn ang="0">
                    <a:pos x="21" y="28"/>
                  </a:cxn>
                  <a:cxn ang="0">
                    <a:pos x="22" y="24"/>
                  </a:cxn>
                  <a:cxn ang="0">
                    <a:pos x="20" y="19"/>
                  </a:cxn>
                  <a:cxn ang="0">
                    <a:pos x="21" y="16"/>
                  </a:cxn>
                  <a:cxn ang="0">
                    <a:pos x="22" y="15"/>
                  </a:cxn>
                  <a:cxn ang="0">
                    <a:pos x="23" y="14"/>
                  </a:cxn>
                  <a:cxn ang="0">
                    <a:pos x="22" y="13"/>
                  </a:cxn>
                  <a:cxn ang="0">
                    <a:pos x="23" y="11"/>
                  </a:cxn>
                  <a:cxn ang="0">
                    <a:pos x="22" y="4"/>
                  </a:cxn>
                  <a:cxn ang="0">
                    <a:pos x="23" y="2"/>
                  </a:cxn>
                  <a:cxn ang="0">
                    <a:pos x="17" y="1"/>
                  </a:cxn>
                  <a:cxn ang="0">
                    <a:pos x="18" y="1"/>
                  </a:cxn>
                  <a:cxn ang="0">
                    <a:pos x="16" y="4"/>
                  </a:cxn>
                  <a:cxn ang="0">
                    <a:pos x="16" y="6"/>
                  </a:cxn>
                  <a:cxn ang="0">
                    <a:pos x="16" y="13"/>
                  </a:cxn>
                  <a:cxn ang="0">
                    <a:pos x="24" y="13"/>
                  </a:cxn>
                </a:cxnLst>
                <a:rect l="0" t="0" r="r" b="b"/>
                <a:pathLst>
                  <a:path w="25" h="70">
                    <a:moveTo>
                      <a:pt x="14" y="6"/>
                    </a:moveTo>
                    <a:cubicBezTo>
                      <a:pt x="14" y="6"/>
                      <a:pt x="15" y="6"/>
                      <a:pt x="16" y="6"/>
                    </a:cubicBezTo>
                    <a:cubicBezTo>
                      <a:pt x="16" y="6"/>
                      <a:pt x="15" y="6"/>
                      <a:pt x="14" y="6"/>
                    </a:cubicBezTo>
                    <a:cubicBezTo>
                      <a:pt x="14" y="6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5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9" y="9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8"/>
                      <a:pt x="17" y="8"/>
                      <a:pt x="16" y="8"/>
                    </a:cubicBezTo>
                    <a:cubicBezTo>
                      <a:pt x="17" y="8"/>
                      <a:pt x="18" y="9"/>
                      <a:pt x="17" y="9"/>
                    </a:cubicBezTo>
                    <a:cubicBezTo>
                      <a:pt x="16" y="9"/>
                      <a:pt x="17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8"/>
                      <a:pt x="16" y="8"/>
                      <a:pt x="14" y="8"/>
                    </a:cubicBezTo>
                    <a:cubicBezTo>
                      <a:pt x="14" y="8"/>
                      <a:pt x="15" y="8"/>
                      <a:pt x="14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3" y="9"/>
                      <a:pt x="14" y="10"/>
                    </a:cubicBezTo>
                    <a:cubicBezTo>
                      <a:pt x="15" y="10"/>
                      <a:pt x="17" y="10"/>
                      <a:pt x="16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7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1"/>
                      <a:pt x="16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5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3"/>
                      <a:pt x="14" y="13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4" y="14"/>
                      <a:pt x="15" y="14"/>
                    </a:cubicBezTo>
                    <a:cubicBezTo>
                      <a:pt x="15" y="15"/>
                      <a:pt x="14" y="14"/>
                      <a:pt x="14" y="14"/>
                    </a:cubicBezTo>
                    <a:cubicBezTo>
                      <a:pt x="14" y="15"/>
                      <a:pt x="15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3" y="16"/>
                      <a:pt x="16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5" y="18"/>
                      <a:pt x="13" y="18"/>
                    </a:cubicBezTo>
                    <a:cubicBezTo>
                      <a:pt x="15" y="19"/>
                      <a:pt x="12" y="19"/>
                      <a:pt x="15" y="19"/>
                    </a:cubicBezTo>
                    <a:cubicBezTo>
                      <a:pt x="13" y="19"/>
                      <a:pt x="13" y="19"/>
                      <a:pt x="12" y="20"/>
                    </a:cubicBezTo>
                    <a:cubicBezTo>
                      <a:pt x="12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4" y="21"/>
                    </a:cubicBezTo>
                    <a:cubicBezTo>
                      <a:pt x="14" y="21"/>
                      <a:pt x="13" y="21"/>
                      <a:pt x="12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1"/>
                      <a:pt x="12" y="21"/>
                    </a:cubicBezTo>
                    <a:cubicBezTo>
                      <a:pt x="13" y="22"/>
                      <a:pt x="11" y="21"/>
                      <a:pt x="12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0" y="24"/>
                      <a:pt x="11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1" y="25"/>
                      <a:pt x="11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2" y="28"/>
                      <a:pt x="12" y="27"/>
                      <a:pt x="13" y="28"/>
                    </a:cubicBezTo>
                    <a:cubicBezTo>
                      <a:pt x="12" y="28"/>
                      <a:pt x="12" y="28"/>
                      <a:pt x="11" y="28"/>
                    </a:cubicBezTo>
                    <a:cubicBezTo>
                      <a:pt x="11" y="28"/>
                      <a:pt x="11" y="28"/>
                      <a:pt x="12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30"/>
                      <a:pt x="8" y="30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1"/>
                      <a:pt x="10" y="31"/>
                    </a:cubicBezTo>
                    <a:cubicBezTo>
                      <a:pt x="11" y="32"/>
                      <a:pt x="9" y="32"/>
                      <a:pt x="10" y="33"/>
                    </a:cubicBezTo>
                    <a:cubicBezTo>
                      <a:pt x="7" y="32"/>
                      <a:pt x="10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4"/>
                      <a:pt x="9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6"/>
                      <a:pt x="8" y="36"/>
                      <a:pt x="7" y="37"/>
                    </a:cubicBezTo>
                    <a:cubicBezTo>
                      <a:pt x="7" y="37"/>
                      <a:pt x="10" y="38"/>
                      <a:pt x="9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39"/>
                      <a:pt x="7" y="39"/>
                      <a:pt x="8" y="41"/>
                    </a:cubicBezTo>
                    <a:cubicBezTo>
                      <a:pt x="8" y="40"/>
                      <a:pt x="7" y="40"/>
                      <a:pt x="7" y="40"/>
                    </a:cubicBezTo>
                    <a:cubicBezTo>
                      <a:pt x="6" y="40"/>
                      <a:pt x="7" y="41"/>
                      <a:pt x="8" y="41"/>
                    </a:cubicBezTo>
                    <a:cubicBezTo>
                      <a:pt x="8" y="41"/>
                      <a:pt x="7" y="41"/>
                      <a:pt x="7" y="41"/>
                    </a:cubicBezTo>
                    <a:cubicBezTo>
                      <a:pt x="6" y="41"/>
                      <a:pt x="8" y="42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6" y="42"/>
                      <a:pt x="8" y="42"/>
                    </a:cubicBezTo>
                    <a:cubicBezTo>
                      <a:pt x="7" y="42"/>
                      <a:pt x="8" y="43"/>
                      <a:pt x="7" y="43"/>
                    </a:cubicBezTo>
                    <a:cubicBezTo>
                      <a:pt x="8" y="43"/>
                      <a:pt x="6" y="43"/>
                      <a:pt x="8" y="43"/>
                    </a:cubicBezTo>
                    <a:cubicBezTo>
                      <a:pt x="6" y="43"/>
                      <a:pt x="7" y="44"/>
                      <a:pt x="7" y="44"/>
                    </a:cubicBezTo>
                    <a:cubicBezTo>
                      <a:pt x="7" y="44"/>
                      <a:pt x="7" y="44"/>
                      <a:pt x="6" y="44"/>
                    </a:cubicBezTo>
                    <a:cubicBezTo>
                      <a:pt x="6" y="44"/>
                      <a:pt x="6" y="44"/>
                      <a:pt x="7" y="44"/>
                    </a:cubicBezTo>
                    <a:cubicBezTo>
                      <a:pt x="5" y="44"/>
                      <a:pt x="9" y="46"/>
                      <a:pt x="6" y="45"/>
                    </a:cubicBezTo>
                    <a:cubicBezTo>
                      <a:pt x="7" y="46"/>
                      <a:pt x="7" y="47"/>
                      <a:pt x="7" y="47"/>
                    </a:cubicBezTo>
                    <a:cubicBezTo>
                      <a:pt x="6" y="47"/>
                      <a:pt x="7" y="47"/>
                      <a:pt x="6" y="46"/>
                    </a:cubicBezTo>
                    <a:cubicBezTo>
                      <a:pt x="6" y="47"/>
                      <a:pt x="8" y="48"/>
                      <a:pt x="7" y="48"/>
                    </a:cubicBezTo>
                    <a:cubicBezTo>
                      <a:pt x="7" y="48"/>
                      <a:pt x="6" y="48"/>
                      <a:pt x="6" y="48"/>
                    </a:cubicBezTo>
                    <a:cubicBezTo>
                      <a:pt x="7" y="48"/>
                      <a:pt x="5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7" y="49"/>
                      <a:pt x="8" y="50"/>
                      <a:pt x="9" y="50"/>
                    </a:cubicBezTo>
                    <a:cubicBezTo>
                      <a:pt x="7" y="50"/>
                      <a:pt x="8" y="51"/>
                      <a:pt x="6" y="50"/>
                    </a:cubicBezTo>
                    <a:cubicBezTo>
                      <a:pt x="6" y="50"/>
                      <a:pt x="6" y="50"/>
                      <a:pt x="7" y="50"/>
                    </a:cubicBezTo>
                    <a:cubicBezTo>
                      <a:pt x="6" y="50"/>
                      <a:pt x="6" y="50"/>
                      <a:pt x="5" y="50"/>
                    </a:cubicBezTo>
                    <a:cubicBezTo>
                      <a:pt x="6" y="50"/>
                      <a:pt x="7" y="50"/>
                      <a:pt x="7" y="51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1"/>
                      <a:pt x="7" y="51"/>
                      <a:pt x="7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6" y="51"/>
                      <a:pt x="8" y="52"/>
                      <a:pt x="7" y="53"/>
                    </a:cubicBezTo>
                    <a:cubicBezTo>
                      <a:pt x="5" y="52"/>
                      <a:pt x="6" y="53"/>
                      <a:pt x="5" y="52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3"/>
                      <a:pt x="7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4"/>
                      <a:pt x="8" y="54"/>
                      <a:pt x="8" y="54"/>
                    </a:cubicBezTo>
                    <a:cubicBezTo>
                      <a:pt x="8" y="54"/>
                      <a:pt x="8" y="54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5"/>
                      <a:pt x="8" y="55"/>
                      <a:pt x="7" y="55"/>
                    </a:cubicBezTo>
                    <a:cubicBezTo>
                      <a:pt x="7" y="55"/>
                      <a:pt x="6" y="54"/>
                      <a:pt x="6" y="54"/>
                    </a:cubicBezTo>
                    <a:cubicBezTo>
                      <a:pt x="7" y="55"/>
                      <a:pt x="6" y="55"/>
                      <a:pt x="7" y="55"/>
                    </a:cubicBezTo>
                    <a:cubicBezTo>
                      <a:pt x="7" y="55"/>
                      <a:pt x="6" y="55"/>
                      <a:pt x="6" y="55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5"/>
                      <a:pt x="8" y="56"/>
                      <a:pt x="7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7" y="56"/>
                      <a:pt x="6" y="57"/>
                    </a:cubicBezTo>
                    <a:cubicBezTo>
                      <a:pt x="5" y="56"/>
                      <a:pt x="6" y="56"/>
                      <a:pt x="5" y="56"/>
                    </a:cubicBezTo>
                    <a:cubicBezTo>
                      <a:pt x="5" y="57"/>
                      <a:pt x="6" y="58"/>
                      <a:pt x="5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8" y="59"/>
                      <a:pt x="5" y="58"/>
                      <a:pt x="5" y="58"/>
                    </a:cubicBezTo>
                    <a:cubicBezTo>
                      <a:pt x="5" y="58"/>
                      <a:pt x="4" y="58"/>
                      <a:pt x="5" y="58"/>
                    </a:cubicBezTo>
                    <a:cubicBezTo>
                      <a:pt x="4" y="58"/>
                      <a:pt x="5" y="59"/>
                      <a:pt x="5" y="60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4" y="59"/>
                      <a:pt x="4" y="60"/>
                      <a:pt x="4" y="60"/>
                    </a:cubicBezTo>
                    <a:cubicBezTo>
                      <a:pt x="5" y="60"/>
                      <a:pt x="4" y="60"/>
                      <a:pt x="5" y="60"/>
                    </a:cubicBezTo>
                    <a:cubicBezTo>
                      <a:pt x="2" y="60"/>
                      <a:pt x="6" y="62"/>
                      <a:pt x="4" y="62"/>
                    </a:cubicBezTo>
                    <a:cubicBezTo>
                      <a:pt x="4" y="62"/>
                      <a:pt x="3" y="62"/>
                      <a:pt x="3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3"/>
                      <a:pt x="6" y="63"/>
                      <a:pt x="6" y="63"/>
                    </a:cubicBezTo>
                    <a:cubicBezTo>
                      <a:pt x="5" y="63"/>
                      <a:pt x="4" y="63"/>
                      <a:pt x="4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3" y="63"/>
                      <a:pt x="6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4" y="64"/>
                      <a:pt x="5" y="64"/>
                      <a:pt x="4" y="63"/>
                    </a:cubicBezTo>
                    <a:cubicBezTo>
                      <a:pt x="4" y="64"/>
                      <a:pt x="6" y="64"/>
                      <a:pt x="5" y="6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63"/>
                      <a:pt x="3" y="64"/>
                      <a:pt x="3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5" y="65"/>
                      <a:pt x="3" y="64"/>
                      <a:pt x="5" y="65"/>
                    </a:cubicBezTo>
                    <a:cubicBezTo>
                      <a:pt x="3" y="65"/>
                      <a:pt x="4" y="65"/>
                      <a:pt x="3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5"/>
                      <a:pt x="1" y="64"/>
                      <a:pt x="2" y="65"/>
                    </a:cubicBezTo>
                    <a:cubicBezTo>
                      <a:pt x="2" y="65"/>
                      <a:pt x="2" y="65"/>
                      <a:pt x="1" y="65"/>
                    </a:cubicBezTo>
                    <a:cubicBezTo>
                      <a:pt x="1" y="65"/>
                      <a:pt x="2" y="65"/>
                      <a:pt x="2" y="65"/>
                    </a:cubicBezTo>
                    <a:cubicBezTo>
                      <a:pt x="3" y="66"/>
                      <a:pt x="0" y="65"/>
                      <a:pt x="2" y="66"/>
                    </a:cubicBezTo>
                    <a:cubicBezTo>
                      <a:pt x="3" y="67"/>
                      <a:pt x="4" y="68"/>
                      <a:pt x="4" y="68"/>
                    </a:cubicBezTo>
                    <a:cubicBezTo>
                      <a:pt x="4" y="68"/>
                      <a:pt x="3" y="68"/>
                      <a:pt x="3" y="68"/>
                    </a:cubicBezTo>
                    <a:cubicBezTo>
                      <a:pt x="2" y="68"/>
                      <a:pt x="2" y="68"/>
                      <a:pt x="3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3" y="68"/>
                      <a:pt x="2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8"/>
                      <a:pt x="1" y="68"/>
                    </a:cubicBezTo>
                    <a:cubicBezTo>
                      <a:pt x="1" y="68"/>
                      <a:pt x="1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69"/>
                      <a:pt x="2" y="69"/>
                      <a:pt x="2" y="69"/>
                    </a:cubicBezTo>
                    <a:cubicBezTo>
                      <a:pt x="1" y="68"/>
                      <a:pt x="2" y="69"/>
                      <a:pt x="2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5" y="70"/>
                      <a:pt x="2" y="68"/>
                      <a:pt x="3" y="68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4" y="69"/>
                      <a:pt x="5" y="69"/>
                    </a:cubicBezTo>
                    <a:cubicBezTo>
                      <a:pt x="5" y="69"/>
                      <a:pt x="4" y="68"/>
                      <a:pt x="5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5" y="68"/>
                      <a:pt x="6" y="69"/>
                      <a:pt x="6" y="69"/>
                    </a:cubicBezTo>
                    <a:cubicBezTo>
                      <a:pt x="7" y="69"/>
                      <a:pt x="5" y="68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7"/>
                      <a:pt x="5" y="68"/>
                      <a:pt x="4" y="67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7"/>
                      <a:pt x="6" y="67"/>
                      <a:pt x="6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6" y="67"/>
                      <a:pt x="5" y="66"/>
                      <a:pt x="6" y="67"/>
                    </a:cubicBezTo>
                    <a:cubicBezTo>
                      <a:pt x="6" y="66"/>
                      <a:pt x="6" y="67"/>
                      <a:pt x="5" y="66"/>
                    </a:cubicBezTo>
                    <a:cubicBezTo>
                      <a:pt x="7" y="67"/>
                      <a:pt x="5" y="66"/>
                      <a:pt x="6" y="66"/>
                    </a:cubicBezTo>
                    <a:cubicBezTo>
                      <a:pt x="7" y="66"/>
                      <a:pt x="6" y="66"/>
                      <a:pt x="7" y="66"/>
                    </a:cubicBezTo>
                    <a:cubicBezTo>
                      <a:pt x="6" y="66"/>
                      <a:pt x="8" y="66"/>
                      <a:pt x="7" y="66"/>
                    </a:cubicBezTo>
                    <a:cubicBezTo>
                      <a:pt x="6" y="65"/>
                      <a:pt x="7" y="65"/>
                      <a:pt x="7" y="65"/>
                    </a:cubicBezTo>
                    <a:cubicBezTo>
                      <a:pt x="7" y="65"/>
                      <a:pt x="8" y="65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7" y="64"/>
                      <a:pt x="7" y="64"/>
                      <a:pt x="7" y="63"/>
                    </a:cubicBezTo>
                    <a:cubicBezTo>
                      <a:pt x="8" y="64"/>
                      <a:pt x="8" y="64"/>
                      <a:pt x="9" y="64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8" y="64"/>
                      <a:pt x="8" y="64"/>
                      <a:pt x="8" y="63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9" y="64"/>
                      <a:pt x="8" y="63"/>
                      <a:pt x="9" y="63"/>
                    </a:cubicBezTo>
                    <a:cubicBezTo>
                      <a:pt x="8" y="63"/>
                      <a:pt x="6" y="62"/>
                      <a:pt x="5" y="62"/>
                    </a:cubicBezTo>
                    <a:cubicBezTo>
                      <a:pt x="6" y="62"/>
                      <a:pt x="7" y="62"/>
                      <a:pt x="7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7" y="62"/>
                      <a:pt x="7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9" y="63"/>
                    </a:cubicBezTo>
                    <a:cubicBezTo>
                      <a:pt x="9" y="62"/>
                      <a:pt x="8" y="62"/>
                      <a:pt x="8" y="62"/>
                    </a:cubicBezTo>
                    <a:cubicBezTo>
                      <a:pt x="8" y="62"/>
                      <a:pt x="9" y="62"/>
                      <a:pt x="10" y="62"/>
                    </a:cubicBezTo>
                    <a:cubicBezTo>
                      <a:pt x="9" y="62"/>
                      <a:pt x="10" y="62"/>
                      <a:pt x="9" y="62"/>
                    </a:cubicBezTo>
                    <a:cubicBezTo>
                      <a:pt x="9" y="62"/>
                      <a:pt x="9" y="62"/>
                      <a:pt x="10" y="62"/>
                    </a:cubicBezTo>
                    <a:cubicBezTo>
                      <a:pt x="9" y="62"/>
                      <a:pt x="10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7" y="60"/>
                      <a:pt x="9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59"/>
                      <a:pt x="9" y="59"/>
                      <a:pt x="8" y="59"/>
                    </a:cubicBezTo>
                    <a:cubicBezTo>
                      <a:pt x="8" y="59"/>
                      <a:pt x="9" y="59"/>
                      <a:pt x="10" y="59"/>
                    </a:cubicBezTo>
                    <a:cubicBezTo>
                      <a:pt x="9" y="59"/>
                      <a:pt x="9" y="58"/>
                      <a:pt x="10" y="58"/>
                    </a:cubicBezTo>
                    <a:cubicBezTo>
                      <a:pt x="10" y="59"/>
                      <a:pt x="10" y="58"/>
                      <a:pt x="10" y="59"/>
                    </a:cubicBezTo>
                    <a:cubicBezTo>
                      <a:pt x="11" y="59"/>
                      <a:pt x="11" y="59"/>
                      <a:pt x="10" y="58"/>
                    </a:cubicBezTo>
                    <a:cubicBezTo>
                      <a:pt x="11" y="59"/>
                      <a:pt x="12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4" y="58"/>
                      <a:pt x="10" y="56"/>
                      <a:pt x="12" y="57"/>
                    </a:cubicBezTo>
                    <a:cubicBezTo>
                      <a:pt x="11" y="56"/>
                      <a:pt x="12" y="57"/>
                      <a:pt x="11" y="56"/>
                    </a:cubicBezTo>
                    <a:cubicBezTo>
                      <a:pt x="11" y="56"/>
                      <a:pt x="13" y="57"/>
                      <a:pt x="13" y="57"/>
                    </a:cubicBezTo>
                    <a:cubicBezTo>
                      <a:pt x="14" y="56"/>
                      <a:pt x="11" y="56"/>
                      <a:pt x="12" y="55"/>
                    </a:cubicBezTo>
                    <a:cubicBezTo>
                      <a:pt x="11" y="55"/>
                      <a:pt x="10" y="55"/>
                      <a:pt x="9" y="55"/>
                    </a:cubicBezTo>
                    <a:cubicBezTo>
                      <a:pt x="10" y="54"/>
                      <a:pt x="11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6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3" y="55"/>
                    </a:cubicBezTo>
                    <a:cubicBezTo>
                      <a:pt x="13" y="55"/>
                      <a:pt x="12" y="55"/>
                      <a:pt x="12" y="55"/>
                    </a:cubicBezTo>
                    <a:cubicBezTo>
                      <a:pt x="13" y="55"/>
                      <a:pt x="12" y="55"/>
                      <a:pt x="13" y="54"/>
                    </a:cubicBezTo>
                    <a:cubicBezTo>
                      <a:pt x="13" y="54"/>
                      <a:pt x="12" y="54"/>
                      <a:pt x="12" y="54"/>
                    </a:cubicBezTo>
                    <a:cubicBezTo>
                      <a:pt x="13" y="54"/>
                      <a:pt x="11" y="54"/>
                      <a:pt x="11" y="53"/>
                    </a:cubicBezTo>
                    <a:cubicBezTo>
                      <a:pt x="12" y="53"/>
                      <a:pt x="13" y="54"/>
                      <a:pt x="12" y="53"/>
                    </a:cubicBezTo>
                    <a:cubicBezTo>
                      <a:pt x="13" y="53"/>
                      <a:pt x="14" y="54"/>
                      <a:pt x="14" y="54"/>
                    </a:cubicBezTo>
                    <a:cubicBezTo>
                      <a:pt x="13" y="53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4" y="53"/>
                      <a:pt x="13" y="53"/>
                      <a:pt x="12" y="52"/>
                    </a:cubicBezTo>
                    <a:cubicBezTo>
                      <a:pt x="13" y="52"/>
                      <a:pt x="12" y="52"/>
                      <a:pt x="13" y="52"/>
                    </a:cubicBezTo>
                    <a:cubicBezTo>
                      <a:pt x="13" y="53"/>
                      <a:pt x="14" y="53"/>
                      <a:pt x="15" y="53"/>
                    </a:cubicBezTo>
                    <a:cubicBezTo>
                      <a:pt x="14" y="53"/>
                      <a:pt x="14" y="53"/>
                      <a:pt x="15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4" y="52"/>
                      <a:pt x="14" y="52"/>
                    </a:cubicBezTo>
                    <a:cubicBezTo>
                      <a:pt x="14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3" y="52"/>
                    </a:cubicBezTo>
                    <a:cubicBezTo>
                      <a:pt x="14" y="51"/>
                      <a:pt x="13" y="51"/>
                      <a:pt x="13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1"/>
                      <a:pt x="12" y="51"/>
                      <a:pt x="13" y="51"/>
                    </a:cubicBezTo>
                    <a:cubicBezTo>
                      <a:pt x="12" y="50"/>
                      <a:pt x="14" y="51"/>
                      <a:pt x="13" y="50"/>
                    </a:cubicBezTo>
                    <a:cubicBezTo>
                      <a:pt x="14" y="50"/>
                      <a:pt x="15" y="51"/>
                      <a:pt x="15" y="51"/>
                    </a:cubicBezTo>
                    <a:cubicBezTo>
                      <a:pt x="14" y="50"/>
                      <a:pt x="16" y="51"/>
                      <a:pt x="15" y="50"/>
                    </a:cubicBezTo>
                    <a:cubicBezTo>
                      <a:pt x="14" y="50"/>
                      <a:pt x="15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2" y="50"/>
                    </a:cubicBezTo>
                    <a:cubicBezTo>
                      <a:pt x="13" y="50"/>
                      <a:pt x="11" y="49"/>
                      <a:pt x="12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6" y="50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8"/>
                      <a:pt x="14" y="48"/>
                      <a:pt x="14" y="48"/>
                    </a:cubicBezTo>
                    <a:cubicBezTo>
                      <a:pt x="14" y="48"/>
                      <a:pt x="15" y="48"/>
                      <a:pt x="15" y="48"/>
                    </a:cubicBezTo>
                    <a:cubicBezTo>
                      <a:pt x="15" y="48"/>
                      <a:pt x="15" y="48"/>
                      <a:pt x="14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5" y="47"/>
                      <a:pt x="13" y="46"/>
                      <a:pt x="13" y="46"/>
                    </a:cubicBezTo>
                    <a:cubicBezTo>
                      <a:pt x="14" y="46"/>
                      <a:pt x="15" y="46"/>
                      <a:pt x="15" y="47"/>
                    </a:cubicBezTo>
                    <a:cubicBezTo>
                      <a:pt x="15" y="47"/>
                      <a:pt x="15" y="47"/>
                      <a:pt x="15" y="46"/>
                    </a:cubicBezTo>
                    <a:cubicBezTo>
                      <a:pt x="15" y="47"/>
                      <a:pt x="14" y="46"/>
                      <a:pt x="15" y="46"/>
                    </a:cubicBezTo>
                    <a:cubicBezTo>
                      <a:pt x="14" y="46"/>
                      <a:pt x="13" y="46"/>
                      <a:pt x="14" y="45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5"/>
                      <a:pt x="13" y="45"/>
                      <a:pt x="13" y="45"/>
                    </a:cubicBezTo>
                    <a:cubicBezTo>
                      <a:pt x="15" y="45"/>
                      <a:pt x="13" y="44"/>
                      <a:pt x="15" y="44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3" y="43"/>
                      <a:pt x="14" y="42"/>
                    </a:cubicBezTo>
                    <a:cubicBezTo>
                      <a:pt x="15" y="43"/>
                      <a:pt x="14" y="43"/>
                      <a:pt x="15" y="43"/>
                    </a:cubicBezTo>
                    <a:cubicBezTo>
                      <a:pt x="17" y="43"/>
                      <a:pt x="14" y="42"/>
                      <a:pt x="16" y="42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5" y="42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1"/>
                      <a:pt x="14" y="41"/>
                      <a:pt x="14" y="40"/>
                    </a:cubicBezTo>
                    <a:cubicBezTo>
                      <a:pt x="15" y="41"/>
                      <a:pt x="15" y="40"/>
                      <a:pt x="16" y="41"/>
                    </a:cubicBezTo>
                    <a:cubicBezTo>
                      <a:pt x="15" y="40"/>
                      <a:pt x="14" y="40"/>
                      <a:pt x="14" y="40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7" y="41"/>
                      <a:pt x="16" y="40"/>
                      <a:pt x="16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8"/>
                      <a:pt x="16" y="39"/>
                      <a:pt x="15" y="3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5" y="38"/>
                      <a:pt x="15" y="37"/>
                    </a:cubicBezTo>
                    <a:cubicBezTo>
                      <a:pt x="16" y="38"/>
                      <a:pt x="16" y="38"/>
                      <a:pt x="17" y="39"/>
                    </a:cubicBezTo>
                    <a:cubicBezTo>
                      <a:pt x="17" y="39"/>
                      <a:pt x="17" y="38"/>
                      <a:pt x="16" y="38"/>
                    </a:cubicBezTo>
                    <a:cubicBezTo>
                      <a:pt x="16" y="38"/>
                      <a:pt x="17" y="38"/>
                      <a:pt x="17" y="38"/>
                    </a:cubicBezTo>
                    <a:cubicBezTo>
                      <a:pt x="15" y="38"/>
                      <a:pt x="15" y="37"/>
                      <a:pt x="15" y="37"/>
                    </a:cubicBezTo>
                    <a:cubicBezTo>
                      <a:pt x="18" y="38"/>
                      <a:pt x="16" y="36"/>
                      <a:pt x="18" y="37"/>
                    </a:cubicBezTo>
                    <a:cubicBezTo>
                      <a:pt x="17" y="36"/>
                      <a:pt x="19" y="36"/>
                      <a:pt x="19" y="35"/>
                    </a:cubicBezTo>
                    <a:cubicBezTo>
                      <a:pt x="17" y="35"/>
                      <a:pt x="19" y="35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20" y="35"/>
                      <a:pt x="21" y="3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8" y="33"/>
                      <a:pt x="21" y="34"/>
                      <a:pt x="20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0" y="33"/>
                      <a:pt x="21" y="33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1" y="32"/>
                      <a:pt x="18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1" y="30"/>
                      <a:pt x="19" y="29"/>
                      <a:pt x="19" y="28"/>
                    </a:cubicBezTo>
                    <a:cubicBezTo>
                      <a:pt x="20" y="29"/>
                      <a:pt x="21" y="28"/>
                      <a:pt x="21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0" y="27"/>
                      <a:pt x="20" y="26"/>
                    </a:cubicBezTo>
                    <a:cubicBezTo>
                      <a:pt x="22" y="26"/>
                      <a:pt x="21" y="25"/>
                      <a:pt x="22" y="25"/>
                    </a:cubicBezTo>
                    <a:cubicBezTo>
                      <a:pt x="22" y="25"/>
                      <a:pt x="21" y="25"/>
                      <a:pt x="21" y="24"/>
                    </a:cubicBezTo>
                    <a:cubicBezTo>
                      <a:pt x="21" y="24"/>
                      <a:pt x="20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3" y="24"/>
                      <a:pt x="22" y="24"/>
                      <a:pt x="22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3"/>
                      <a:pt x="20" y="22"/>
                      <a:pt x="22" y="22"/>
                    </a:cubicBezTo>
                    <a:cubicBezTo>
                      <a:pt x="22" y="22"/>
                      <a:pt x="22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1"/>
                      <a:pt x="23" y="21"/>
                      <a:pt x="23" y="20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0"/>
                      <a:pt x="20" y="20"/>
                      <a:pt x="20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4" y="19"/>
                      <a:pt x="22" y="18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3" y="18"/>
                      <a:pt x="24" y="18"/>
                      <a:pt x="22" y="18"/>
                    </a:cubicBezTo>
                    <a:cubicBezTo>
                      <a:pt x="24" y="18"/>
                      <a:pt x="22" y="17"/>
                      <a:pt x="2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1" y="16"/>
                    </a:cubicBezTo>
                    <a:cubicBezTo>
                      <a:pt x="22" y="16"/>
                      <a:pt x="20" y="16"/>
                      <a:pt x="21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1" y="16"/>
                      <a:pt x="21" y="15"/>
                    </a:cubicBezTo>
                    <a:cubicBezTo>
                      <a:pt x="20" y="15"/>
                      <a:pt x="21" y="15"/>
                      <a:pt x="22" y="15"/>
                    </a:cubicBezTo>
                    <a:cubicBezTo>
                      <a:pt x="21" y="15"/>
                      <a:pt x="21" y="15"/>
                      <a:pt x="21" y="14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0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5"/>
                      <a:pt x="23" y="14"/>
                      <a:pt x="25" y="15"/>
                    </a:cubicBezTo>
                    <a:cubicBezTo>
                      <a:pt x="24" y="14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1" y="13"/>
                      <a:pt x="22" y="13"/>
                    </a:cubicBezTo>
                    <a:cubicBezTo>
                      <a:pt x="21" y="13"/>
                      <a:pt x="21" y="12"/>
                      <a:pt x="20" y="12"/>
                    </a:cubicBezTo>
                    <a:cubicBezTo>
                      <a:pt x="22" y="12"/>
                      <a:pt x="23" y="12"/>
                      <a:pt x="24" y="12"/>
                    </a:cubicBezTo>
                    <a:cubicBezTo>
                      <a:pt x="23" y="12"/>
                      <a:pt x="23" y="11"/>
                      <a:pt x="21" y="11"/>
                    </a:cubicBezTo>
                    <a:cubicBezTo>
                      <a:pt x="21" y="11"/>
                      <a:pt x="22" y="11"/>
                      <a:pt x="22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3" y="10"/>
                      <a:pt x="21" y="10"/>
                    </a:cubicBezTo>
                    <a:cubicBezTo>
                      <a:pt x="22" y="10"/>
                      <a:pt x="23" y="10"/>
                      <a:pt x="22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10"/>
                      <a:pt x="19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7"/>
                      <a:pt x="21" y="6"/>
                      <a:pt x="23" y="5"/>
                    </a:cubicBezTo>
                    <a:cubicBezTo>
                      <a:pt x="24" y="5"/>
                      <a:pt x="23" y="5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5" y="4"/>
                      <a:pt x="23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2"/>
                      <a:pt x="23" y="2"/>
                    </a:cubicBezTo>
                    <a:cubicBezTo>
                      <a:pt x="23" y="2"/>
                      <a:pt x="22" y="2"/>
                      <a:pt x="22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1"/>
                      <a:pt x="24" y="2"/>
                      <a:pt x="25" y="1"/>
                    </a:cubicBezTo>
                    <a:cubicBezTo>
                      <a:pt x="24" y="1"/>
                      <a:pt x="23" y="1"/>
                      <a:pt x="22" y="1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0"/>
                      <a:pt x="17" y="0"/>
                      <a:pt x="16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6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7" y="1"/>
                      <a:pt x="16" y="1"/>
                      <a:pt x="17" y="2"/>
                    </a:cubicBezTo>
                    <a:cubicBezTo>
                      <a:pt x="16" y="2"/>
                      <a:pt x="16" y="2"/>
                      <a:pt x="16" y="1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6" y="2"/>
                      <a:pt x="17" y="3"/>
                      <a:pt x="15" y="2"/>
                    </a:cubicBezTo>
                    <a:cubicBezTo>
                      <a:pt x="16" y="2"/>
                      <a:pt x="17" y="3"/>
                      <a:pt x="17" y="3"/>
                    </a:cubicBezTo>
                    <a:cubicBezTo>
                      <a:pt x="15" y="2"/>
                      <a:pt x="17" y="3"/>
                      <a:pt x="14" y="3"/>
                    </a:cubicBezTo>
                    <a:cubicBezTo>
                      <a:pt x="16" y="3"/>
                      <a:pt x="15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16" y="5"/>
                      <a:pt x="16" y="5"/>
                      <a:pt x="14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7" y="6"/>
                      <a:pt x="15" y="5"/>
                      <a:pt x="16" y="6"/>
                    </a:cubicBezTo>
                    <a:cubicBezTo>
                      <a:pt x="15" y="6"/>
                      <a:pt x="14" y="6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lose/>
                    <a:moveTo>
                      <a:pt x="16" y="12"/>
                    </a:move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lose/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7" y="13"/>
                      <a:pt x="17" y="13"/>
                    </a:cubicBezTo>
                    <a:lnTo>
                      <a:pt x="16" y="13"/>
                    </a:lnTo>
                    <a:close/>
                    <a:moveTo>
                      <a:pt x="24" y="13"/>
                    </a:move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lnTo>
                      <a:pt x="24" y="13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Rectangle 1377"/>
              <p:cNvSpPr>
                <a:spLocks noChangeArrowheads="1"/>
              </p:cNvSpPr>
              <p:nvPr/>
            </p:nvSpPr>
            <p:spPr bwMode="auto">
              <a:xfrm>
                <a:off x="3378" y="298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Rectangle 1378"/>
              <p:cNvSpPr>
                <a:spLocks noChangeArrowheads="1"/>
              </p:cNvSpPr>
              <p:nvPr/>
            </p:nvSpPr>
            <p:spPr bwMode="auto">
              <a:xfrm>
                <a:off x="3347" y="3094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1379"/>
              <p:cNvSpPr>
                <a:spLocks/>
              </p:cNvSpPr>
              <p:nvPr/>
            </p:nvSpPr>
            <p:spPr bwMode="auto">
              <a:xfrm>
                <a:off x="3356" y="3002"/>
                <a:ext cx="2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1380"/>
              <p:cNvSpPr>
                <a:spLocks/>
              </p:cNvSpPr>
              <p:nvPr/>
            </p:nvSpPr>
            <p:spPr bwMode="auto">
              <a:xfrm>
                <a:off x="3335" y="309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1381"/>
              <p:cNvSpPr>
                <a:spLocks/>
              </p:cNvSpPr>
              <p:nvPr/>
            </p:nvSpPr>
            <p:spPr bwMode="auto">
              <a:xfrm>
                <a:off x="3335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1382"/>
              <p:cNvSpPr>
                <a:spLocks/>
              </p:cNvSpPr>
              <p:nvPr/>
            </p:nvSpPr>
            <p:spPr bwMode="auto">
              <a:xfrm>
                <a:off x="3333" y="310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1383"/>
              <p:cNvSpPr>
                <a:spLocks/>
              </p:cNvSpPr>
              <p:nvPr/>
            </p:nvSpPr>
            <p:spPr bwMode="auto">
              <a:xfrm>
                <a:off x="3342" y="30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1384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Rectangle 1385"/>
              <p:cNvSpPr>
                <a:spLocks noChangeArrowheads="1"/>
              </p:cNvSpPr>
              <p:nvPr/>
            </p:nvSpPr>
            <p:spPr bwMode="auto">
              <a:xfrm>
                <a:off x="3342" y="3056"/>
                <a:ext cx="1" cy="1"/>
              </a:xfrm>
              <a:prstGeom prst="rect">
                <a:avLst/>
              </a:pr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1386"/>
              <p:cNvSpPr>
                <a:spLocks/>
              </p:cNvSpPr>
              <p:nvPr/>
            </p:nvSpPr>
            <p:spPr bwMode="auto">
              <a:xfrm>
                <a:off x="3342" y="3079"/>
                <a:ext cx="2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Rectangle 1388"/>
            <p:cNvSpPr>
              <a:spLocks noChangeArrowheads="1"/>
            </p:cNvSpPr>
            <p:nvPr/>
          </p:nvSpPr>
          <p:spPr bwMode="auto">
            <a:xfrm>
              <a:off x="3329" y="3110"/>
              <a:ext cx="1" cy="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89"/>
            <p:cNvSpPr>
              <a:spLocks/>
            </p:cNvSpPr>
            <p:nvPr/>
          </p:nvSpPr>
          <p:spPr bwMode="auto">
            <a:xfrm>
              <a:off x="3329" y="3110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90"/>
            <p:cNvSpPr>
              <a:spLocks/>
            </p:cNvSpPr>
            <p:nvPr/>
          </p:nvSpPr>
          <p:spPr bwMode="auto">
            <a:xfrm>
              <a:off x="3331" y="31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391"/>
            <p:cNvSpPr>
              <a:spLocks/>
            </p:cNvSpPr>
            <p:nvPr/>
          </p:nvSpPr>
          <p:spPr bwMode="auto">
            <a:xfrm>
              <a:off x="3331" y="31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92"/>
            <p:cNvSpPr>
              <a:spLocks/>
            </p:cNvSpPr>
            <p:nvPr/>
          </p:nvSpPr>
          <p:spPr bwMode="auto">
            <a:xfrm>
              <a:off x="3329" y="3108"/>
              <a:ext cx="4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93"/>
            <p:cNvSpPr>
              <a:spLocks/>
            </p:cNvSpPr>
            <p:nvPr/>
          </p:nvSpPr>
          <p:spPr bwMode="auto">
            <a:xfrm>
              <a:off x="3342" y="3108"/>
              <a:ext cx="7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3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94"/>
            <p:cNvSpPr>
              <a:spLocks/>
            </p:cNvSpPr>
            <p:nvPr/>
          </p:nvSpPr>
          <p:spPr bwMode="auto">
            <a:xfrm>
              <a:off x="3347" y="31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95"/>
            <p:cNvSpPr>
              <a:spLocks/>
            </p:cNvSpPr>
            <p:nvPr/>
          </p:nvSpPr>
          <p:spPr bwMode="auto">
            <a:xfrm>
              <a:off x="3351" y="309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96"/>
            <p:cNvSpPr>
              <a:spLocks/>
            </p:cNvSpPr>
            <p:nvPr/>
          </p:nvSpPr>
          <p:spPr bwMode="auto">
            <a:xfrm>
              <a:off x="3340" y="308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397"/>
            <p:cNvSpPr>
              <a:spLocks/>
            </p:cNvSpPr>
            <p:nvPr/>
          </p:nvSpPr>
          <p:spPr bwMode="auto">
            <a:xfrm>
              <a:off x="3356" y="3085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98"/>
            <p:cNvSpPr>
              <a:spLocks/>
            </p:cNvSpPr>
            <p:nvPr/>
          </p:nvSpPr>
          <p:spPr bwMode="auto">
            <a:xfrm>
              <a:off x="3362" y="3058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99"/>
            <p:cNvSpPr>
              <a:spLocks/>
            </p:cNvSpPr>
            <p:nvPr/>
          </p:nvSpPr>
          <p:spPr bwMode="auto">
            <a:xfrm>
              <a:off x="3365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400"/>
            <p:cNvSpPr>
              <a:spLocks/>
            </p:cNvSpPr>
            <p:nvPr/>
          </p:nvSpPr>
          <p:spPr bwMode="auto">
            <a:xfrm>
              <a:off x="3378" y="300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401"/>
            <p:cNvSpPr>
              <a:spLocks/>
            </p:cNvSpPr>
            <p:nvPr/>
          </p:nvSpPr>
          <p:spPr bwMode="auto">
            <a:xfrm>
              <a:off x="3223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02"/>
            <p:cNvSpPr>
              <a:spLocks/>
            </p:cNvSpPr>
            <p:nvPr/>
          </p:nvSpPr>
          <p:spPr bwMode="auto">
            <a:xfrm>
              <a:off x="3223" y="3063"/>
              <a:ext cx="7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403"/>
            <p:cNvSpPr>
              <a:spLocks/>
            </p:cNvSpPr>
            <p:nvPr/>
          </p:nvSpPr>
          <p:spPr bwMode="auto">
            <a:xfrm>
              <a:off x="3239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04"/>
            <p:cNvSpPr>
              <a:spLocks/>
            </p:cNvSpPr>
            <p:nvPr/>
          </p:nvSpPr>
          <p:spPr bwMode="auto">
            <a:xfrm>
              <a:off x="3243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05"/>
            <p:cNvSpPr>
              <a:spLocks/>
            </p:cNvSpPr>
            <p:nvPr/>
          </p:nvSpPr>
          <p:spPr bwMode="auto">
            <a:xfrm>
              <a:off x="3248" y="30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06"/>
            <p:cNvSpPr>
              <a:spLocks/>
            </p:cNvSpPr>
            <p:nvPr/>
          </p:nvSpPr>
          <p:spPr bwMode="auto">
            <a:xfrm>
              <a:off x="3239" y="304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1407"/>
            <p:cNvSpPr>
              <a:spLocks noChangeArrowheads="1"/>
            </p:cNvSpPr>
            <p:nvPr/>
          </p:nvSpPr>
          <p:spPr bwMode="auto">
            <a:xfrm>
              <a:off x="322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1408"/>
            <p:cNvSpPr>
              <a:spLocks noChangeArrowheads="1"/>
            </p:cNvSpPr>
            <p:nvPr/>
          </p:nvSpPr>
          <p:spPr bwMode="auto">
            <a:xfrm>
              <a:off x="3241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09"/>
            <p:cNvSpPr>
              <a:spLocks/>
            </p:cNvSpPr>
            <p:nvPr/>
          </p:nvSpPr>
          <p:spPr bwMode="auto">
            <a:xfrm>
              <a:off x="3236" y="3056"/>
              <a:ext cx="3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10"/>
            <p:cNvSpPr>
              <a:spLocks/>
            </p:cNvSpPr>
            <p:nvPr/>
          </p:nvSpPr>
          <p:spPr bwMode="auto">
            <a:xfrm>
              <a:off x="3234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11"/>
            <p:cNvSpPr>
              <a:spLocks/>
            </p:cNvSpPr>
            <p:nvPr/>
          </p:nvSpPr>
          <p:spPr bwMode="auto">
            <a:xfrm>
              <a:off x="3241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12"/>
            <p:cNvSpPr>
              <a:spLocks/>
            </p:cNvSpPr>
            <p:nvPr/>
          </p:nvSpPr>
          <p:spPr bwMode="auto">
            <a:xfrm>
              <a:off x="3241" y="29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13"/>
            <p:cNvSpPr>
              <a:spLocks/>
            </p:cNvSpPr>
            <p:nvPr/>
          </p:nvSpPr>
          <p:spPr bwMode="auto">
            <a:xfrm>
              <a:off x="3254" y="2928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414"/>
            <p:cNvSpPr>
              <a:spLocks/>
            </p:cNvSpPr>
            <p:nvPr/>
          </p:nvSpPr>
          <p:spPr bwMode="auto">
            <a:xfrm>
              <a:off x="325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415"/>
            <p:cNvSpPr>
              <a:spLocks/>
            </p:cNvSpPr>
            <p:nvPr/>
          </p:nvSpPr>
          <p:spPr bwMode="auto">
            <a:xfrm>
              <a:off x="3252" y="2993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416"/>
            <p:cNvSpPr>
              <a:spLocks/>
            </p:cNvSpPr>
            <p:nvPr/>
          </p:nvSpPr>
          <p:spPr bwMode="auto">
            <a:xfrm>
              <a:off x="3223" y="3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1417"/>
            <p:cNvSpPr>
              <a:spLocks noChangeArrowheads="1"/>
            </p:cNvSpPr>
            <p:nvPr/>
          </p:nvSpPr>
          <p:spPr bwMode="auto">
            <a:xfrm>
              <a:off x="3252" y="299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418"/>
            <p:cNvSpPr>
              <a:spLocks/>
            </p:cNvSpPr>
            <p:nvPr/>
          </p:nvSpPr>
          <p:spPr bwMode="auto">
            <a:xfrm>
              <a:off x="3250" y="3022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419"/>
            <p:cNvSpPr>
              <a:spLocks/>
            </p:cNvSpPr>
            <p:nvPr/>
          </p:nvSpPr>
          <p:spPr bwMode="auto">
            <a:xfrm>
              <a:off x="3248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420"/>
            <p:cNvSpPr>
              <a:spLocks/>
            </p:cNvSpPr>
            <p:nvPr/>
          </p:nvSpPr>
          <p:spPr bwMode="auto">
            <a:xfrm>
              <a:off x="3250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1421"/>
            <p:cNvSpPr>
              <a:spLocks noChangeArrowheads="1"/>
            </p:cNvSpPr>
            <p:nvPr/>
          </p:nvSpPr>
          <p:spPr bwMode="auto">
            <a:xfrm>
              <a:off x="325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422"/>
            <p:cNvSpPr>
              <a:spLocks/>
            </p:cNvSpPr>
            <p:nvPr/>
          </p:nvSpPr>
          <p:spPr bwMode="auto">
            <a:xfrm>
              <a:off x="3241" y="294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1423"/>
            <p:cNvSpPr>
              <a:spLocks noChangeArrowheads="1"/>
            </p:cNvSpPr>
            <p:nvPr/>
          </p:nvSpPr>
          <p:spPr bwMode="auto">
            <a:xfrm>
              <a:off x="3223" y="306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424"/>
            <p:cNvSpPr>
              <a:spLocks/>
            </p:cNvSpPr>
            <p:nvPr/>
          </p:nvSpPr>
          <p:spPr bwMode="auto">
            <a:xfrm>
              <a:off x="3230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425"/>
            <p:cNvSpPr>
              <a:spLocks/>
            </p:cNvSpPr>
            <p:nvPr/>
          </p:nvSpPr>
          <p:spPr bwMode="auto">
            <a:xfrm>
              <a:off x="3239" y="29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426"/>
            <p:cNvSpPr>
              <a:spLocks noChangeArrowheads="1"/>
            </p:cNvSpPr>
            <p:nvPr/>
          </p:nvSpPr>
          <p:spPr bwMode="auto">
            <a:xfrm>
              <a:off x="3230" y="3011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427"/>
            <p:cNvSpPr>
              <a:spLocks/>
            </p:cNvSpPr>
            <p:nvPr/>
          </p:nvSpPr>
          <p:spPr bwMode="auto">
            <a:xfrm>
              <a:off x="3243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428"/>
            <p:cNvSpPr>
              <a:spLocks noEditPoints="1"/>
            </p:cNvSpPr>
            <p:nvPr/>
          </p:nvSpPr>
          <p:spPr bwMode="auto">
            <a:xfrm>
              <a:off x="3223" y="2926"/>
              <a:ext cx="43" cy="139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9" y="8"/>
                </a:cxn>
                <a:cxn ang="0">
                  <a:pos x="8" y="9"/>
                </a:cxn>
                <a:cxn ang="0">
                  <a:pos x="7" y="13"/>
                </a:cxn>
                <a:cxn ang="0">
                  <a:pos x="9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8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6"/>
                </a:cxn>
                <a:cxn ang="0">
                  <a:pos x="5" y="39"/>
                </a:cxn>
                <a:cxn ang="0">
                  <a:pos x="4" y="43"/>
                </a:cxn>
                <a:cxn ang="0">
                  <a:pos x="3" y="44"/>
                </a:cxn>
                <a:cxn ang="0">
                  <a:pos x="5" y="47"/>
                </a:cxn>
                <a:cxn ang="0">
                  <a:pos x="5" y="48"/>
                </a:cxn>
                <a:cxn ang="0">
                  <a:pos x="4" y="49"/>
                </a:cxn>
                <a:cxn ang="0">
                  <a:pos x="4" y="51"/>
                </a:cxn>
                <a:cxn ang="0">
                  <a:pos x="4" y="54"/>
                </a:cxn>
                <a:cxn ang="0">
                  <a:pos x="3" y="56"/>
                </a:cxn>
                <a:cxn ang="0">
                  <a:pos x="2" y="57"/>
                </a:cxn>
                <a:cxn ang="0">
                  <a:pos x="1" y="58"/>
                </a:cxn>
                <a:cxn ang="0">
                  <a:pos x="1" y="60"/>
                </a:cxn>
                <a:cxn ang="0">
                  <a:pos x="1" y="61"/>
                </a:cxn>
                <a:cxn ang="0">
                  <a:pos x="4" y="61"/>
                </a:cxn>
                <a:cxn ang="0">
                  <a:pos x="6" y="60"/>
                </a:cxn>
                <a:cxn ang="0">
                  <a:pos x="6" y="59"/>
                </a:cxn>
                <a:cxn ang="0">
                  <a:pos x="8" y="57"/>
                </a:cxn>
                <a:cxn ang="0">
                  <a:pos x="6" y="55"/>
                </a:cxn>
                <a:cxn ang="0">
                  <a:pos x="7" y="55"/>
                </a:cxn>
                <a:cxn ang="0">
                  <a:pos x="7" y="53"/>
                </a:cxn>
                <a:cxn ang="0">
                  <a:pos x="10" y="51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3" y="48"/>
                </a:cxn>
                <a:cxn ang="0">
                  <a:pos x="12" y="47"/>
                </a:cxn>
                <a:cxn ang="0">
                  <a:pos x="10" y="45"/>
                </a:cxn>
                <a:cxn ang="0">
                  <a:pos x="10" y="44"/>
                </a:cxn>
                <a:cxn ang="0">
                  <a:pos x="11" y="42"/>
                </a:cxn>
                <a:cxn ang="0">
                  <a:pos x="12" y="41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11" y="34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7" y="25"/>
                </a:cxn>
                <a:cxn ang="0">
                  <a:pos x="17" y="21"/>
                </a:cxn>
                <a:cxn ang="0">
                  <a:pos x="15" y="17"/>
                </a:cxn>
                <a:cxn ang="0">
                  <a:pos x="15" y="14"/>
                </a:cxn>
                <a:cxn ang="0">
                  <a:pos x="16" y="13"/>
                </a:cxn>
                <a:cxn ang="0">
                  <a:pos x="17" y="12"/>
                </a:cxn>
                <a:cxn ang="0">
                  <a:pos x="16" y="11"/>
                </a:cxn>
                <a:cxn ang="0">
                  <a:pos x="16" y="10"/>
                </a:cxn>
                <a:cxn ang="0">
                  <a:pos x="15" y="4"/>
                </a:cxn>
                <a:cxn ang="0">
                  <a:pos x="16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4"/>
                </a:cxn>
                <a:cxn ang="0">
                  <a:pos x="9" y="5"/>
                </a:cxn>
                <a:cxn ang="0">
                  <a:pos x="10" y="12"/>
                </a:cxn>
                <a:cxn ang="0">
                  <a:pos x="18" y="12"/>
                </a:cxn>
              </a:cxnLst>
              <a:rect l="0" t="0" r="r" b="b"/>
              <a:pathLst>
                <a:path w="19" h="62">
                  <a:moveTo>
                    <a:pt x="7" y="6"/>
                  </a:moveTo>
                  <a:cubicBezTo>
                    <a:pt x="7" y="6"/>
                    <a:pt x="8" y="6"/>
                    <a:pt x="9" y="6"/>
                  </a:cubicBezTo>
                  <a:cubicBezTo>
                    <a:pt x="10" y="6"/>
                    <a:pt x="8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8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1" y="8"/>
                    <a:pt x="10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9" y="8"/>
                    <a:pt x="10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8" y="8"/>
                    <a:pt x="10" y="8"/>
                    <a:pt x="8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6" y="9"/>
                    <a:pt x="8" y="9"/>
                  </a:cubicBezTo>
                  <a:cubicBezTo>
                    <a:pt x="9" y="9"/>
                    <a:pt x="11" y="9"/>
                    <a:pt x="10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9" y="13"/>
                    <a:pt x="10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10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9" y="16"/>
                    <a:pt x="8" y="16"/>
                  </a:cubicBezTo>
                  <a:cubicBezTo>
                    <a:pt x="9" y="17"/>
                    <a:pt x="7" y="17"/>
                    <a:pt x="9" y="17"/>
                  </a:cubicBezTo>
                  <a:cubicBezTo>
                    <a:pt x="8" y="17"/>
                    <a:pt x="8" y="17"/>
                    <a:pt x="7" y="18"/>
                  </a:cubicBezTo>
                  <a:cubicBezTo>
                    <a:pt x="7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9"/>
                    <a:pt x="8" y="19"/>
                  </a:cubicBezTo>
                  <a:cubicBezTo>
                    <a:pt x="9" y="19"/>
                    <a:pt x="7" y="19"/>
                    <a:pt x="7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19"/>
                    <a:pt x="7" y="19"/>
                  </a:cubicBezTo>
                  <a:cubicBezTo>
                    <a:pt x="8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5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3"/>
                    <a:pt x="7" y="23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9" y="27"/>
                    <a:pt x="4" y="27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6" y="28"/>
                    <a:pt x="6" y="28"/>
                  </a:cubicBezTo>
                  <a:cubicBezTo>
                    <a:pt x="7" y="29"/>
                    <a:pt x="5" y="29"/>
                    <a:pt x="6" y="29"/>
                  </a:cubicBezTo>
                  <a:cubicBezTo>
                    <a:pt x="3" y="29"/>
                    <a:pt x="6" y="30"/>
                    <a:pt x="4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5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2"/>
                    <a:pt x="3" y="33"/>
                  </a:cubicBezTo>
                  <a:cubicBezTo>
                    <a:pt x="3" y="34"/>
                    <a:pt x="7" y="34"/>
                    <a:pt x="5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3" y="35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4" y="36"/>
                    <a:pt x="5" y="37"/>
                  </a:cubicBezTo>
                  <a:cubicBezTo>
                    <a:pt x="5" y="37"/>
                    <a:pt x="4" y="36"/>
                    <a:pt x="4" y="36"/>
                  </a:cubicBezTo>
                  <a:cubicBezTo>
                    <a:pt x="3" y="36"/>
                    <a:pt x="5" y="37"/>
                    <a:pt x="4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3" y="37"/>
                    <a:pt x="4" y="37"/>
                  </a:cubicBezTo>
                  <a:cubicBezTo>
                    <a:pt x="4" y="37"/>
                    <a:pt x="5" y="38"/>
                    <a:pt x="4" y="38"/>
                  </a:cubicBezTo>
                  <a:cubicBezTo>
                    <a:pt x="5" y="38"/>
                    <a:pt x="3" y="38"/>
                    <a:pt x="5" y="39"/>
                  </a:cubicBezTo>
                  <a:cubicBezTo>
                    <a:pt x="3" y="38"/>
                    <a:pt x="4" y="39"/>
                    <a:pt x="4" y="39"/>
                  </a:cubicBezTo>
                  <a:cubicBezTo>
                    <a:pt x="4" y="39"/>
                    <a:pt x="4" y="39"/>
                    <a:pt x="3" y="39"/>
                  </a:cubicBezTo>
                  <a:cubicBezTo>
                    <a:pt x="3" y="39"/>
                    <a:pt x="3" y="39"/>
                    <a:pt x="4" y="40"/>
                  </a:cubicBezTo>
                  <a:cubicBezTo>
                    <a:pt x="2" y="39"/>
                    <a:pt x="6" y="41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3" y="42"/>
                    <a:pt x="5" y="42"/>
                    <a:pt x="3" y="41"/>
                  </a:cubicBezTo>
                  <a:cubicBezTo>
                    <a:pt x="3" y="42"/>
                    <a:pt x="5" y="42"/>
                    <a:pt x="4" y="43"/>
                  </a:cubicBezTo>
                  <a:cubicBezTo>
                    <a:pt x="4" y="43"/>
                    <a:pt x="4" y="42"/>
                    <a:pt x="3" y="42"/>
                  </a:cubicBezTo>
                  <a:cubicBezTo>
                    <a:pt x="4" y="43"/>
                    <a:pt x="3" y="43"/>
                    <a:pt x="4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44"/>
                    <a:pt x="6" y="45"/>
                    <a:pt x="7" y="45"/>
                  </a:cubicBezTo>
                  <a:cubicBezTo>
                    <a:pt x="4" y="44"/>
                    <a:pt x="6" y="45"/>
                    <a:pt x="3" y="44"/>
                  </a:cubicBezTo>
                  <a:cubicBezTo>
                    <a:pt x="3" y="44"/>
                    <a:pt x="4" y="44"/>
                    <a:pt x="4" y="45"/>
                  </a:cubicBezTo>
                  <a:cubicBezTo>
                    <a:pt x="4" y="45"/>
                    <a:pt x="4" y="45"/>
                    <a:pt x="3" y="44"/>
                  </a:cubicBezTo>
                  <a:cubicBezTo>
                    <a:pt x="3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5" y="45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6" y="46"/>
                    <a:pt x="5" y="47"/>
                  </a:cubicBezTo>
                  <a:cubicBezTo>
                    <a:pt x="3" y="46"/>
                    <a:pt x="4" y="47"/>
                    <a:pt x="3" y="46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5" y="47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8"/>
                    <a:pt x="6" y="48"/>
                  </a:cubicBezTo>
                  <a:cubicBezTo>
                    <a:pt x="6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6" y="49"/>
                    <a:pt x="6" y="49"/>
                  </a:cubicBezTo>
                  <a:cubicBezTo>
                    <a:pt x="5" y="49"/>
                    <a:pt x="4" y="48"/>
                    <a:pt x="4" y="48"/>
                  </a:cubicBezTo>
                  <a:cubicBezTo>
                    <a:pt x="5" y="49"/>
                    <a:pt x="4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4" y="49"/>
                    <a:pt x="4" y="49"/>
                  </a:cubicBezTo>
                  <a:cubicBezTo>
                    <a:pt x="4" y="49"/>
                    <a:pt x="6" y="49"/>
                    <a:pt x="5" y="50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0"/>
                    <a:pt x="5" y="50"/>
                    <a:pt x="4" y="50"/>
                  </a:cubicBezTo>
                  <a:cubicBezTo>
                    <a:pt x="3" y="50"/>
                    <a:pt x="4" y="50"/>
                    <a:pt x="3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6" y="52"/>
                    <a:pt x="3" y="51"/>
                    <a:pt x="4" y="52"/>
                  </a:cubicBezTo>
                  <a:cubicBezTo>
                    <a:pt x="4" y="52"/>
                    <a:pt x="3" y="52"/>
                    <a:pt x="3" y="52"/>
                  </a:cubicBezTo>
                  <a:cubicBezTo>
                    <a:pt x="3" y="52"/>
                    <a:pt x="3" y="52"/>
                    <a:pt x="4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4" y="54"/>
                  </a:cubicBezTo>
                  <a:cubicBezTo>
                    <a:pt x="1" y="53"/>
                    <a:pt x="5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3" y="55"/>
                    <a:pt x="3" y="55"/>
                    <a:pt x="4" y="55"/>
                  </a:cubicBezTo>
                  <a:cubicBezTo>
                    <a:pt x="4" y="56"/>
                    <a:pt x="5" y="56"/>
                    <a:pt x="5" y="56"/>
                  </a:cubicBezTo>
                  <a:cubicBezTo>
                    <a:pt x="4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" y="56"/>
                    <a:pt x="5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7"/>
                    <a:pt x="4" y="57"/>
                  </a:cubicBezTo>
                  <a:cubicBezTo>
                    <a:pt x="3" y="56"/>
                    <a:pt x="4" y="56"/>
                    <a:pt x="3" y="56"/>
                  </a:cubicBezTo>
                  <a:cubicBezTo>
                    <a:pt x="3" y="56"/>
                    <a:pt x="5" y="57"/>
                    <a:pt x="4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2" y="56"/>
                    <a:pt x="2" y="56"/>
                    <a:pt x="2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4" y="58"/>
                    <a:pt x="2" y="57"/>
                    <a:pt x="4" y="58"/>
                  </a:cubicBezTo>
                  <a:cubicBezTo>
                    <a:pt x="2" y="57"/>
                    <a:pt x="3" y="58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8"/>
                    <a:pt x="0" y="57"/>
                    <a:pt x="1" y="58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0" y="58"/>
                    <a:pt x="1" y="58"/>
                    <a:pt x="1" y="58"/>
                  </a:cubicBezTo>
                  <a:cubicBezTo>
                    <a:pt x="3" y="59"/>
                    <a:pt x="0" y="58"/>
                    <a:pt x="1" y="59"/>
                  </a:cubicBezTo>
                  <a:cubicBezTo>
                    <a:pt x="2" y="60"/>
                    <a:pt x="3" y="60"/>
                    <a:pt x="4" y="61"/>
                  </a:cubicBezTo>
                  <a:cubicBezTo>
                    <a:pt x="3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2" y="61"/>
                    <a:pt x="2" y="6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" y="61"/>
                    <a:pt x="1" y="61"/>
                    <a:pt x="0" y="60"/>
                  </a:cubicBezTo>
                  <a:cubicBezTo>
                    <a:pt x="1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1" y="61"/>
                    <a:pt x="1" y="61"/>
                  </a:cubicBezTo>
                  <a:cubicBezTo>
                    <a:pt x="0" y="61"/>
                    <a:pt x="1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4" y="62"/>
                    <a:pt x="2" y="61"/>
                    <a:pt x="2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1"/>
                    <a:pt x="4" y="61"/>
                    <a:pt x="4" y="61"/>
                  </a:cubicBezTo>
                  <a:cubicBezTo>
                    <a:pt x="5" y="61"/>
                    <a:pt x="3" y="61"/>
                    <a:pt x="4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5" y="61"/>
                    <a:pt x="5" y="61"/>
                  </a:cubicBezTo>
                  <a:cubicBezTo>
                    <a:pt x="6" y="61"/>
                    <a:pt x="4" y="60"/>
                    <a:pt x="5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4" y="60"/>
                    <a:pt x="3" y="59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0"/>
                    <a:pt x="5" y="59"/>
                    <a:pt x="5" y="60"/>
                  </a:cubicBezTo>
                  <a:cubicBezTo>
                    <a:pt x="4" y="59"/>
                    <a:pt x="5" y="60"/>
                    <a:pt x="4" y="59"/>
                  </a:cubicBezTo>
                  <a:cubicBezTo>
                    <a:pt x="5" y="59"/>
                    <a:pt x="4" y="59"/>
                    <a:pt x="6" y="59"/>
                  </a:cubicBezTo>
                  <a:cubicBezTo>
                    <a:pt x="5" y="59"/>
                    <a:pt x="5" y="59"/>
                    <a:pt x="4" y="59"/>
                  </a:cubicBezTo>
                  <a:cubicBezTo>
                    <a:pt x="6" y="59"/>
                    <a:pt x="4" y="58"/>
                    <a:pt x="5" y="58"/>
                  </a:cubicBezTo>
                  <a:cubicBezTo>
                    <a:pt x="6" y="59"/>
                    <a:pt x="5" y="59"/>
                    <a:pt x="6" y="59"/>
                  </a:cubicBezTo>
                  <a:cubicBezTo>
                    <a:pt x="5" y="58"/>
                    <a:pt x="7" y="59"/>
                    <a:pt x="6" y="58"/>
                  </a:cubicBezTo>
                  <a:cubicBezTo>
                    <a:pt x="5" y="58"/>
                    <a:pt x="6" y="58"/>
                    <a:pt x="6" y="57"/>
                  </a:cubicBezTo>
                  <a:cubicBezTo>
                    <a:pt x="6" y="58"/>
                    <a:pt x="7" y="57"/>
                    <a:pt x="7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6" y="57"/>
                    <a:pt x="6" y="57"/>
                    <a:pt x="6" y="56"/>
                  </a:cubicBezTo>
                  <a:cubicBezTo>
                    <a:pt x="7" y="57"/>
                    <a:pt x="7" y="57"/>
                    <a:pt x="8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56"/>
                    <a:pt x="7" y="56"/>
                    <a:pt x="7" y="56"/>
                  </a:cubicBezTo>
                  <a:cubicBezTo>
                    <a:pt x="6" y="55"/>
                    <a:pt x="5" y="55"/>
                    <a:pt x="4" y="55"/>
                  </a:cubicBezTo>
                  <a:cubicBezTo>
                    <a:pt x="5" y="55"/>
                    <a:pt x="6" y="55"/>
                    <a:pt x="6" y="55"/>
                  </a:cubicBezTo>
                  <a:cubicBezTo>
                    <a:pt x="6" y="55"/>
                    <a:pt x="5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6" y="55"/>
                    <a:pt x="6" y="55"/>
                  </a:cubicBezTo>
                  <a:cubicBezTo>
                    <a:pt x="7" y="55"/>
                    <a:pt x="6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9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8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8" y="52"/>
                    <a:pt x="7" y="52"/>
                  </a:cubicBezTo>
                  <a:cubicBezTo>
                    <a:pt x="7" y="52"/>
                    <a:pt x="8" y="52"/>
                    <a:pt x="8" y="52"/>
                  </a:cubicBezTo>
                  <a:cubicBezTo>
                    <a:pt x="8" y="52"/>
                    <a:pt x="7" y="52"/>
                    <a:pt x="8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2"/>
                    <a:pt x="10" y="52"/>
                    <a:pt x="9" y="51"/>
                  </a:cubicBezTo>
                  <a:cubicBezTo>
                    <a:pt x="10" y="52"/>
                    <a:pt x="10" y="52"/>
                    <a:pt x="10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51"/>
                    <a:pt x="8" y="50"/>
                    <a:pt x="10" y="50"/>
                  </a:cubicBezTo>
                  <a:cubicBezTo>
                    <a:pt x="10" y="50"/>
                    <a:pt x="10" y="50"/>
                    <a:pt x="9" y="50"/>
                  </a:cubicBezTo>
                  <a:cubicBezTo>
                    <a:pt x="9" y="50"/>
                    <a:pt x="11" y="50"/>
                    <a:pt x="11" y="50"/>
                  </a:cubicBezTo>
                  <a:cubicBezTo>
                    <a:pt x="12" y="50"/>
                    <a:pt x="9" y="49"/>
                    <a:pt x="10" y="49"/>
                  </a:cubicBezTo>
                  <a:cubicBezTo>
                    <a:pt x="9" y="49"/>
                    <a:pt x="8" y="49"/>
                    <a:pt x="7" y="48"/>
                  </a:cubicBezTo>
                  <a:cubicBezTo>
                    <a:pt x="8" y="48"/>
                    <a:pt x="9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9"/>
                    <a:pt x="11" y="49"/>
                  </a:cubicBezTo>
                  <a:cubicBezTo>
                    <a:pt x="11" y="49"/>
                    <a:pt x="10" y="49"/>
                    <a:pt x="10" y="49"/>
                  </a:cubicBezTo>
                  <a:cubicBezTo>
                    <a:pt x="11" y="49"/>
                    <a:pt x="10" y="48"/>
                    <a:pt x="11" y="48"/>
                  </a:cubicBezTo>
                  <a:cubicBezTo>
                    <a:pt x="11" y="48"/>
                    <a:pt x="10" y="48"/>
                    <a:pt x="10" y="48"/>
                  </a:cubicBezTo>
                  <a:cubicBezTo>
                    <a:pt x="11" y="48"/>
                    <a:pt x="9" y="48"/>
                    <a:pt x="9" y="47"/>
                  </a:cubicBezTo>
                  <a:cubicBezTo>
                    <a:pt x="10" y="47"/>
                    <a:pt x="11" y="48"/>
                    <a:pt x="10" y="47"/>
                  </a:cubicBezTo>
                  <a:cubicBezTo>
                    <a:pt x="11" y="47"/>
                    <a:pt x="11" y="48"/>
                    <a:pt x="12" y="48"/>
                  </a:cubicBezTo>
                  <a:cubicBezTo>
                    <a:pt x="11" y="47"/>
                    <a:pt x="12" y="47"/>
                    <a:pt x="13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1" y="47"/>
                    <a:pt x="10" y="46"/>
                  </a:cubicBezTo>
                  <a:cubicBezTo>
                    <a:pt x="11" y="46"/>
                    <a:pt x="10" y="46"/>
                    <a:pt x="11" y="46"/>
                  </a:cubicBezTo>
                  <a:cubicBezTo>
                    <a:pt x="10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4" y="47"/>
                    <a:pt x="11" y="46"/>
                    <a:pt x="11" y="46"/>
                  </a:cubicBezTo>
                  <a:cubicBezTo>
                    <a:pt x="12" y="46"/>
                    <a:pt x="13" y="46"/>
                    <a:pt x="13" y="46"/>
                  </a:cubicBezTo>
                  <a:cubicBezTo>
                    <a:pt x="13" y="46"/>
                    <a:pt x="11" y="46"/>
                    <a:pt x="11" y="46"/>
                  </a:cubicBezTo>
                  <a:cubicBezTo>
                    <a:pt x="12" y="46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5"/>
                    <a:pt x="12" y="45"/>
                    <a:pt x="11" y="45"/>
                  </a:cubicBezTo>
                  <a:cubicBezTo>
                    <a:pt x="11" y="45"/>
                    <a:pt x="12" y="45"/>
                    <a:pt x="12" y="45"/>
                  </a:cubicBezTo>
                  <a:cubicBezTo>
                    <a:pt x="12" y="44"/>
                    <a:pt x="13" y="45"/>
                    <a:pt x="13" y="44"/>
                  </a:cubicBezTo>
                  <a:cubicBezTo>
                    <a:pt x="12" y="44"/>
                    <a:pt x="12" y="44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4"/>
                    <a:pt x="9" y="43"/>
                    <a:pt x="10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4"/>
                    <a:pt x="11" y="43"/>
                    <a:pt x="12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1" y="43"/>
                    <a:pt x="11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2"/>
                    <a:pt x="13" y="42"/>
                    <a:pt x="11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2"/>
                    <a:pt x="10" y="41"/>
                    <a:pt x="10" y="41"/>
                  </a:cubicBezTo>
                  <a:cubicBezTo>
                    <a:pt x="11" y="41"/>
                    <a:pt x="12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1" y="41"/>
                    <a:pt x="12" y="41"/>
                  </a:cubicBezTo>
                  <a:cubicBezTo>
                    <a:pt x="11" y="41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0" y="40"/>
                  </a:cubicBezTo>
                  <a:cubicBezTo>
                    <a:pt x="12" y="40"/>
                    <a:pt x="10" y="39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9" y="38"/>
                    <a:pt x="10" y="38"/>
                  </a:cubicBezTo>
                  <a:cubicBezTo>
                    <a:pt x="12" y="38"/>
                    <a:pt x="11" y="38"/>
                    <a:pt x="11" y="38"/>
                  </a:cubicBezTo>
                  <a:cubicBezTo>
                    <a:pt x="14" y="38"/>
                    <a:pt x="11" y="37"/>
                    <a:pt x="13" y="3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0" y="35"/>
                  </a:cubicBezTo>
                  <a:cubicBezTo>
                    <a:pt x="11" y="35"/>
                    <a:pt x="11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36"/>
                    <a:pt x="12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2" y="35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0" y="34"/>
                    <a:pt x="12" y="34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2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3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2"/>
                    <a:pt x="15" y="31"/>
                  </a:cubicBezTo>
                  <a:cubicBezTo>
                    <a:pt x="13" y="31"/>
                    <a:pt x="15" y="31"/>
                    <a:pt x="13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29"/>
                    <a:pt x="17" y="30"/>
                    <a:pt x="16" y="29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9"/>
                    <a:pt x="17" y="29"/>
                    <a:pt x="15" y="28"/>
                  </a:cubicBezTo>
                  <a:cubicBezTo>
                    <a:pt x="15" y="28"/>
                    <a:pt x="16" y="28"/>
                    <a:pt x="16" y="29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7"/>
                    <a:pt x="15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5" y="26"/>
                    <a:pt x="15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26"/>
                    <a:pt x="14" y="26"/>
                    <a:pt x="14" y="25"/>
                  </a:cubicBezTo>
                  <a:cubicBezTo>
                    <a:pt x="16" y="25"/>
                    <a:pt x="16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4"/>
                    <a:pt x="16" y="24"/>
                    <a:pt x="15" y="23"/>
                  </a:cubicBezTo>
                  <a:cubicBezTo>
                    <a:pt x="17" y="23"/>
                    <a:pt x="16" y="22"/>
                    <a:pt x="17" y="22"/>
                  </a:cubicBezTo>
                  <a:cubicBezTo>
                    <a:pt x="17" y="22"/>
                    <a:pt x="16" y="22"/>
                    <a:pt x="16" y="22"/>
                  </a:cubicBezTo>
                  <a:cubicBezTo>
                    <a:pt x="16" y="21"/>
                    <a:pt x="14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8" y="20"/>
                    <a:pt x="14" y="19"/>
                    <a:pt x="17" y="19"/>
                  </a:cubicBezTo>
                  <a:cubicBezTo>
                    <a:pt x="16" y="19"/>
                    <a:pt x="17" y="19"/>
                    <a:pt x="16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8" y="18"/>
                    <a:pt x="17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5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9" y="16"/>
                    <a:pt x="16" y="15"/>
                  </a:cubicBezTo>
                  <a:cubicBezTo>
                    <a:pt x="18" y="16"/>
                    <a:pt x="17" y="15"/>
                    <a:pt x="16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4"/>
                    <a:pt x="15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6" y="14"/>
                    <a:pt x="14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5" y="14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4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3"/>
                    <a:pt x="17" y="13"/>
                    <a:pt x="19" y="13"/>
                  </a:cubicBezTo>
                  <a:cubicBezTo>
                    <a:pt x="18" y="13"/>
                    <a:pt x="16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5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7" y="10"/>
                    <a:pt x="17" y="10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8"/>
                    <a:pt x="13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4" y="5"/>
                    <a:pt x="16" y="4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8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7" y="2"/>
                    <a:pt x="18" y="1"/>
                  </a:cubicBezTo>
                  <a:cubicBezTo>
                    <a:pt x="17" y="1"/>
                    <a:pt x="16" y="1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0" y="0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1"/>
                    <a:pt x="8" y="2"/>
                  </a:cubicBezTo>
                  <a:cubicBezTo>
                    <a:pt x="9" y="2"/>
                    <a:pt x="10" y="1"/>
                    <a:pt x="11" y="2"/>
                  </a:cubicBezTo>
                  <a:cubicBezTo>
                    <a:pt x="10" y="2"/>
                    <a:pt x="9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9" y="2"/>
                    <a:pt x="10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8" y="3"/>
                    <a:pt x="10" y="3"/>
                    <a:pt x="7" y="3"/>
                  </a:cubicBezTo>
                  <a:cubicBezTo>
                    <a:pt x="9" y="3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9" y="4"/>
                    <a:pt x="10" y="5"/>
                    <a:pt x="11" y="5"/>
                  </a:cubicBezTo>
                  <a:cubicBezTo>
                    <a:pt x="9" y="5"/>
                    <a:pt x="9" y="5"/>
                    <a:pt x="7" y="5"/>
                  </a:cubicBezTo>
                  <a:cubicBezTo>
                    <a:pt x="9" y="5"/>
                    <a:pt x="9" y="5"/>
                    <a:pt x="10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10" y="5"/>
                    <a:pt x="8" y="5"/>
                    <a:pt x="9" y="5"/>
                  </a:cubicBezTo>
                  <a:cubicBezTo>
                    <a:pt x="8" y="6"/>
                    <a:pt x="8" y="5"/>
                    <a:pt x="8" y="6"/>
                  </a:cubicBezTo>
                  <a:cubicBezTo>
                    <a:pt x="8" y="6"/>
                    <a:pt x="7" y="5"/>
                    <a:pt x="7" y="6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lose/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2"/>
                    <a:pt x="11" y="12"/>
                  </a:cubicBezTo>
                  <a:lnTo>
                    <a:pt x="10" y="12"/>
                  </a:lnTo>
                  <a:close/>
                  <a:moveTo>
                    <a:pt x="18" y="12"/>
                  </a:moveTo>
                  <a:cubicBezTo>
                    <a:pt x="18" y="12"/>
                    <a:pt x="18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1429"/>
            <p:cNvSpPr>
              <a:spLocks noChangeArrowheads="1"/>
            </p:cNvSpPr>
            <p:nvPr/>
          </p:nvSpPr>
          <p:spPr bwMode="auto">
            <a:xfrm>
              <a:off x="3259" y="295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1430"/>
            <p:cNvSpPr>
              <a:spLocks noChangeArrowheads="1"/>
            </p:cNvSpPr>
            <p:nvPr/>
          </p:nvSpPr>
          <p:spPr bwMode="auto">
            <a:xfrm>
              <a:off x="3239" y="3047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1431"/>
            <p:cNvSpPr>
              <a:spLocks noChangeArrowheads="1"/>
            </p:cNvSpPr>
            <p:nvPr/>
          </p:nvSpPr>
          <p:spPr bwMode="auto">
            <a:xfrm>
              <a:off x="3239" y="296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432"/>
            <p:cNvSpPr>
              <a:spLocks/>
            </p:cNvSpPr>
            <p:nvPr/>
          </p:nvSpPr>
          <p:spPr bwMode="auto">
            <a:xfrm>
              <a:off x="3227" y="3049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0" y="0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433"/>
            <p:cNvSpPr>
              <a:spLocks/>
            </p:cNvSpPr>
            <p:nvPr/>
          </p:nvSpPr>
          <p:spPr bwMode="auto">
            <a:xfrm>
              <a:off x="3227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1434"/>
            <p:cNvSpPr>
              <a:spLocks noChangeArrowheads="1"/>
            </p:cNvSpPr>
            <p:nvPr/>
          </p:nvSpPr>
          <p:spPr bwMode="auto">
            <a:xfrm>
              <a:off x="3225" y="3054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35"/>
            <p:cNvSpPr>
              <a:spLocks/>
            </p:cNvSpPr>
            <p:nvPr/>
          </p:nvSpPr>
          <p:spPr bwMode="auto">
            <a:xfrm>
              <a:off x="3230" y="3022"/>
              <a:ext cx="0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436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1437"/>
            <p:cNvSpPr>
              <a:spLocks noChangeArrowheads="1"/>
            </p:cNvSpPr>
            <p:nvPr/>
          </p:nvSpPr>
          <p:spPr bwMode="auto">
            <a:xfrm>
              <a:off x="3230" y="301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438"/>
            <p:cNvSpPr>
              <a:spLocks/>
            </p:cNvSpPr>
            <p:nvPr/>
          </p:nvSpPr>
          <p:spPr bwMode="auto">
            <a:xfrm>
              <a:off x="3232" y="303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1439"/>
            <p:cNvSpPr>
              <a:spLocks noChangeArrowheads="1"/>
            </p:cNvSpPr>
            <p:nvPr/>
          </p:nvSpPr>
          <p:spPr bwMode="auto">
            <a:xfrm>
              <a:off x="3223" y="306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440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41"/>
            <p:cNvSpPr>
              <a:spLocks/>
            </p:cNvSpPr>
            <p:nvPr/>
          </p:nvSpPr>
          <p:spPr bwMode="auto">
            <a:xfrm>
              <a:off x="3223" y="3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442"/>
            <p:cNvSpPr>
              <a:spLocks/>
            </p:cNvSpPr>
            <p:nvPr/>
          </p:nvSpPr>
          <p:spPr bwMode="auto">
            <a:xfrm>
              <a:off x="322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43"/>
            <p:cNvSpPr>
              <a:spLocks/>
            </p:cNvSpPr>
            <p:nvPr/>
          </p:nvSpPr>
          <p:spPr bwMode="auto">
            <a:xfrm>
              <a:off x="3223" y="3058"/>
              <a:ext cx="2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444"/>
            <p:cNvSpPr>
              <a:spLocks/>
            </p:cNvSpPr>
            <p:nvPr/>
          </p:nvSpPr>
          <p:spPr bwMode="auto">
            <a:xfrm>
              <a:off x="3234" y="3058"/>
              <a:ext cx="7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45"/>
            <p:cNvSpPr>
              <a:spLocks/>
            </p:cNvSpPr>
            <p:nvPr/>
          </p:nvSpPr>
          <p:spPr bwMode="auto">
            <a:xfrm>
              <a:off x="3239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46"/>
            <p:cNvSpPr>
              <a:spLocks/>
            </p:cNvSpPr>
            <p:nvPr/>
          </p:nvSpPr>
          <p:spPr bwMode="auto">
            <a:xfrm>
              <a:off x="3241" y="3043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47"/>
            <p:cNvSpPr>
              <a:spLocks/>
            </p:cNvSpPr>
            <p:nvPr/>
          </p:nvSpPr>
          <p:spPr bwMode="auto">
            <a:xfrm>
              <a:off x="3230" y="303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1448"/>
            <p:cNvSpPr>
              <a:spLocks noChangeArrowheads="1"/>
            </p:cNvSpPr>
            <p:nvPr/>
          </p:nvSpPr>
          <p:spPr bwMode="auto">
            <a:xfrm>
              <a:off x="3248" y="304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49"/>
            <p:cNvSpPr>
              <a:spLocks/>
            </p:cNvSpPr>
            <p:nvPr/>
          </p:nvSpPr>
          <p:spPr bwMode="auto">
            <a:xfrm>
              <a:off x="3250" y="3013"/>
              <a:ext cx="2" cy="3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50"/>
            <p:cNvSpPr>
              <a:spLocks/>
            </p:cNvSpPr>
            <p:nvPr/>
          </p:nvSpPr>
          <p:spPr bwMode="auto">
            <a:xfrm>
              <a:off x="3250" y="3002"/>
              <a:ext cx="4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0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1"/>
            <p:cNvSpPr>
              <a:spLocks/>
            </p:cNvSpPr>
            <p:nvPr/>
          </p:nvSpPr>
          <p:spPr bwMode="auto">
            <a:xfrm>
              <a:off x="3261" y="2971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52"/>
            <p:cNvSpPr>
              <a:spLocks/>
            </p:cNvSpPr>
            <p:nvPr/>
          </p:nvSpPr>
          <p:spPr bwMode="auto">
            <a:xfrm>
              <a:off x="3288" y="3070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53"/>
            <p:cNvSpPr>
              <a:spLocks/>
            </p:cNvSpPr>
            <p:nvPr/>
          </p:nvSpPr>
          <p:spPr bwMode="auto">
            <a:xfrm>
              <a:off x="3288" y="3070"/>
              <a:ext cx="7" cy="4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3" y="1"/>
                    <a:pt x="2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54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55"/>
            <p:cNvSpPr>
              <a:spLocks/>
            </p:cNvSpPr>
            <p:nvPr/>
          </p:nvSpPr>
          <p:spPr bwMode="auto">
            <a:xfrm>
              <a:off x="3311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456"/>
            <p:cNvSpPr>
              <a:spLocks/>
            </p:cNvSpPr>
            <p:nvPr/>
          </p:nvSpPr>
          <p:spPr bwMode="auto">
            <a:xfrm>
              <a:off x="3313" y="3040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457"/>
            <p:cNvSpPr>
              <a:spLocks/>
            </p:cNvSpPr>
            <p:nvPr/>
          </p:nvSpPr>
          <p:spPr bwMode="auto">
            <a:xfrm>
              <a:off x="3306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458"/>
            <p:cNvSpPr>
              <a:spLocks/>
            </p:cNvSpPr>
            <p:nvPr/>
          </p:nvSpPr>
          <p:spPr bwMode="auto">
            <a:xfrm>
              <a:off x="3288" y="3067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459"/>
            <p:cNvSpPr>
              <a:spLocks/>
            </p:cNvSpPr>
            <p:nvPr/>
          </p:nvSpPr>
          <p:spPr bwMode="auto">
            <a:xfrm>
              <a:off x="3306" y="3061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460"/>
            <p:cNvSpPr>
              <a:spLocks/>
            </p:cNvSpPr>
            <p:nvPr/>
          </p:nvSpPr>
          <p:spPr bwMode="auto">
            <a:xfrm>
              <a:off x="3302" y="3063"/>
              <a:ext cx="4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461"/>
            <p:cNvSpPr>
              <a:spLocks/>
            </p:cNvSpPr>
            <p:nvPr/>
          </p:nvSpPr>
          <p:spPr bwMode="auto">
            <a:xfrm>
              <a:off x="3299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462"/>
            <p:cNvSpPr>
              <a:spLocks/>
            </p:cNvSpPr>
            <p:nvPr/>
          </p:nvSpPr>
          <p:spPr bwMode="auto">
            <a:xfrm>
              <a:off x="3308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463"/>
            <p:cNvSpPr>
              <a:spLocks/>
            </p:cNvSpPr>
            <p:nvPr/>
          </p:nvSpPr>
          <p:spPr bwMode="auto">
            <a:xfrm>
              <a:off x="3302" y="293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64"/>
            <p:cNvSpPr>
              <a:spLocks/>
            </p:cNvSpPr>
            <p:nvPr/>
          </p:nvSpPr>
          <p:spPr bwMode="auto">
            <a:xfrm>
              <a:off x="3315" y="293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465"/>
            <p:cNvSpPr>
              <a:spLocks/>
            </p:cNvSpPr>
            <p:nvPr/>
          </p:nvSpPr>
          <p:spPr bwMode="auto">
            <a:xfrm>
              <a:off x="3317" y="30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466"/>
            <p:cNvSpPr>
              <a:spLocks/>
            </p:cNvSpPr>
            <p:nvPr/>
          </p:nvSpPr>
          <p:spPr bwMode="auto">
            <a:xfrm>
              <a:off x="3317" y="2998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467"/>
            <p:cNvSpPr>
              <a:spLocks/>
            </p:cNvSpPr>
            <p:nvPr/>
          </p:nvSpPr>
          <p:spPr bwMode="auto">
            <a:xfrm>
              <a:off x="3288" y="30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468"/>
            <p:cNvSpPr>
              <a:spLocks/>
            </p:cNvSpPr>
            <p:nvPr/>
          </p:nvSpPr>
          <p:spPr bwMode="auto">
            <a:xfrm>
              <a:off x="3315" y="2998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469"/>
            <p:cNvSpPr>
              <a:spLocks/>
            </p:cNvSpPr>
            <p:nvPr/>
          </p:nvSpPr>
          <p:spPr bwMode="auto">
            <a:xfrm>
              <a:off x="3317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70"/>
            <p:cNvSpPr>
              <a:spLocks/>
            </p:cNvSpPr>
            <p:nvPr/>
          </p:nvSpPr>
          <p:spPr bwMode="auto">
            <a:xfrm>
              <a:off x="3313" y="303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71"/>
            <p:cNvSpPr>
              <a:spLocks/>
            </p:cNvSpPr>
            <p:nvPr/>
          </p:nvSpPr>
          <p:spPr bwMode="auto">
            <a:xfrm>
              <a:off x="3315" y="30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472"/>
            <p:cNvSpPr>
              <a:spLocks noChangeArrowheads="1"/>
            </p:cNvSpPr>
            <p:nvPr/>
          </p:nvSpPr>
          <p:spPr bwMode="auto">
            <a:xfrm>
              <a:off x="331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473"/>
            <p:cNvSpPr>
              <a:spLocks/>
            </p:cNvSpPr>
            <p:nvPr/>
          </p:nvSpPr>
          <p:spPr bwMode="auto">
            <a:xfrm>
              <a:off x="3304" y="294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474"/>
            <p:cNvSpPr>
              <a:spLocks noChangeArrowheads="1"/>
            </p:cNvSpPr>
            <p:nvPr/>
          </p:nvSpPr>
          <p:spPr bwMode="auto">
            <a:xfrm>
              <a:off x="3288" y="3067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75"/>
            <p:cNvSpPr>
              <a:spLocks/>
            </p:cNvSpPr>
            <p:nvPr/>
          </p:nvSpPr>
          <p:spPr bwMode="auto">
            <a:xfrm>
              <a:off x="3295" y="302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476"/>
            <p:cNvSpPr>
              <a:spLocks/>
            </p:cNvSpPr>
            <p:nvPr/>
          </p:nvSpPr>
          <p:spPr bwMode="auto">
            <a:xfrm>
              <a:off x="3302" y="2973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1477"/>
            <p:cNvSpPr>
              <a:spLocks noChangeArrowheads="1"/>
            </p:cNvSpPr>
            <p:nvPr/>
          </p:nvSpPr>
          <p:spPr bwMode="auto">
            <a:xfrm>
              <a:off x="3297" y="301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478"/>
            <p:cNvSpPr>
              <a:spLocks/>
            </p:cNvSpPr>
            <p:nvPr/>
          </p:nvSpPr>
          <p:spPr bwMode="auto">
            <a:xfrm>
              <a:off x="3306" y="29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479"/>
            <p:cNvSpPr>
              <a:spLocks noEditPoints="1"/>
            </p:cNvSpPr>
            <p:nvPr/>
          </p:nvSpPr>
          <p:spPr bwMode="auto">
            <a:xfrm>
              <a:off x="3288" y="2930"/>
              <a:ext cx="41" cy="142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8" y="7"/>
                </a:cxn>
                <a:cxn ang="0">
                  <a:pos x="7" y="9"/>
                </a:cxn>
                <a:cxn ang="0">
                  <a:pos x="6" y="12"/>
                </a:cxn>
                <a:cxn ang="0">
                  <a:pos x="8" y="15"/>
                </a:cxn>
                <a:cxn ang="0">
                  <a:pos x="8" y="18"/>
                </a:cxn>
                <a:cxn ang="0">
                  <a:pos x="6" y="20"/>
                </a:cxn>
                <a:cxn ang="0">
                  <a:pos x="8" y="22"/>
                </a:cxn>
                <a:cxn ang="0">
                  <a:pos x="7" y="24"/>
                </a:cxn>
                <a:cxn ang="0">
                  <a:pos x="7" y="26"/>
                </a:cxn>
                <a:cxn ang="0">
                  <a:pos x="5" y="31"/>
                </a:cxn>
                <a:cxn ang="0">
                  <a:pos x="4" y="37"/>
                </a:cxn>
                <a:cxn ang="0">
                  <a:pos x="5" y="39"/>
                </a:cxn>
                <a:cxn ang="0">
                  <a:pos x="5" y="44"/>
                </a:cxn>
                <a:cxn ang="0">
                  <a:pos x="4" y="45"/>
                </a:cxn>
                <a:cxn ang="0">
                  <a:pos x="5" y="48"/>
                </a:cxn>
                <a:cxn ang="0">
                  <a:pos x="5" y="49"/>
                </a:cxn>
                <a:cxn ang="0">
                  <a:pos x="5" y="50"/>
                </a:cxn>
                <a:cxn ang="0">
                  <a:pos x="4" y="53"/>
                </a:cxn>
                <a:cxn ang="0">
                  <a:pos x="4" y="55"/>
                </a:cxn>
                <a:cxn ang="0">
                  <a:pos x="4" y="57"/>
                </a:cxn>
                <a:cxn ang="0">
                  <a:pos x="3" y="58"/>
                </a:cxn>
                <a:cxn ang="0">
                  <a:pos x="2" y="59"/>
                </a:cxn>
                <a:cxn ang="0">
                  <a:pos x="1" y="61"/>
                </a:cxn>
                <a:cxn ang="0">
                  <a:pos x="1" y="62"/>
                </a:cxn>
                <a:cxn ang="0">
                  <a:pos x="4" y="62"/>
                </a:cxn>
                <a:cxn ang="0">
                  <a:pos x="6" y="61"/>
                </a:cxn>
                <a:cxn ang="0">
                  <a:pos x="7" y="60"/>
                </a:cxn>
                <a:cxn ang="0">
                  <a:pos x="8" y="58"/>
                </a:cxn>
                <a:cxn ang="0">
                  <a:pos x="7" y="57"/>
                </a:cxn>
                <a:cxn ang="0">
                  <a:pos x="8" y="56"/>
                </a:cxn>
                <a:cxn ang="0">
                  <a:pos x="8" y="54"/>
                </a:cxn>
                <a:cxn ang="0">
                  <a:pos x="10" y="52"/>
                </a:cxn>
                <a:cxn ang="0">
                  <a:pos x="10" y="50"/>
                </a:cxn>
                <a:cxn ang="0">
                  <a:pos x="11" y="50"/>
                </a:cxn>
                <a:cxn ang="0">
                  <a:pos x="14" y="48"/>
                </a:cxn>
                <a:cxn ang="0">
                  <a:pos x="13" y="47"/>
                </a:cxn>
                <a:cxn ang="0">
                  <a:pos x="10" y="46"/>
                </a:cxn>
                <a:cxn ang="0">
                  <a:pos x="11" y="45"/>
                </a:cxn>
                <a:cxn ang="0">
                  <a:pos x="11" y="43"/>
                </a:cxn>
                <a:cxn ang="0">
                  <a:pos x="12" y="41"/>
                </a:cxn>
                <a:cxn ang="0">
                  <a:pos x="11" y="38"/>
                </a:cxn>
                <a:cxn ang="0">
                  <a:pos x="12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7" y="30"/>
                </a:cxn>
                <a:cxn ang="0">
                  <a:pos x="15" y="27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2"/>
                </a:cxn>
                <a:cxn ang="0">
                  <a:pos x="16" y="11"/>
                </a:cxn>
                <a:cxn ang="0">
                  <a:pos x="15" y="10"/>
                </a:cxn>
                <a:cxn ang="0">
                  <a:pos x="15" y="9"/>
                </a:cxn>
                <a:cxn ang="0">
                  <a:pos x="13" y="3"/>
                </a:cxn>
                <a:cxn ang="0">
                  <a:pos x="14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8" y="5"/>
                </a:cxn>
                <a:cxn ang="0">
                  <a:pos x="9" y="11"/>
                </a:cxn>
              </a:cxnLst>
              <a:rect l="0" t="0" r="r" b="b"/>
              <a:pathLst>
                <a:path w="18" h="63">
                  <a:moveTo>
                    <a:pt x="5" y="5"/>
                  </a:moveTo>
                  <a:cubicBezTo>
                    <a:pt x="5" y="5"/>
                    <a:pt x="7" y="5"/>
                    <a:pt x="8" y="5"/>
                  </a:cubicBezTo>
                  <a:cubicBezTo>
                    <a:pt x="8" y="6"/>
                    <a:pt x="6" y="5"/>
                    <a:pt x="6" y="5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9" y="7"/>
                    <a:pt x="8" y="7"/>
                  </a:cubicBezTo>
                  <a:cubicBezTo>
                    <a:pt x="9" y="7"/>
                    <a:pt x="10" y="7"/>
                    <a:pt x="9" y="8"/>
                  </a:cubicBezTo>
                  <a:cubicBezTo>
                    <a:pt x="8" y="8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7"/>
                    <a:pt x="8" y="7"/>
                    <a:pt x="6" y="7"/>
                  </a:cubicBezTo>
                  <a:cubicBezTo>
                    <a:pt x="6" y="7"/>
                    <a:pt x="7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5" y="8"/>
                    <a:pt x="7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9" y="9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8" y="11"/>
                    <a:pt x="8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7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8" y="13"/>
                    <a:pt x="7" y="13"/>
                    <a:pt x="6" y="13"/>
                  </a:cubicBezTo>
                  <a:cubicBezTo>
                    <a:pt x="7" y="13"/>
                    <a:pt x="9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9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9" y="16"/>
                    <a:pt x="7" y="16"/>
                  </a:cubicBezTo>
                  <a:cubicBezTo>
                    <a:pt x="8" y="17"/>
                    <a:pt x="6" y="17"/>
                    <a:pt x="8" y="17"/>
                  </a:cubicBezTo>
                  <a:cubicBezTo>
                    <a:pt x="7" y="17"/>
                    <a:pt x="7" y="17"/>
                    <a:pt x="6" y="18"/>
                  </a:cubicBezTo>
                  <a:cubicBezTo>
                    <a:pt x="6" y="18"/>
                    <a:pt x="7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8"/>
                    <a:pt x="7" y="19"/>
                  </a:cubicBezTo>
                  <a:cubicBezTo>
                    <a:pt x="8" y="19"/>
                    <a:pt x="6" y="19"/>
                    <a:pt x="6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7" y="20"/>
                    <a:pt x="5" y="19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6" y="21"/>
                    <a:pt x="6" y="22"/>
                  </a:cubicBezTo>
                  <a:cubicBezTo>
                    <a:pt x="6" y="22"/>
                    <a:pt x="8" y="22"/>
                    <a:pt x="8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8" y="22"/>
                  </a:cubicBezTo>
                  <a:cubicBezTo>
                    <a:pt x="8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4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4"/>
                    <a:pt x="6" y="24"/>
                    <a:pt x="7" y="24"/>
                  </a:cubicBezTo>
                  <a:cubicBezTo>
                    <a:pt x="7" y="24"/>
                    <a:pt x="6" y="24"/>
                    <a:pt x="6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6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7"/>
                    <a:pt x="4" y="27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9"/>
                    <a:pt x="6" y="28"/>
                    <a:pt x="5" y="28"/>
                  </a:cubicBezTo>
                  <a:cubicBezTo>
                    <a:pt x="7" y="29"/>
                    <a:pt x="5" y="29"/>
                    <a:pt x="6" y="30"/>
                  </a:cubicBezTo>
                  <a:cubicBezTo>
                    <a:pt x="3" y="30"/>
                    <a:pt x="6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4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2"/>
                    <a:pt x="4" y="33"/>
                    <a:pt x="3" y="34"/>
                  </a:cubicBezTo>
                  <a:cubicBezTo>
                    <a:pt x="3" y="34"/>
                    <a:pt x="7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5"/>
                    <a:pt x="4" y="36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5" y="37"/>
                    <a:pt x="4" y="37"/>
                    <a:pt x="4" y="37"/>
                  </a:cubicBezTo>
                  <a:cubicBezTo>
                    <a:pt x="3" y="37"/>
                    <a:pt x="5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3" y="38"/>
                    <a:pt x="5" y="38"/>
                  </a:cubicBezTo>
                  <a:cubicBezTo>
                    <a:pt x="4" y="38"/>
                    <a:pt x="5" y="39"/>
                    <a:pt x="4" y="39"/>
                  </a:cubicBezTo>
                  <a:cubicBezTo>
                    <a:pt x="6" y="39"/>
                    <a:pt x="4" y="39"/>
                    <a:pt x="5" y="39"/>
                  </a:cubicBezTo>
                  <a:cubicBezTo>
                    <a:pt x="4" y="39"/>
                    <a:pt x="4" y="40"/>
                    <a:pt x="5" y="40"/>
                  </a:cubicBezTo>
                  <a:cubicBezTo>
                    <a:pt x="4" y="40"/>
                    <a:pt x="4" y="40"/>
                    <a:pt x="3" y="40"/>
                  </a:cubicBezTo>
                  <a:cubicBezTo>
                    <a:pt x="3" y="40"/>
                    <a:pt x="4" y="40"/>
                    <a:pt x="5" y="40"/>
                  </a:cubicBezTo>
                  <a:cubicBezTo>
                    <a:pt x="2" y="40"/>
                    <a:pt x="6" y="41"/>
                    <a:pt x="3" y="41"/>
                  </a:cubicBezTo>
                  <a:cubicBezTo>
                    <a:pt x="4" y="42"/>
                    <a:pt x="5" y="42"/>
                    <a:pt x="5" y="43"/>
                  </a:cubicBezTo>
                  <a:cubicBezTo>
                    <a:pt x="3" y="43"/>
                    <a:pt x="5" y="42"/>
                    <a:pt x="3" y="42"/>
                  </a:cubicBezTo>
                  <a:cubicBezTo>
                    <a:pt x="4" y="43"/>
                    <a:pt x="5" y="43"/>
                    <a:pt x="5" y="44"/>
                  </a:cubicBezTo>
                  <a:cubicBezTo>
                    <a:pt x="5" y="44"/>
                    <a:pt x="4" y="43"/>
                    <a:pt x="4" y="43"/>
                  </a:cubicBezTo>
                  <a:cubicBezTo>
                    <a:pt x="4" y="44"/>
                    <a:pt x="4" y="44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5" y="45"/>
                    <a:pt x="7" y="46"/>
                    <a:pt x="7" y="46"/>
                  </a:cubicBezTo>
                  <a:cubicBezTo>
                    <a:pt x="5" y="45"/>
                    <a:pt x="7" y="46"/>
                    <a:pt x="4" y="45"/>
                  </a:cubicBezTo>
                  <a:cubicBezTo>
                    <a:pt x="4" y="45"/>
                    <a:pt x="4" y="45"/>
                    <a:pt x="5" y="46"/>
                  </a:cubicBezTo>
                  <a:cubicBezTo>
                    <a:pt x="5" y="46"/>
                    <a:pt x="4" y="46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7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7"/>
                    <a:pt x="6" y="47"/>
                    <a:pt x="5" y="48"/>
                  </a:cubicBezTo>
                  <a:cubicBezTo>
                    <a:pt x="4" y="47"/>
                    <a:pt x="5" y="48"/>
                    <a:pt x="3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6" y="48"/>
                    <a:pt x="5" y="49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6" y="49"/>
                    <a:pt x="7" y="49"/>
                    <a:pt x="7" y="49"/>
                  </a:cubicBezTo>
                  <a:cubicBezTo>
                    <a:pt x="6" y="49"/>
                    <a:pt x="7" y="49"/>
                    <a:pt x="6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7" y="50"/>
                    <a:pt x="6" y="50"/>
                  </a:cubicBezTo>
                  <a:cubicBezTo>
                    <a:pt x="6" y="50"/>
                    <a:pt x="5" y="49"/>
                    <a:pt x="4" y="49"/>
                  </a:cubicBezTo>
                  <a:cubicBezTo>
                    <a:pt x="5" y="50"/>
                    <a:pt x="5" y="50"/>
                    <a:pt x="6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5" y="50"/>
                    <a:pt x="5" y="50"/>
                    <a:pt x="4" y="50"/>
                  </a:cubicBezTo>
                  <a:cubicBezTo>
                    <a:pt x="4" y="50"/>
                    <a:pt x="6" y="50"/>
                    <a:pt x="5" y="51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1"/>
                    <a:pt x="6" y="51"/>
                    <a:pt x="5" y="51"/>
                  </a:cubicBezTo>
                  <a:cubicBezTo>
                    <a:pt x="3" y="51"/>
                    <a:pt x="5" y="51"/>
                    <a:pt x="3" y="51"/>
                  </a:cubicBezTo>
                  <a:cubicBezTo>
                    <a:pt x="4" y="51"/>
                    <a:pt x="5" y="52"/>
                    <a:pt x="4" y="53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7" y="53"/>
                    <a:pt x="4" y="53"/>
                    <a:pt x="4" y="53"/>
                  </a:cubicBezTo>
                  <a:cubicBezTo>
                    <a:pt x="4" y="53"/>
                    <a:pt x="3" y="53"/>
                    <a:pt x="4" y="53"/>
                  </a:cubicBezTo>
                  <a:cubicBezTo>
                    <a:pt x="3" y="53"/>
                    <a:pt x="4" y="53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3" y="54"/>
                    <a:pt x="4" y="54"/>
                    <a:pt x="3" y="54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54"/>
                    <a:pt x="6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4" y="57"/>
                    <a:pt x="3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7"/>
                    <a:pt x="6" y="58"/>
                    <a:pt x="5" y="58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5" y="58"/>
                    <a:pt x="5" y="58"/>
                  </a:cubicBezTo>
                  <a:cubicBezTo>
                    <a:pt x="4" y="58"/>
                    <a:pt x="4" y="58"/>
                    <a:pt x="3" y="57"/>
                  </a:cubicBezTo>
                  <a:cubicBezTo>
                    <a:pt x="3" y="58"/>
                    <a:pt x="5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2" y="57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5" y="59"/>
                    <a:pt x="3" y="58"/>
                    <a:pt x="4" y="59"/>
                  </a:cubicBezTo>
                  <a:cubicBezTo>
                    <a:pt x="3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0" y="58"/>
                    <a:pt x="2" y="59"/>
                  </a:cubicBezTo>
                  <a:cubicBezTo>
                    <a:pt x="1" y="59"/>
                    <a:pt x="2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3" y="60"/>
                    <a:pt x="0" y="59"/>
                    <a:pt x="2" y="60"/>
                  </a:cubicBezTo>
                  <a:cubicBezTo>
                    <a:pt x="2" y="61"/>
                    <a:pt x="3" y="61"/>
                    <a:pt x="4" y="62"/>
                  </a:cubicBezTo>
                  <a:cubicBezTo>
                    <a:pt x="3" y="62"/>
                    <a:pt x="2" y="61"/>
                    <a:pt x="2" y="61"/>
                  </a:cubicBezTo>
                  <a:cubicBezTo>
                    <a:pt x="2" y="61"/>
                    <a:pt x="2" y="61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3" y="62"/>
                    <a:pt x="2" y="62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1" y="62"/>
                    <a:pt x="1" y="62"/>
                    <a:pt x="0" y="61"/>
                  </a:cubicBezTo>
                  <a:cubicBezTo>
                    <a:pt x="1" y="62"/>
                    <a:pt x="1" y="62"/>
                    <a:pt x="2" y="62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2"/>
                    <a:pt x="1" y="62"/>
                  </a:cubicBezTo>
                  <a:cubicBezTo>
                    <a:pt x="0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4" y="63"/>
                    <a:pt x="2" y="62"/>
                    <a:pt x="2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3" y="62"/>
                    <a:pt x="4" y="62"/>
                    <a:pt x="4" y="62"/>
                  </a:cubicBezTo>
                  <a:cubicBezTo>
                    <a:pt x="5" y="62"/>
                    <a:pt x="3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6" y="62"/>
                    <a:pt x="4" y="61"/>
                    <a:pt x="5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1"/>
                    <a:pt x="4" y="61"/>
                    <a:pt x="3" y="61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5" y="61"/>
                    <a:pt x="5" y="61"/>
                    <a:pt x="4" y="61"/>
                  </a:cubicBezTo>
                  <a:cubicBezTo>
                    <a:pt x="5" y="61"/>
                    <a:pt x="4" y="60"/>
                    <a:pt x="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7" y="61"/>
                    <a:pt x="4" y="60"/>
                    <a:pt x="5" y="60"/>
                  </a:cubicBezTo>
                  <a:cubicBezTo>
                    <a:pt x="6" y="60"/>
                    <a:pt x="6" y="60"/>
                    <a:pt x="7" y="60"/>
                  </a:cubicBezTo>
                  <a:cubicBezTo>
                    <a:pt x="5" y="60"/>
                    <a:pt x="7" y="60"/>
                    <a:pt x="7" y="60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7" y="59"/>
                    <a:pt x="7" y="59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6" y="58"/>
                    <a:pt x="7" y="58"/>
                    <a:pt x="7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7" y="57"/>
                    <a:pt x="8" y="57"/>
                  </a:cubicBezTo>
                  <a:cubicBezTo>
                    <a:pt x="7" y="57"/>
                    <a:pt x="5" y="56"/>
                    <a:pt x="5" y="56"/>
                  </a:cubicBezTo>
                  <a:cubicBezTo>
                    <a:pt x="5" y="56"/>
                    <a:pt x="6" y="56"/>
                    <a:pt x="6" y="56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6" y="56"/>
                    <a:pt x="6" y="56"/>
                  </a:cubicBezTo>
                  <a:cubicBezTo>
                    <a:pt x="7" y="56"/>
                    <a:pt x="7" y="56"/>
                    <a:pt x="8" y="57"/>
                  </a:cubicBezTo>
                  <a:cubicBezTo>
                    <a:pt x="8" y="57"/>
                    <a:pt x="7" y="57"/>
                    <a:pt x="8" y="57"/>
                  </a:cubicBezTo>
                  <a:cubicBezTo>
                    <a:pt x="8" y="57"/>
                    <a:pt x="8" y="57"/>
                    <a:pt x="9" y="57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9" y="56"/>
                    <a:pt x="9" y="56"/>
                    <a:pt x="8" y="56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8" y="56"/>
                    <a:pt x="9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6" y="54"/>
                    <a:pt x="8" y="55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7" y="53"/>
                  </a:cubicBezTo>
                  <a:cubicBezTo>
                    <a:pt x="7" y="53"/>
                    <a:pt x="8" y="53"/>
                    <a:pt x="9" y="53"/>
                  </a:cubicBezTo>
                  <a:cubicBezTo>
                    <a:pt x="8" y="53"/>
                    <a:pt x="8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10" y="53"/>
                    <a:pt x="10" y="53"/>
                    <a:pt x="9" y="53"/>
                  </a:cubicBezTo>
                  <a:cubicBezTo>
                    <a:pt x="10" y="53"/>
                    <a:pt x="10" y="53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3" y="52"/>
                    <a:pt x="8" y="51"/>
                    <a:pt x="11" y="51"/>
                  </a:cubicBezTo>
                  <a:cubicBezTo>
                    <a:pt x="10" y="51"/>
                    <a:pt x="10" y="51"/>
                    <a:pt x="9" y="51"/>
                  </a:cubicBezTo>
                  <a:cubicBezTo>
                    <a:pt x="10" y="51"/>
                    <a:pt x="12" y="51"/>
                    <a:pt x="12" y="51"/>
                  </a:cubicBezTo>
                  <a:cubicBezTo>
                    <a:pt x="12" y="51"/>
                    <a:pt x="10" y="50"/>
                    <a:pt x="10" y="50"/>
                  </a:cubicBezTo>
                  <a:cubicBezTo>
                    <a:pt x="10" y="50"/>
                    <a:pt x="9" y="50"/>
                    <a:pt x="8" y="49"/>
                  </a:cubicBezTo>
                  <a:cubicBezTo>
                    <a:pt x="8" y="49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0" y="49"/>
                    <a:pt x="10" y="48"/>
                  </a:cubicBezTo>
                  <a:cubicBezTo>
                    <a:pt x="10" y="48"/>
                    <a:pt x="11" y="49"/>
                    <a:pt x="11" y="48"/>
                  </a:cubicBezTo>
                  <a:cubicBezTo>
                    <a:pt x="11" y="48"/>
                    <a:pt x="12" y="48"/>
                    <a:pt x="12" y="49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8"/>
                    <a:pt x="14" y="48"/>
                    <a:pt x="1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2" y="48"/>
                    <a:pt x="11" y="47"/>
                  </a:cubicBezTo>
                  <a:cubicBezTo>
                    <a:pt x="11" y="47"/>
                    <a:pt x="10" y="47"/>
                    <a:pt x="12" y="47"/>
                  </a:cubicBezTo>
                  <a:cubicBezTo>
                    <a:pt x="11" y="47"/>
                    <a:pt x="13" y="47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2" y="47"/>
                    <a:pt x="12" y="46"/>
                  </a:cubicBezTo>
                  <a:cubicBezTo>
                    <a:pt x="12" y="46"/>
                    <a:pt x="11" y="46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5"/>
                    <a:pt x="12" y="46"/>
                    <a:pt x="11" y="45"/>
                  </a:cubicBezTo>
                  <a:cubicBezTo>
                    <a:pt x="12" y="45"/>
                    <a:pt x="13" y="45"/>
                    <a:pt x="13" y="45"/>
                  </a:cubicBezTo>
                  <a:cubicBezTo>
                    <a:pt x="12" y="45"/>
                    <a:pt x="14" y="45"/>
                    <a:pt x="13" y="45"/>
                  </a:cubicBezTo>
                  <a:cubicBezTo>
                    <a:pt x="12" y="45"/>
                    <a:pt x="13" y="45"/>
                    <a:pt x="12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2" y="45"/>
                    <a:pt x="11" y="45"/>
                  </a:cubicBezTo>
                  <a:cubicBezTo>
                    <a:pt x="11" y="45"/>
                    <a:pt x="11" y="45"/>
                    <a:pt x="10" y="45"/>
                  </a:cubicBezTo>
                  <a:cubicBezTo>
                    <a:pt x="12" y="45"/>
                    <a:pt x="9" y="44"/>
                    <a:pt x="10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4" y="44"/>
                    <a:pt x="12" y="44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3"/>
                    <a:pt x="12" y="43"/>
                    <a:pt x="11" y="43"/>
                  </a:cubicBezTo>
                  <a:cubicBezTo>
                    <a:pt x="12" y="43"/>
                    <a:pt x="12" y="43"/>
                    <a:pt x="13" y="43"/>
                  </a:cubicBezTo>
                  <a:cubicBezTo>
                    <a:pt x="12" y="43"/>
                    <a:pt x="13" y="43"/>
                    <a:pt x="12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0" y="42"/>
                    <a:pt x="11" y="41"/>
                  </a:cubicBezTo>
                  <a:cubicBezTo>
                    <a:pt x="12" y="42"/>
                    <a:pt x="12" y="42"/>
                    <a:pt x="13" y="42"/>
                  </a:cubicBezTo>
                  <a:cubicBezTo>
                    <a:pt x="13" y="42"/>
                    <a:pt x="13" y="42"/>
                    <a:pt x="12" y="42"/>
                  </a:cubicBezTo>
                  <a:cubicBezTo>
                    <a:pt x="13" y="42"/>
                    <a:pt x="11" y="41"/>
                    <a:pt x="12" y="41"/>
                  </a:cubicBezTo>
                  <a:cubicBezTo>
                    <a:pt x="12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0" y="41"/>
                  </a:cubicBezTo>
                  <a:cubicBezTo>
                    <a:pt x="13" y="41"/>
                    <a:pt x="10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0" y="38"/>
                    <a:pt x="11" y="38"/>
                  </a:cubicBezTo>
                  <a:cubicBezTo>
                    <a:pt x="12" y="38"/>
                    <a:pt x="11" y="38"/>
                    <a:pt x="12" y="38"/>
                  </a:cubicBezTo>
                  <a:cubicBezTo>
                    <a:pt x="14" y="39"/>
                    <a:pt x="11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12" y="36"/>
                    <a:pt x="11" y="36"/>
                    <a:pt x="12" y="36"/>
                  </a:cubicBezTo>
                  <a:cubicBezTo>
                    <a:pt x="12" y="36"/>
                    <a:pt x="11" y="36"/>
                    <a:pt x="11" y="36"/>
                  </a:cubicBezTo>
                  <a:cubicBezTo>
                    <a:pt x="11" y="36"/>
                    <a:pt x="12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3" y="36"/>
                    <a:pt x="13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0" y="34"/>
                    <a:pt x="12" y="35"/>
                    <a:pt x="11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1" y="34"/>
                    <a:pt x="11" y="33"/>
                  </a:cubicBezTo>
                  <a:cubicBezTo>
                    <a:pt x="12" y="34"/>
                    <a:pt x="13" y="34"/>
                    <a:pt x="14" y="34"/>
                  </a:cubicBezTo>
                  <a:cubicBezTo>
                    <a:pt x="14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1" y="33"/>
                    <a:pt x="11" y="33"/>
                  </a:cubicBezTo>
                  <a:cubicBezTo>
                    <a:pt x="14" y="33"/>
                    <a:pt x="12" y="32"/>
                    <a:pt x="14" y="32"/>
                  </a:cubicBezTo>
                  <a:cubicBezTo>
                    <a:pt x="13" y="32"/>
                    <a:pt x="15" y="31"/>
                    <a:pt x="15" y="31"/>
                  </a:cubicBezTo>
                  <a:cubicBezTo>
                    <a:pt x="13" y="31"/>
                    <a:pt x="15" y="31"/>
                    <a:pt x="12" y="30"/>
                  </a:cubicBezTo>
                  <a:cubicBezTo>
                    <a:pt x="12" y="30"/>
                    <a:pt x="12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7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29"/>
                    <a:pt x="17" y="30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4" y="28"/>
                  </a:cubicBezTo>
                  <a:cubicBezTo>
                    <a:pt x="15" y="28"/>
                    <a:pt x="15" y="28"/>
                    <a:pt x="16" y="28"/>
                  </a:cubicBezTo>
                  <a:cubicBezTo>
                    <a:pt x="16" y="28"/>
                    <a:pt x="14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4" y="26"/>
                    <a:pt x="15" y="26"/>
                  </a:cubicBezTo>
                  <a:cubicBezTo>
                    <a:pt x="15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4" y="25"/>
                    <a:pt x="14" y="25"/>
                  </a:cubicBezTo>
                  <a:cubicBezTo>
                    <a:pt x="15" y="25"/>
                    <a:pt x="16" y="25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5" y="23"/>
                    <a:pt x="15" y="23"/>
                  </a:cubicBezTo>
                  <a:cubicBezTo>
                    <a:pt x="16" y="23"/>
                    <a:pt x="15" y="22"/>
                    <a:pt x="16" y="21"/>
                  </a:cubicBezTo>
                  <a:cubicBezTo>
                    <a:pt x="16" y="21"/>
                    <a:pt x="15" y="21"/>
                    <a:pt x="15" y="21"/>
                  </a:cubicBezTo>
                  <a:cubicBezTo>
                    <a:pt x="15" y="21"/>
                    <a:pt x="14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7" y="20"/>
                    <a:pt x="17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8" y="20"/>
                    <a:pt x="13" y="19"/>
                    <a:pt x="16" y="19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8"/>
                    <a:pt x="17" y="18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7"/>
                    <a:pt x="14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7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8" y="15"/>
                    <a:pt x="15" y="15"/>
                  </a:cubicBezTo>
                  <a:cubicBezTo>
                    <a:pt x="17" y="15"/>
                    <a:pt x="16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4" y="14"/>
                    <a:pt x="14" y="14"/>
                  </a:cubicBezTo>
                  <a:cubicBezTo>
                    <a:pt x="14" y="13"/>
                    <a:pt x="15" y="13"/>
                    <a:pt x="14" y="14"/>
                  </a:cubicBezTo>
                  <a:cubicBezTo>
                    <a:pt x="15" y="13"/>
                    <a:pt x="13" y="13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3"/>
                    <a:pt x="14" y="13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4" y="12"/>
                    <a:pt x="13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2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7" y="12"/>
                  </a:cubicBezTo>
                  <a:cubicBezTo>
                    <a:pt x="17" y="12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0"/>
                  </a:cubicBezTo>
                  <a:cubicBezTo>
                    <a:pt x="15" y="10"/>
                    <a:pt x="16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4" y="10"/>
                    <a:pt x="15" y="10"/>
                    <a:pt x="16" y="10"/>
                  </a:cubicBezTo>
                  <a:cubicBezTo>
                    <a:pt x="15" y="9"/>
                    <a:pt x="16" y="9"/>
                    <a:pt x="14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5" y="8"/>
                    <a:pt x="13" y="8"/>
                  </a:cubicBezTo>
                  <a:cubicBezTo>
                    <a:pt x="14" y="8"/>
                    <a:pt x="15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2" y="4"/>
                    <a:pt x="15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2"/>
                    <a:pt x="16" y="2"/>
                    <a:pt x="14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3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6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7" y="1"/>
                    <a:pt x="8" y="1"/>
                    <a:pt x="9" y="1"/>
                  </a:cubicBezTo>
                  <a:cubicBezTo>
                    <a:pt x="8" y="1"/>
                    <a:pt x="7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6" y="2"/>
                    <a:pt x="8" y="3"/>
                    <a:pt x="6" y="3"/>
                  </a:cubicBezTo>
                  <a:cubicBezTo>
                    <a:pt x="8" y="3"/>
                    <a:pt x="6" y="3"/>
                    <a:pt x="8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7" y="5"/>
                    <a:pt x="8" y="5"/>
                    <a:pt x="6" y="5"/>
                  </a:cubicBezTo>
                  <a:cubicBezTo>
                    <a:pt x="8" y="5"/>
                    <a:pt x="7" y="5"/>
                    <a:pt x="8" y="5"/>
                  </a:cubicBezTo>
                  <a:cubicBezTo>
                    <a:pt x="7" y="5"/>
                    <a:pt x="6" y="5"/>
                    <a:pt x="7" y="5"/>
                  </a:cubicBezTo>
                  <a:cubicBezTo>
                    <a:pt x="6" y="5"/>
                    <a:pt x="5" y="5"/>
                    <a:pt x="5" y="5"/>
                  </a:cubicBezTo>
                  <a:close/>
                  <a:moveTo>
                    <a:pt x="9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lnTo>
                    <a:pt x="9" y="11"/>
                  </a:lnTo>
                  <a:close/>
                  <a:moveTo>
                    <a:pt x="9" y="1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lose/>
                  <a:moveTo>
                    <a:pt x="16" y="11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Rectangle 1480"/>
            <p:cNvSpPr>
              <a:spLocks noChangeArrowheads="1"/>
            </p:cNvSpPr>
            <p:nvPr/>
          </p:nvSpPr>
          <p:spPr bwMode="auto">
            <a:xfrm>
              <a:off x="3322" y="2953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481"/>
            <p:cNvSpPr>
              <a:spLocks noChangeArrowheads="1"/>
            </p:cNvSpPr>
            <p:nvPr/>
          </p:nvSpPr>
          <p:spPr bwMode="auto">
            <a:xfrm>
              <a:off x="3306" y="305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Rectangle 1482"/>
            <p:cNvSpPr>
              <a:spLocks noChangeArrowheads="1"/>
            </p:cNvSpPr>
            <p:nvPr/>
          </p:nvSpPr>
          <p:spPr bwMode="auto">
            <a:xfrm>
              <a:off x="3302" y="297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483"/>
            <p:cNvSpPr>
              <a:spLocks/>
            </p:cNvSpPr>
            <p:nvPr/>
          </p:nvSpPr>
          <p:spPr bwMode="auto">
            <a:xfrm>
              <a:off x="3295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84"/>
            <p:cNvSpPr>
              <a:spLocks/>
            </p:cNvSpPr>
            <p:nvPr/>
          </p:nvSpPr>
          <p:spPr bwMode="auto">
            <a:xfrm>
              <a:off x="3293" y="3061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Rectangle 1485"/>
            <p:cNvSpPr>
              <a:spLocks noChangeArrowheads="1"/>
            </p:cNvSpPr>
            <p:nvPr/>
          </p:nvSpPr>
          <p:spPr bwMode="auto">
            <a:xfrm>
              <a:off x="3293" y="306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486"/>
            <p:cNvSpPr>
              <a:spLocks/>
            </p:cNvSpPr>
            <p:nvPr/>
          </p:nvSpPr>
          <p:spPr bwMode="auto">
            <a:xfrm>
              <a:off x="3297" y="3029"/>
              <a:ext cx="0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487"/>
            <p:cNvSpPr>
              <a:spLocks/>
            </p:cNvSpPr>
            <p:nvPr/>
          </p:nvSpPr>
          <p:spPr bwMode="auto">
            <a:xfrm>
              <a:off x="3299" y="3040"/>
              <a:ext cx="3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Rectangle 1488"/>
            <p:cNvSpPr>
              <a:spLocks noChangeArrowheads="1"/>
            </p:cNvSpPr>
            <p:nvPr/>
          </p:nvSpPr>
          <p:spPr bwMode="auto">
            <a:xfrm>
              <a:off x="3295" y="3020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489"/>
            <p:cNvSpPr>
              <a:spLocks/>
            </p:cNvSpPr>
            <p:nvPr/>
          </p:nvSpPr>
          <p:spPr bwMode="auto">
            <a:xfrm>
              <a:off x="3299" y="30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490"/>
            <p:cNvSpPr>
              <a:spLocks/>
            </p:cNvSpPr>
            <p:nvPr/>
          </p:nvSpPr>
          <p:spPr bwMode="auto">
            <a:xfrm>
              <a:off x="3288" y="3067"/>
              <a:ext cx="0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491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92"/>
            <p:cNvSpPr>
              <a:spLocks/>
            </p:cNvSpPr>
            <p:nvPr/>
          </p:nvSpPr>
          <p:spPr bwMode="auto">
            <a:xfrm>
              <a:off x="3288" y="30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493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494"/>
            <p:cNvSpPr>
              <a:spLocks/>
            </p:cNvSpPr>
            <p:nvPr/>
          </p:nvSpPr>
          <p:spPr bwMode="auto">
            <a:xfrm>
              <a:off x="3288" y="3065"/>
              <a:ext cx="2" cy="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495"/>
            <p:cNvSpPr>
              <a:spLocks/>
            </p:cNvSpPr>
            <p:nvPr/>
          </p:nvSpPr>
          <p:spPr bwMode="auto">
            <a:xfrm>
              <a:off x="3302" y="3067"/>
              <a:ext cx="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496"/>
            <p:cNvSpPr>
              <a:spLocks/>
            </p:cNvSpPr>
            <p:nvPr/>
          </p:nvSpPr>
          <p:spPr bwMode="auto">
            <a:xfrm>
              <a:off x="3304" y="306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497"/>
            <p:cNvSpPr>
              <a:spLocks/>
            </p:cNvSpPr>
            <p:nvPr/>
          </p:nvSpPr>
          <p:spPr bwMode="auto">
            <a:xfrm>
              <a:off x="3308" y="3049"/>
              <a:ext cx="3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498"/>
            <p:cNvSpPr>
              <a:spLocks/>
            </p:cNvSpPr>
            <p:nvPr/>
          </p:nvSpPr>
          <p:spPr bwMode="auto">
            <a:xfrm>
              <a:off x="3297" y="3045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99"/>
            <p:cNvSpPr>
              <a:spLocks/>
            </p:cNvSpPr>
            <p:nvPr/>
          </p:nvSpPr>
          <p:spPr bwMode="auto">
            <a:xfrm>
              <a:off x="3313" y="3047"/>
              <a:ext cx="2" cy="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500"/>
            <p:cNvSpPr>
              <a:spLocks/>
            </p:cNvSpPr>
            <p:nvPr/>
          </p:nvSpPr>
          <p:spPr bwMode="auto">
            <a:xfrm>
              <a:off x="3315" y="3020"/>
              <a:ext cx="5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501"/>
            <p:cNvSpPr>
              <a:spLocks/>
            </p:cNvSpPr>
            <p:nvPr/>
          </p:nvSpPr>
          <p:spPr bwMode="auto">
            <a:xfrm>
              <a:off x="3317" y="3009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502"/>
            <p:cNvSpPr>
              <a:spLocks noChangeArrowheads="1"/>
            </p:cNvSpPr>
            <p:nvPr/>
          </p:nvSpPr>
          <p:spPr bwMode="auto">
            <a:xfrm>
              <a:off x="3324" y="2975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503"/>
            <p:cNvSpPr>
              <a:spLocks/>
            </p:cNvSpPr>
            <p:nvPr/>
          </p:nvSpPr>
          <p:spPr bwMode="auto">
            <a:xfrm>
              <a:off x="3160" y="3058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504"/>
            <p:cNvSpPr>
              <a:spLocks/>
            </p:cNvSpPr>
            <p:nvPr/>
          </p:nvSpPr>
          <p:spPr bwMode="auto">
            <a:xfrm>
              <a:off x="3160" y="3056"/>
              <a:ext cx="7" cy="5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2" y="2"/>
                    <a:pt x="1" y="1"/>
                    <a:pt x="2" y="2"/>
                  </a:cubicBezTo>
                  <a:cubicBezTo>
                    <a:pt x="3" y="2"/>
                    <a:pt x="3" y="2"/>
                    <a:pt x="2" y="1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505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506"/>
            <p:cNvSpPr>
              <a:spLocks/>
            </p:cNvSpPr>
            <p:nvPr/>
          </p:nvSpPr>
          <p:spPr bwMode="auto">
            <a:xfrm>
              <a:off x="3182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507"/>
            <p:cNvSpPr>
              <a:spLocks/>
            </p:cNvSpPr>
            <p:nvPr/>
          </p:nvSpPr>
          <p:spPr bwMode="auto">
            <a:xfrm>
              <a:off x="3185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508"/>
            <p:cNvSpPr>
              <a:spLocks/>
            </p:cNvSpPr>
            <p:nvPr/>
          </p:nvSpPr>
          <p:spPr bwMode="auto">
            <a:xfrm>
              <a:off x="3178" y="3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509"/>
            <p:cNvSpPr>
              <a:spLocks/>
            </p:cNvSpPr>
            <p:nvPr/>
          </p:nvSpPr>
          <p:spPr bwMode="auto">
            <a:xfrm>
              <a:off x="3160" y="3054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510"/>
            <p:cNvSpPr>
              <a:spLocks/>
            </p:cNvSpPr>
            <p:nvPr/>
          </p:nvSpPr>
          <p:spPr bwMode="auto">
            <a:xfrm>
              <a:off x="3178" y="3049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511"/>
            <p:cNvSpPr>
              <a:spLocks/>
            </p:cNvSpPr>
            <p:nvPr/>
          </p:nvSpPr>
          <p:spPr bwMode="auto">
            <a:xfrm>
              <a:off x="3173" y="3052"/>
              <a:ext cx="5" cy="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512"/>
            <p:cNvSpPr>
              <a:spLocks/>
            </p:cNvSpPr>
            <p:nvPr/>
          </p:nvSpPr>
          <p:spPr bwMode="auto">
            <a:xfrm>
              <a:off x="3171" y="3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513"/>
            <p:cNvSpPr>
              <a:spLocks/>
            </p:cNvSpPr>
            <p:nvPr/>
          </p:nvSpPr>
          <p:spPr bwMode="auto">
            <a:xfrm>
              <a:off x="3180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514"/>
            <p:cNvSpPr>
              <a:spLocks/>
            </p:cNvSpPr>
            <p:nvPr/>
          </p:nvSpPr>
          <p:spPr bwMode="auto">
            <a:xfrm>
              <a:off x="3173" y="29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515"/>
            <p:cNvSpPr>
              <a:spLocks/>
            </p:cNvSpPr>
            <p:nvPr/>
          </p:nvSpPr>
          <p:spPr bwMode="auto">
            <a:xfrm>
              <a:off x="3185" y="292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516"/>
            <p:cNvSpPr>
              <a:spLocks/>
            </p:cNvSpPr>
            <p:nvPr/>
          </p:nvSpPr>
          <p:spPr bwMode="auto">
            <a:xfrm>
              <a:off x="3189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517"/>
            <p:cNvSpPr>
              <a:spLocks/>
            </p:cNvSpPr>
            <p:nvPr/>
          </p:nvSpPr>
          <p:spPr bwMode="auto">
            <a:xfrm>
              <a:off x="3187" y="2991"/>
              <a:ext cx="7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518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519"/>
            <p:cNvSpPr>
              <a:spLocks noChangeArrowheads="1"/>
            </p:cNvSpPr>
            <p:nvPr/>
          </p:nvSpPr>
          <p:spPr bwMode="auto">
            <a:xfrm>
              <a:off x="3187" y="299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520"/>
            <p:cNvSpPr>
              <a:spLocks/>
            </p:cNvSpPr>
            <p:nvPr/>
          </p:nvSpPr>
          <p:spPr bwMode="auto">
            <a:xfrm>
              <a:off x="3189" y="30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521"/>
            <p:cNvSpPr>
              <a:spLocks/>
            </p:cNvSpPr>
            <p:nvPr/>
          </p:nvSpPr>
          <p:spPr bwMode="auto">
            <a:xfrm>
              <a:off x="3185" y="3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22"/>
            <p:cNvSpPr>
              <a:spLocks/>
            </p:cNvSpPr>
            <p:nvPr/>
          </p:nvSpPr>
          <p:spPr bwMode="auto">
            <a:xfrm>
              <a:off x="3187" y="30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1523"/>
            <p:cNvSpPr>
              <a:spLocks noChangeArrowheads="1"/>
            </p:cNvSpPr>
            <p:nvPr/>
          </p:nvSpPr>
          <p:spPr bwMode="auto">
            <a:xfrm>
              <a:off x="318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524"/>
            <p:cNvSpPr>
              <a:spLocks/>
            </p:cNvSpPr>
            <p:nvPr/>
          </p:nvSpPr>
          <p:spPr bwMode="auto">
            <a:xfrm>
              <a:off x="3173" y="2941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525"/>
            <p:cNvSpPr>
              <a:spLocks/>
            </p:cNvSpPr>
            <p:nvPr/>
          </p:nvSpPr>
          <p:spPr bwMode="auto">
            <a:xfrm>
              <a:off x="3162" y="305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526"/>
            <p:cNvSpPr>
              <a:spLocks/>
            </p:cNvSpPr>
            <p:nvPr/>
          </p:nvSpPr>
          <p:spPr bwMode="auto">
            <a:xfrm>
              <a:off x="3167" y="30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527"/>
            <p:cNvSpPr>
              <a:spLocks/>
            </p:cNvSpPr>
            <p:nvPr/>
          </p:nvSpPr>
          <p:spPr bwMode="auto">
            <a:xfrm>
              <a:off x="3173" y="29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1528"/>
            <p:cNvSpPr>
              <a:spLocks noChangeArrowheads="1"/>
            </p:cNvSpPr>
            <p:nvPr/>
          </p:nvSpPr>
          <p:spPr bwMode="auto">
            <a:xfrm>
              <a:off x="3167" y="3009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529"/>
            <p:cNvSpPr>
              <a:spLocks/>
            </p:cNvSpPr>
            <p:nvPr/>
          </p:nvSpPr>
          <p:spPr bwMode="auto">
            <a:xfrm>
              <a:off x="3176" y="2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530"/>
            <p:cNvSpPr>
              <a:spLocks noEditPoints="1"/>
            </p:cNvSpPr>
            <p:nvPr/>
          </p:nvSpPr>
          <p:spPr bwMode="auto">
            <a:xfrm>
              <a:off x="3160" y="2926"/>
              <a:ext cx="38" cy="135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7" y="8"/>
                </a:cxn>
                <a:cxn ang="0">
                  <a:pos x="6" y="9"/>
                </a:cxn>
                <a:cxn ang="0">
                  <a:pos x="5" y="12"/>
                </a:cxn>
                <a:cxn ang="0">
                  <a:pos x="8" y="14"/>
                </a:cxn>
                <a:cxn ang="0">
                  <a:pos x="7" y="18"/>
                </a:cxn>
                <a:cxn ang="0">
                  <a:pos x="5" y="19"/>
                </a:cxn>
                <a:cxn ang="0">
                  <a:pos x="7" y="21"/>
                </a:cxn>
                <a:cxn ang="0">
                  <a:pos x="7" y="23"/>
                </a:cxn>
                <a:cxn ang="0">
                  <a:pos x="6" y="25"/>
                </a:cxn>
                <a:cxn ang="0">
                  <a:pos x="5" y="30"/>
                </a:cxn>
                <a:cxn ang="0">
                  <a:pos x="4" y="35"/>
                </a:cxn>
                <a:cxn ang="0">
                  <a:pos x="5" y="38"/>
                </a:cxn>
                <a:cxn ang="0">
                  <a:pos x="5" y="41"/>
                </a:cxn>
                <a:cxn ang="0">
                  <a:pos x="4" y="43"/>
                </a:cxn>
                <a:cxn ang="0">
                  <a:pos x="5" y="45"/>
                </a:cxn>
                <a:cxn ang="0">
                  <a:pos x="5" y="46"/>
                </a:cxn>
                <a:cxn ang="0">
                  <a:pos x="4" y="47"/>
                </a:cxn>
                <a:cxn ang="0">
                  <a:pos x="4" y="50"/>
                </a:cxn>
                <a:cxn ang="0">
                  <a:pos x="4" y="52"/>
                </a:cxn>
                <a:cxn ang="0">
                  <a:pos x="4" y="54"/>
                </a:cxn>
                <a:cxn ang="0">
                  <a:pos x="3" y="55"/>
                </a:cxn>
                <a:cxn ang="0">
                  <a:pos x="2" y="56"/>
                </a:cxn>
                <a:cxn ang="0">
                  <a:pos x="1" y="58"/>
                </a:cxn>
                <a:cxn ang="0">
                  <a:pos x="1" y="59"/>
                </a:cxn>
                <a:cxn ang="0">
                  <a:pos x="4" y="59"/>
                </a:cxn>
                <a:cxn ang="0">
                  <a:pos x="6" y="58"/>
                </a:cxn>
                <a:cxn ang="0">
                  <a:pos x="7" y="57"/>
                </a:cxn>
                <a:cxn ang="0">
                  <a:pos x="8" y="55"/>
                </a:cxn>
                <a:cxn ang="0">
                  <a:pos x="7" y="54"/>
                </a:cxn>
                <a:cxn ang="0">
                  <a:pos x="8" y="53"/>
                </a:cxn>
                <a:cxn ang="0">
                  <a:pos x="8" y="51"/>
                </a:cxn>
                <a:cxn ang="0">
                  <a:pos x="10" y="50"/>
                </a:cxn>
                <a:cxn ang="0">
                  <a:pos x="10" y="48"/>
                </a:cxn>
                <a:cxn ang="0">
                  <a:pos x="11" y="47"/>
                </a:cxn>
                <a:cxn ang="0">
                  <a:pos x="14" y="46"/>
                </a:cxn>
                <a:cxn ang="0">
                  <a:pos x="13" y="45"/>
                </a:cxn>
                <a:cxn ang="0">
                  <a:pos x="10" y="43"/>
                </a:cxn>
                <a:cxn ang="0">
                  <a:pos x="11" y="42"/>
                </a:cxn>
                <a:cxn ang="0">
                  <a:pos x="11" y="41"/>
                </a:cxn>
                <a:cxn ang="0">
                  <a:pos x="12" y="39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1" y="33"/>
                </a:cxn>
                <a:cxn ang="0">
                  <a:pos x="11" y="32"/>
                </a:cxn>
                <a:cxn ang="0">
                  <a:pos x="16" y="29"/>
                </a:cxn>
                <a:cxn ang="0">
                  <a:pos x="14" y="26"/>
                </a:cxn>
                <a:cxn ang="0">
                  <a:pos x="16" y="23"/>
                </a:cxn>
                <a:cxn ang="0">
                  <a:pos x="16" y="20"/>
                </a:cxn>
                <a:cxn ang="0">
                  <a:pos x="13" y="16"/>
                </a:cxn>
                <a:cxn ang="0">
                  <a:pos x="13" y="13"/>
                </a:cxn>
                <a:cxn ang="0">
                  <a:pos x="14" y="12"/>
                </a:cxn>
                <a:cxn ang="0">
                  <a:pos x="15" y="11"/>
                </a:cxn>
                <a:cxn ang="0">
                  <a:pos x="14" y="10"/>
                </a:cxn>
                <a:cxn ang="0">
                  <a:pos x="14" y="9"/>
                </a:cxn>
                <a:cxn ang="0">
                  <a:pos x="13" y="3"/>
                </a:cxn>
                <a:cxn ang="0">
                  <a:pos x="13" y="1"/>
                </a:cxn>
                <a:cxn ang="0">
                  <a:pos x="7" y="1"/>
                </a:cxn>
                <a:cxn ang="0">
                  <a:pos x="8" y="1"/>
                </a:cxn>
                <a:cxn ang="0">
                  <a:pos x="7" y="4"/>
                </a:cxn>
                <a:cxn ang="0">
                  <a:pos x="7" y="5"/>
                </a:cxn>
                <a:cxn ang="0">
                  <a:pos x="8" y="11"/>
                </a:cxn>
                <a:cxn ang="0">
                  <a:pos x="16" y="10"/>
                </a:cxn>
              </a:cxnLst>
              <a:rect l="0" t="0" r="r" b="b"/>
              <a:pathLst>
                <a:path w="17" h="60">
                  <a:moveTo>
                    <a:pt x="5" y="5"/>
                  </a:moveTo>
                  <a:cubicBezTo>
                    <a:pt x="5" y="6"/>
                    <a:pt x="6" y="5"/>
                    <a:pt x="7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6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10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8" y="7"/>
                    <a:pt x="9" y="8"/>
                    <a:pt x="9" y="8"/>
                  </a:cubicBezTo>
                  <a:cubicBezTo>
                    <a:pt x="7" y="8"/>
                    <a:pt x="8" y="7"/>
                    <a:pt x="7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7"/>
                    <a:pt x="8" y="7"/>
                    <a:pt x="5" y="7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4" y="8"/>
                    <a:pt x="6" y="9"/>
                  </a:cubicBezTo>
                  <a:cubicBezTo>
                    <a:pt x="7" y="9"/>
                    <a:pt x="9" y="9"/>
                    <a:pt x="8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8" y="9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7" y="10"/>
                    <a:pt x="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6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7" y="13"/>
                    <a:pt x="8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9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8" y="16"/>
                    <a:pt x="6" y="16"/>
                  </a:cubicBezTo>
                  <a:cubicBezTo>
                    <a:pt x="8" y="16"/>
                    <a:pt x="5" y="16"/>
                    <a:pt x="8" y="17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5" y="17"/>
                    <a:pt x="7" y="17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7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7" y="19"/>
                    <a:pt x="4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1"/>
                    <a:pt x="7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6" y="21"/>
                    <a:pt x="7" y="21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3" y="21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5" y="22"/>
                    <a:pt x="5" y="23"/>
                  </a:cubicBezTo>
                  <a:cubicBezTo>
                    <a:pt x="6" y="23"/>
                    <a:pt x="6" y="23"/>
                    <a:pt x="7" y="23"/>
                  </a:cubicBezTo>
                  <a:cubicBezTo>
                    <a:pt x="6" y="23"/>
                    <a:pt x="5" y="23"/>
                    <a:pt x="5" y="24"/>
                  </a:cubicBezTo>
                  <a:cubicBezTo>
                    <a:pt x="6" y="24"/>
                    <a:pt x="6" y="24"/>
                    <a:pt x="7" y="24"/>
                  </a:cubicBezTo>
                  <a:cubicBezTo>
                    <a:pt x="6" y="24"/>
                    <a:pt x="6" y="24"/>
                    <a:pt x="5" y="24"/>
                  </a:cubicBezTo>
                  <a:cubicBezTo>
                    <a:pt x="6" y="24"/>
                    <a:pt x="6" y="25"/>
                    <a:pt x="6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8" y="26"/>
                    <a:pt x="3" y="26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7" y="28"/>
                    <a:pt x="5" y="28"/>
                    <a:pt x="6" y="28"/>
                  </a:cubicBezTo>
                  <a:cubicBezTo>
                    <a:pt x="3" y="28"/>
                    <a:pt x="6" y="2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4" y="30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1"/>
                    <a:pt x="4" y="32"/>
                    <a:pt x="3" y="32"/>
                  </a:cubicBezTo>
                  <a:cubicBezTo>
                    <a:pt x="3" y="33"/>
                    <a:pt x="7" y="33"/>
                    <a:pt x="5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4"/>
                    <a:pt x="3" y="34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4" y="35"/>
                    <a:pt x="5" y="36"/>
                  </a:cubicBezTo>
                  <a:cubicBezTo>
                    <a:pt x="5" y="36"/>
                    <a:pt x="4" y="35"/>
                    <a:pt x="4" y="35"/>
                  </a:cubicBezTo>
                  <a:cubicBezTo>
                    <a:pt x="3" y="36"/>
                    <a:pt x="5" y="36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6"/>
                    <a:pt x="3" y="36"/>
                    <a:pt x="4" y="36"/>
                  </a:cubicBezTo>
                  <a:cubicBezTo>
                    <a:pt x="4" y="36"/>
                    <a:pt x="5" y="37"/>
                    <a:pt x="4" y="37"/>
                  </a:cubicBezTo>
                  <a:cubicBezTo>
                    <a:pt x="5" y="37"/>
                    <a:pt x="3" y="37"/>
                    <a:pt x="5" y="38"/>
                  </a:cubicBezTo>
                  <a:cubicBezTo>
                    <a:pt x="3" y="37"/>
                    <a:pt x="4" y="38"/>
                    <a:pt x="4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3" y="38"/>
                    <a:pt x="4" y="38"/>
                  </a:cubicBezTo>
                  <a:cubicBezTo>
                    <a:pt x="2" y="38"/>
                    <a:pt x="6" y="39"/>
                    <a:pt x="3" y="39"/>
                  </a:cubicBezTo>
                  <a:cubicBezTo>
                    <a:pt x="4" y="40"/>
                    <a:pt x="5" y="40"/>
                    <a:pt x="5" y="41"/>
                  </a:cubicBezTo>
                  <a:cubicBezTo>
                    <a:pt x="3" y="41"/>
                    <a:pt x="5" y="40"/>
                    <a:pt x="3" y="40"/>
                  </a:cubicBezTo>
                  <a:cubicBezTo>
                    <a:pt x="4" y="41"/>
                    <a:pt x="5" y="41"/>
                    <a:pt x="5" y="41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4" y="42"/>
                    <a:pt x="3" y="42"/>
                    <a:pt x="4" y="4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3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5" y="43"/>
                    <a:pt x="6" y="44"/>
                    <a:pt x="4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5" y="44"/>
                    <a:pt x="5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5" y="44"/>
                    <a:pt x="5" y="44"/>
                  </a:cubicBezTo>
                  <a:cubicBezTo>
                    <a:pt x="5" y="44"/>
                    <a:pt x="4" y="44"/>
                    <a:pt x="4" y="44"/>
                  </a:cubicBezTo>
                  <a:cubicBezTo>
                    <a:pt x="4" y="44"/>
                    <a:pt x="6" y="45"/>
                    <a:pt x="5" y="45"/>
                  </a:cubicBezTo>
                  <a:cubicBezTo>
                    <a:pt x="4" y="45"/>
                    <a:pt x="5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7" y="46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4" y="47"/>
                    <a:pt x="4" y="47"/>
                  </a:cubicBezTo>
                  <a:cubicBezTo>
                    <a:pt x="5" y="47"/>
                    <a:pt x="4" y="47"/>
                    <a:pt x="6" y="48"/>
                  </a:cubicBezTo>
                  <a:cubicBezTo>
                    <a:pt x="5" y="48"/>
                    <a:pt x="5" y="47"/>
                    <a:pt x="4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4" y="48"/>
                  </a:cubicBezTo>
                  <a:cubicBezTo>
                    <a:pt x="4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5" y="49"/>
                    <a:pt x="5" y="49"/>
                  </a:cubicBezTo>
                  <a:cubicBezTo>
                    <a:pt x="3" y="48"/>
                    <a:pt x="5" y="48"/>
                    <a:pt x="3" y="48"/>
                  </a:cubicBezTo>
                  <a:cubicBezTo>
                    <a:pt x="3" y="49"/>
                    <a:pt x="5" y="49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7" y="50"/>
                    <a:pt x="3" y="50"/>
                    <a:pt x="4" y="50"/>
                  </a:cubicBezTo>
                  <a:cubicBezTo>
                    <a:pt x="4" y="50"/>
                    <a:pt x="3" y="50"/>
                    <a:pt x="4" y="50"/>
                  </a:cubicBezTo>
                  <a:cubicBezTo>
                    <a:pt x="3" y="50"/>
                    <a:pt x="4" y="51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3" y="51"/>
                    <a:pt x="4" y="51"/>
                    <a:pt x="3" y="5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6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4"/>
                    <a:pt x="4" y="54"/>
                    <a:pt x="3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2" y="54"/>
                    <a:pt x="6" y="55"/>
                    <a:pt x="5" y="55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4" y="55"/>
                    <a:pt x="4" y="55"/>
                    <a:pt x="3" y="54"/>
                  </a:cubicBezTo>
                  <a:cubicBezTo>
                    <a:pt x="3" y="55"/>
                    <a:pt x="5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4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5" y="56"/>
                    <a:pt x="3" y="55"/>
                    <a:pt x="4" y="56"/>
                  </a:cubicBezTo>
                  <a:cubicBezTo>
                    <a:pt x="3" y="55"/>
                    <a:pt x="3" y="56"/>
                    <a:pt x="2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6"/>
                    <a:pt x="0" y="55"/>
                    <a:pt x="2" y="56"/>
                  </a:cubicBezTo>
                  <a:cubicBezTo>
                    <a:pt x="1" y="56"/>
                    <a:pt x="2" y="56"/>
                    <a:pt x="1" y="55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3" y="57"/>
                    <a:pt x="0" y="56"/>
                    <a:pt x="2" y="57"/>
                  </a:cubicBezTo>
                  <a:cubicBezTo>
                    <a:pt x="2" y="57"/>
                    <a:pt x="3" y="58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3" y="59"/>
                    <a:pt x="2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1" y="58"/>
                    <a:pt x="0" y="58"/>
                  </a:cubicBezTo>
                  <a:cubicBezTo>
                    <a:pt x="1" y="58"/>
                    <a:pt x="1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1" y="59"/>
                    <a:pt x="1" y="59"/>
                  </a:cubicBezTo>
                  <a:cubicBezTo>
                    <a:pt x="1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4" y="60"/>
                    <a:pt x="2" y="58"/>
                    <a:pt x="2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4" y="59"/>
                    <a:pt x="4" y="59"/>
                  </a:cubicBezTo>
                  <a:cubicBezTo>
                    <a:pt x="5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4" y="58"/>
                    <a:pt x="5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58"/>
                    <a:pt x="4" y="58"/>
                    <a:pt x="3" y="57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6" y="58"/>
                  </a:cubicBezTo>
                  <a:cubicBezTo>
                    <a:pt x="5" y="57"/>
                    <a:pt x="5" y="58"/>
                    <a:pt x="4" y="57"/>
                  </a:cubicBezTo>
                  <a:cubicBezTo>
                    <a:pt x="5" y="58"/>
                    <a:pt x="4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7" y="57"/>
                    <a:pt x="4" y="56"/>
                    <a:pt x="5" y="57"/>
                  </a:cubicBezTo>
                  <a:cubicBezTo>
                    <a:pt x="6" y="57"/>
                    <a:pt x="6" y="57"/>
                    <a:pt x="7" y="57"/>
                  </a:cubicBezTo>
                  <a:cubicBezTo>
                    <a:pt x="5" y="56"/>
                    <a:pt x="7" y="57"/>
                    <a:pt x="7" y="57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6"/>
                    <a:pt x="7" y="56"/>
                    <a:pt x="8" y="55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6" y="55"/>
                    <a:pt x="7" y="55"/>
                    <a:pt x="7" y="55"/>
                  </a:cubicBezTo>
                  <a:cubicBezTo>
                    <a:pt x="7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5"/>
                    <a:pt x="7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7" y="54"/>
                    <a:pt x="8" y="54"/>
                  </a:cubicBezTo>
                  <a:cubicBezTo>
                    <a:pt x="7" y="54"/>
                    <a:pt x="5" y="53"/>
                    <a:pt x="5" y="53"/>
                  </a:cubicBezTo>
                  <a:cubicBezTo>
                    <a:pt x="5" y="53"/>
                    <a:pt x="6" y="53"/>
                    <a:pt x="6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6" y="53"/>
                    <a:pt x="6" y="53"/>
                  </a:cubicBezTo>
                  <a:cubicBezTo>
                    <a:pt x="7" y="54"/>
                    <a:pt x="7" y="53"/>
                    <a:pt x="8" y="54"/>
                  </a:cubicBezTo>
                  <a:cubicBezTo>
                    <a:pt x="8" y="54"/>
                    <a:pt x="7" y="54"/>
                    <a:pt x="8" y="54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8" y="54"/>
                    <a:pt x="8" y="54"/>
                    <a:pt x="8" y="53"/>
                  </a:cubicBezTo>
                  <a:cubicBezTo>
                    <a:pt x="8" y="53"/>
                    <a:pt x="9" y="54"/>
                    <a:pt x="9" y="54"/>
                  </a:cubicBezTo>
                  <a:cubicBezTo>
                    <a:pt x="9" y="53"/>
                    <a:pt x="9" y="53"/>
                    <a:pt x="8" y="53"/>
                  </a:cubicBezTo>
                  <a:cubicBezTo>
                    <a:pt x="8" y="53"/>
                    <a:pt x="9" y="53"/>
                    <a:pt x="9" y="53"/>
                  </a:cubicBezTo>
                  <a:cubicBezTo>
                    <a:pt x="8" y="53"/>
                    <a:pt x="9" y="53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2"/>
                    <a:pt x="8" y="52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51"/>
                    <a:pt x="8" y="51"/>
                    <a:pt x="7" y="50"/>
                  </a:cubicBezTo>
                  <a:cubicBezTo>
                    <a:pt x="7" y="50"/>
                    <a:pt x="8" y="50"/>
                    <a:pt x="9" y="51"/>
                  </a:cubicBezTo>
                  <a:cubicBezTo>
                    <a:pt x="8" y="50"/>
                    <a:pt x="8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10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50"/>
                    <a:pt x="8" y="48"/>
                    <a:pt x="11" y="49"/>
                  </a:cubicBezTo>
                  <a:cubicBezTo>
                    <a:pt x="10" y="48"/>
                    <a:pt x="10" y="49"/>
                    <a:pt x="9" y="48"/>
                  </a:cubicBezTo>
                  <a:cubicBezTo>
                    <a:pt x="9" y="48"/>
                    <a:pt x="11" y="48"/>
                    <a:pt x="11" y="48"/>
                  </a:cubicBezTo>
                  <a:cubicBezTo>
                    <a:pt x="12" y="48"/>
                    <a:pt x="10" y="48"/>
                    <a:pt x="10" y="48"/>
                  </a:cubicBezTo>
                  <a:cubicBezTo>
                    <a:pt x="10" y="47"/>
                    <a:pt x="8" y="47"/>
                    <a:pt x="8" y="47"/>
                  </a:cubicBezTo>
                  <a:cubicBezTo>
                    <a:pt x="8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7"/>
                    <a:pt x="11" y="47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6"/>
                  </a:cubicBezTo>
                  <a:cubicBezTo>
                    <a:pt x="11" y="46"/>
                    <a:pt x="10" y="46"/>
                    <a:pt x="10" y="46"/>
                  </a:cubicBezTo>
                  <a:cubicBezTo>
                    <a:pt x="10" y="46"/>
                    <a:pt x="11" y="46"/>
                    <a:pt x="11" y="46"/>
                  </a:cubicBezTo>
                  <a:cubicBezTo>
                    <a:pt x="11" y="46"/>
                    <a:pt x="12" y="46"/>
                    <a:pt x="12" y="46"/>
                  </a:cubicBezTo>
                  <a:cubicBezTo>
                    <a:pt x="11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5"/>
                    <a:pt x="11" y="45"/>
                    <a:pt x="11" y="45"/>
                  </a:cubicBezTo>
                  <a:cubicBezTo>
                    <a:pt x="11" y="45"/>
                    <a:pt x="10" y="44"/>
                    <a:pt x="11" y="45"/>
                  </a:cubicBezTo>
                  <a:cubicBezTo>
                    <a:pt x="11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4" y="45"/>
                    <a:pt x="12" y="45"/>
                    <a:pt x="12" y="44"/>
                  </a:cubicBezTo>
                  <a:cubicBezTo>
                    <a:pt x="13" y="45"/>
                    <a:pt x="13" y="45"/>
                    <a:pt x="13" y="44"/>
                  </a:cubicBezTo>
                  <a:cubicBezTo>
                    <a:pt x="13" y="45"/>
                    <a:pt x="12" y="44"/>
                    <a:pt x="11" y="44"/>
                  </a:cubicBezTo>
                  <a:cubicBezTo>
                    <a:pt x="12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4"/>
                    <a:pt x="10" y="44"/>
                    <a:pt x="10" y="43"/>
                  </a:cubicBezTo>
                  <a:cubicBezTo>
                    <a:pt x="11" y="43"/>
                    <a:pt x="10" y="44"/>
                    <a:pt x="11" y="44"/>
                  </a:cubicBezTo>
                  <a:cubicBezTo>
                    <a:pt x="10" y="43"/>
                    <a:pt x="12" y="43"/>
                    <a:pt x="11" y="43"/>
                  </a:cubicBezTo>
                  <a:cubicBezTo>
                    <a:pt x="12" y="43"/>
                    <a:pt x="13" y="43"/>
                    <a:pt x="13" y="43"/>
                  </a:cubicBezTo>
                  <a:cubicBezTo>
                    <a:pt x="12" y="43"/>
                    <a:pt x="14" y="43"/>
                    <a:pt x="13" y="43"/>
                  </a:cubicBezTo>
                  <a:cubicBezTo>
                    <a:pt x="12" y="43"/>
                    <a:pt x="12" y="43"/>
                    <a:pt x="12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1" y="43"/>
                    <a:pt x="11" y="43"/>
                  </a:cubicBezTo>
                  <a:cubicBezTo>
                    <a:pt x="11" y="42"/>
                    <a:pt x="11" y="43"/>
                    <a:pt x="10" y="42"/>
                  </a:cubicBezTo>
                  <a:cubicBezTo>
                    <a:pt x="11" y="43"/>
                    <a:pt x="9" y="42"/>
                    <a:pt x="10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2"/>
                    <a:pt x="11" y="42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1"/>
                    <a:pt x="12" y="41"/>
                    <a:pt x="11" y="41"/>
                  </a:cubicBezTo>
                  <a:cubicBezTo>
                    <a:pt x="12" y="41"/>
                    <a:pt x="12" y="41"/>
                    <a:pt x="13" y="41"/>
                  </a:cubicBezTo>
                  <a:cubicBezTo>
                    <a:pt x="12" y="41"/>
                    <a:pt x="13" y="41"/>
                    <a:pt x="11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3" y="40"/>
                    <a:pt x="10" y="40"/>
                    <a:pt x="11" y="39"/>
                  </a:cubicBezTo>
                  <a:cubicBezTo>
                    <a:pt x="11" y="40"/>
                    <a:pt x="12" y="40"/>
                    <a:pt x="12" y="40"/>
                  </a:cubicBezTo>
                  <a:cubicBezTo>
                    <a:pt x="13" y="40"/>
                    <a:pt x="13" y="40"/>
                    <a:pt x="12" y="40"/>
                  </a:cubicBezTo>
                  <a:cubicBezTo>
                    <a:pt x="13" y="40"/>
                    <a:pt x="11" y="39"/>
                    <a:pt x="12" y="39"/>
                  </a:cubicBezTo>
                  <a:cubicBezTo>
                    <a:pt x="12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0" y="39"/>
                  </a:cubicBezTo>
                  <a:cubicBezTo>
                    <a:pt x="12" y="39"/>
                    <a:pt x="10" y="38"/>
                    <a:pt x="12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0" y="36"/>
                    <a:pt x="10" y="36"/>
                  </a:cubicBezTo>
                  <a:cubicBezTo>
                    <a:pt x="12" y="36"/>
                    <a:pt x="11" y="37"/>
                    <a:pt x="12" y="36"/>
                  </a:cubicBezTo>
                  <a:cubicBezTo>
                    <a:pt x="14" y="37"/>
                    <a:pt x="11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2" y="36"/>
                    <a:pt x="12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2" y="34"/>
                    <a:pt x="11" y="34"/>
                    <a:pt x="12" y="35"/>
                  </a:cubicBezTo>
                  <a:cubicBezTo>
                    <a:pt x="12" y="34"/>
                    <a:pt x="10" y="34"/>
                    <a:pt x="10" y="34"/>
                  </a:cubicBezTo>
                  <a:cubicBezTo>
                    <a:pt x="11" y="34"/>
                    <a:pt x="11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4" y="34"/>
                    <a:pt x="12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2" y="33"/>
                    <a:pt x="12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0" y="33"/>
                    <a:pt x="12" y="33"/>
                    <a:pt x="11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1" y="32"/>
                    <a:pt x="11" y="32"/>
                  </a:cubicBezTo>
                  <a:cubicBezTo>
                    <a:pt x="12" y="32"/>
                    <a:pt x="13" y="33"/>
                    <a:pt x="13" y="33"/>
                  </a:cubicBezTo>
                  <a:cubicBezTo>
                    <a:pt x="13" y="33"/>
                    <a:pt x="13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4" y="32"/>
                    <a:pt x="12" y="31"/>
                    <a:pt x="14" y="31"/>
                  </a:cubicBezTo>
                  <a:cubicBezTo>
                    <a:pt x="13" y="30"/>
                    <a:pt x="15" y="30"/>
                    <a:pt x="15" y="29"/>
                  </a:cubicBezTo>
                  <a:cubicBezTo>
                    <a:pt x="12" y="29"/>
                    <a:pt x="15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5" y="29"/>
                    <a:pt x="16" y="28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3" y="28"/>
                    <a:pt x="16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3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4" y="24"/>
                    <a:pt x="13" y="24"/>
                  </a:cubicBezTo>
                  <a:cubicBezTo>
                    <a:pt x="15" y="24"/>
                    <a:pt x="16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5" y="22"/>
                    <a:pt x="14" y="22"/>
                  </a:cubicBezTo>
                  <a:cubicBezTo>
                    <a:pt x="16" y="22"/>
                    <a:pt x="15" y="21"/>
                    <a:pt x="16" y="20"/>
                  </a:cubicBezTo>
                  <a:cubicBezTo>
                    <a:pt x="16" y="20"/>
                    <a:pt x="15" y="20"/>
                    <a:pt x="14" y="20"/>
                  </a:cubicBezTo>
                  <a:cubicBezTo>
                    <a:pt x="15" y="20"/>
                    <a:pt x="13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19"/>
                    <a:pt x="13" y="18"/>
                    <a:pt x="16" y="18"/>
                  </a:cubicBezTo>
                  <a:cubicBezTo>
                    <a:pt x="15" y="18"/>
                    <a:pt x="15" y="18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4" y="16"/>
                    <a:pt x="13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7" y="14"/>
                    <a:pt x="15" y="14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3" y="13"/>
                    <a:pt x="14" y="13"/>
                    <a:pt x="14" y="13"/>
                  </a:cubicBezTo>
                  <a:cubicBezTo>
                    <a:pt x="14" y="13"/>
                    <a:pt x="13" y="13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3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5" y="12"/>
                    <a:pt x="15" y="11"/>
                    <a:pt x="17" y="12"/>
                  </a:cubicBezTo>
                  <a:cubicBezTo>
                    <a:pt x="16" y="11"/>
                    <a:pt x="14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5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3" y="10"/>
                    <a:pt x="14" y="10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3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7"/>
                    <a:pt x="11" y="7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2" y="4"/>
                    <a:pt x="14" y="4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5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1"/>
                    <a:pt x="13" y="1"/>
                  </a:cubicBezTo>
                  <a:cubicBezTo>
                    <a:pt x="13" y="1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5" y="1"/>
                    <a:pt x="15" y="1"/>
                  </a:cubicBezTo>
                  <a:cubicBezTo>
                    <a:pt x="15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7" y="0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6" y="2"/>
                    <a:pt x="7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5" y="3"/>
                    <a:pt x="7" y="3"/>
                    <a:pt x="5" y="3"/>
                  </a:cubicBezTo>
                  <a:cubicBezTo>
                    <a:pt x="7" y="3"/>
                    <a:pt x="6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7" y="4"/>
                    <a:pt x="7" y="4"/>
                    <a:pt x="8" y="5"/>
                  </a:cubicBezTo>
                  <a:cubicBezTo>
                    <a:pt x="7" y="5"/>
                    <a:pt x="6" y="4"/>
                    <a:pt x="5" y="4"/>
                  </a:cubicBezTo>
                  <a:cubicBezTo>
                    <a:pt x="6" y="4"/>
                    <a:pt x="6" y="5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8" y="5"/>
                    <a:pt x="6" y="5"/>
                    <a:pt x="7" y="5"/>
                  </a:cubicBezTo>
                  <a:cubicBezTo>
                    <a:pt x="6" y="5"/>
                    <a:pt x="5" y="5"/>
                    <a:pt x="6" y="5"/>
                  </a:cubicBezTo>
                  <a:cubicBezTo>
                    <a:pt x="5" y="6"/>
                    <a:pt x="5" y="5"/>
                    <a:pt x="5" y="5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1"/>
                    <a:pt x="9" y="11"/>
                  </a:cubicBezTo>
                  <a:lnTo>
                    <a:pt x="8" y="11"/>
                  </a:lnTo>
                  <a:close/>
                  <a:moveTo>
                    <a:pt x="16" y="10"/>
                  </a:moveTo>
                  <a:cubicBezTo>
                    <a:pt x="16" y="11"/>
                    <a:pt x="16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1531"/>
            <p:cNvSpPr>
              <a:spLocks noChangeArrowheads="1"/>
            </p:cNvSpPr>
            <p:nvPr/>
          </p:nvSpPr>
          <p:spPr bwMode="auto">
            <a:xfrm>
              <a:off x="3191" y="294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1532"/>
            <p:cNvSpPr>
              <a:spLocks noChangeArrowheads="1"/>
            </p:cNvSpPr>
            <p:nvPr/>
          </p:nvSpPr>
          <p:spPr bwMode="auto">
            <a:xfrm>
              <a:off x="3176" y="3043"/>
              <a:ext cx="2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533"/>
            <p:cNvSpPr>
              <a:spLocks/>
            </p:cNvSpPr>
            <p:nvPr/>
          </p:nvSpPr>
          <p:spPr bwMode="auto">
            <a:xfrm>
              <a:off x="3173" y="2964"/>
              <a:ext cx="0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534"/>
            <p:cNvSpPr>
              <a:spLocks/>
            </p:cNvSpPr>
            <p:nvPr/>
          </p:nvSpPr>
          <p:spPr bwMode="auto">
            <a:xfrm>
              <a:off x="3167" y="30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535"/>
            <p:cNvSpPr>
              <a:spLocks/>
            </p:cNvSpPr>
            <p:nvPr/>
          </p:nvSpPr>
          <p:spPr bwMode="auto">
            <a:xfrm>
              <a:off x="3164" y="3049"/>
              <a:ext cx="3" cy="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1536"/>
            <p:cNvSpPr>
              <a:spLocks noChangeArrowheads="1"/>
            </p:cNvSpPr>
            <p:nvPr/>
          </p:nvSpPr>
          <p:spPr bwMode="auto">
            <a:xfrm>
              <a:off x="3164" y="3049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537"/>
            <p:cNvSpPr>
              <a:spLocks/>
            </p:cNvSpPr>
            <p:nvPr/>
          </p:nvSpPr>
          <p:spPr bwMode="auto">
            <a:xfrm>
              <a:off x="3169" y="30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538"/>
            <p:cNvSpPr>
              <a:spLocks/>
            </p:cNvSpPr>
            <p:nvPr/>
          </p:nvSpPr>
          <p:spPr bwMode="auto">
            <a:xfrm>
              <a:off x="3171" y="303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1539"/>
            <p:cNvSpPr>
              <a:spLocks noChangeArrowheads="1"/>
            </p:cNvSpPr>
            <p:nvPr/>
          </p:nvSpPr>
          <p:spPr bwMode="auto">
            <a:xfrm>
              <a:off x="3167" y="3011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540"/>
            <p:cNvSpPr>
              <a:spLocks/>
            </p:cNvSpPr>
            <p:nvPr/>
          </p:nvSpPr>
          <p:spPr bwMode="auto">
            <a:xfrm>
              <a:off x="3171" y="3029"/>
              <a:ext cx="0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1541"/>
            <p:cNvSpPr>
              <a:spLocks noChangeArrowheads="1"/>
            </p:cNvSpPr>
            <p:nvPr/>
          </p:nvSpPr>
          <p:spPr bwMode="auto">
            <a:xfrm>
              <a:off x="3160" y="3056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542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543"/>
            <p:cNvSpPr>
              <a:spLocks/>
            </p:cNvSpPr>
            <p:nvPr/>
          </p:nvSpPr>
          <p:spPr bwMode="auto">
            <a:xfrm>
              <a:off x="3160" y="30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544"/>
            <p:cNvSpPr>
              <a:spLocks/>
            </p:cNvSpPr>
            <p:nvPr/>
          </p:nvSpPr>
          <p:spPr bwMode="auto">
            <a:xfrm>
              <a:off x="3162" y="30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545"/>
            <p:cNvSpPr>
              <a:spLocks/>
            </p:cNvSpPr>
            <p:nvPr/>
          </p:nvSpPr>
          <p:spPr bwMode="auto">
            <a:xfrm>
              <a:off x="3160" y="3054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546"/>
            <p:cNvSpPr>
              <a:spLocks/>
            </p:cNvSpPr>
            <p:nvPr/>
          </p:nvSpPr>
          <p:spPr bwMode="auto">
            <a:xfrm>
              <a:off x="3173" y="3056"/>
              <a:ext cx="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547"/>
            <p:cNvSpPr>
              <a:spLocks/>
            </p:cNvSpPr>
            <p:nvPr/>
          </p:nvSpPr>
          <p:spPr bwMode="auto">
            <a:xfrm>
              <a:off x="3176" y="3054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548"/>
            <p:cNvSpPr>
              <a:spLocks/>
            </p:cNvSpPr>
            <p:nvPr/>
          </p:nvSpPr>
          <p:spPr bwMode="auto">
            <a:xfrm>
              <a:off x="3180" y="304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1549"/>
            <p:cNvSpPr>
              <a:spLocks noChangeArrowheads="1"/>
            </p:cNvSpPr>
            <p:nvPr/>
          </p:nvSpPr>
          <p:spPr bwMode="auto">
            <a:xfrm>
              <a:off x="3169" y="3034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550"/>
            <p:cNvSpPr>
              <a:spLocks/>
            </p:cNvSpPr>
            <p:nvPr/>
          </p:nvSpPr>
          <p:spPr bwMode="auto">
            <a:xfrm>
              <a:off x="3185" y="3036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551"/>
            <p:cNvSpPr>
              <a:spLocks/>
            </p:cNvSpPr>
            <p:nvPr/>
          </p:nvSpPr>
          <p:spPr bwMode="auto">
            <a:xfrm>
              <a:off x="3187" y="3011"/>
              <a:ext cx="2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552"/>
            <p:cNvSpPr>
              <a:spLocks/>
            </p:cNvSpPr>
            <p:nvPr/>
          </p:nvSpPr>
          <p:spPr bwMode="auto">
            <a:xfrm>
              <a:off x="3187" y="3000"/>
              <a:ext cx="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1553"/>
            <p:cNvSpPr>
              <a:spLocks noChangeArrowheads="1"/>
            </p:cNvSpPr>
            <p:nvPr/>
          </p:nvSpPr>
          <p:spPr bwMode="auto">
            <a:xfrm>
              <a:off x="3196" y="2968"/>
              <a:ext cx="1" cy="1"/>
            </a:xfrm>
            <a:prstGeom prst="rect">
              <a:avLst/>
            </a:pr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554"/>
            <p:cNvSpPr>
              <a:spLocks noEditPoints="1"/>
            </p:cNvSpPr>
            <p:nvPr/>
          </p:nvSpPr>
          <p:spPr bwMode="auto">
            <a:xfrm>
              <a:off x="4348" y="2640"/>
              <a:ext cx="40" cy="52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18" y="12"/>
                </a:cxn>
                <a:cxn ang="0">
                  <a:pos x="13" y="21"/>
                </a:cxn>
                <a:cxn ang="0">
                  <a:pos x="3" y="20"/>
                </a:cxn>
                <a:cxn ang="0">
                  <a:pos x="2" y="7"/>
                </a:cxn>
                <a:cxn ang="0">
                  <a:pos x="9" y="2"/>
                </a:cxn>
                <a:cxn ang="0">
                  <a:pos x="9" y="5"/>
                </a:cxn>
                <a:cxn ang="0">
                  <a:pos x="12" y="6"/>
                </a:cxn>
                <a:cxn ang="0">
                  <a:pos x="8" y="18"/>
                </a:cxn>
                <a:cxn ang="0">
                  <a:pos x="5" y="18"/>
                </a:cxn>
                <a:cxn ang="0">
                  <a:pos x="11" y="19"/>
                </a:cxn>
                <a:cxn ang="0">
                  <a:pos x="12" y="4"/>
                </a:cxn>
                <a:cxn ang="0">
                  <a:pos x="9" y="5"/>
                </a:cxn>
                <a:cxn ang="0">
                  <a:pos x="9" y="8"/>
                </a:cxn>
                <a:cxn ang="0">
                  <a:pos x="10" y="15"/>
                </a:cxn>
                <a:cxn ang="0">
                  <a:pos x="9" y="8"/>
                </a:cxn>
              </a:cxnLst>
              <a:rect l="0" t="0" r="r" b="b"/>
              <a:pathLst>
                <a:path w="18" h="23">
                  <a:moveTo>
                    <a:pt x="9" y="2"/>
                  </a:moveTo>
                  <a:cubicBezTo>
                    <a:pt x="15" y="0"/>
                    <a:pt x="18" y="6"/>
                    <a:pt x="18" y="12"/>
                  </a:cubicBezTo>
                  <a:cubicBezTo>
                    <a:pt x="17" y="15"/>
                    <a:pt x="15" y="19"/>
                    <a:pt x="13" y="21"/>
                  </a:cubicBezTo>
                  <a:cubicBezTo>
                    <a:pt x="11" y="23"/>
                    <a:pt x="7" y="23"/>
                    <a:pt x="3" y="20"/>
                  </a:cubicBezTo>
                  <a:cubicBezTo>
                    <a:pt x="1" y="16"/>
                    <a:pt x="0" y="11"/>
                    <a:pt x="2" y="7"/>
                  </a:cubicBezTo>
                  <a:cubicBezTo>
                    <a:pt x="4" y="5"/>
                    <a:pt x="6" y="3"/>
                    <a:pt x="9" y="2"/>
                  </a:cubicBezTo>
                  <a:close/>
                  <a:moveTo>
                    <a:pt x="9" y="5"/>
                  </a:moveTo>
                  <a:cubicBezTo>
                    <a:pt x="9" y="6"/>
                    <a:pt x="11" y="6"/>
                    <a:pt x="12" y="6"/>
                  </a:cubicBezTo>
                  <a:cubicBezTo>
                    <a:pt x="15" y="10"/>
                    <a:pt x="14" y="18"/>
                    <a:pt x="8" y="18"/>
                  </a:cubicBezTo>
                  <a:cubicBezTo>
                    <a:pt x="7" y="18"/>
                    <a:pt x="6" y="17"/>
                    <a:pt x="5" y="18"/>
                  </a:cubicBezTo>
                  <a:cubicBezTo>
                    <a:pt x="7" y="20"/>
                    <a:pt x="9" y="21"/>
                    <a:pt x="11" y="19"/>
                  </a:cubicBezTo>
                  <a:cubicBezTo>
                    <a:pt x="15" y="16"/>
                    <a:pt x="16" y="7"/>
                    <a:pt x="12" y="4"/>
                  </a:cubicBezTo>
                  <a:cubicBezTo>
                    <a:pt x="10" y="4"/>
                    <a:pt x="9" y="4"/>
                    <a:pt x="9" y="5"/>
                  </a:cubicBezTo>
                  <a:close/>
                  <a:moveTo>
                    <a:pt x="9" y="8"/>
                  </a:moveTo>
                  <a:cubicBezTo>
                    <a:pt x="4" y="6"/>
                    <a:pt x="5" y="18"/>
                    <a:pt x="10" y="15"/>
                  </a:cubicBezTo>
                  <a:cubicBezTo>
                    <a:pt x="10" y="13"/>
                    <a:pt x="11" y="11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555"/>
            <p:cNvSpPr>
              <a:spLocks noEditPoints="1"/>
            </p:cNvSpPr>
            <p:nvPr/>
          </p:nvSpPr>
          <p:spPr bwMode="auto">
            <a:xfrm>
              <a:off x="4278" y="2581"/>
              <a:ext cx="205" cy="234"/>
            </a:xfrm>
            <a:custGeom>
              <a:avLst/>
              <a:gdLst/>
              <a:ahLst/>
              <a:cxnLst>
                <a:cxn ang="0">
                  <a:pos x="87" y="96"/>
                </a:cxn>
                <a:cxn ang="0">
                  <a:pos x="63" y="99"/>
                </a:cxn>
                <a:cxn ang="0">
                  <a:pos x="52" y="96"/>
                </a:cxn>
                <a:cxn ang="0">
                  <a:pos x="37" y="71"/>
                </a:cxn>
                <a:cxn ang="0">
                  <a:pos x="36" y="78"/>
                </a:cxn>
                <a:cxn ang="0">
                  <a:pos x="32" y="102"/>
                </a:cxn>
                <a:cxn ang="0">
                  <a:pos x="6" y="81"/>
                </a:cxn>
                <a:cxn ang="0">
                  <a:pos x="21" y="33"/>
                </a:cxn>
                <a:cxn ang="0">
                  <a:pos x="26" y="19"/>
                </a:cxn>
                <a:cxn ang="0">
                  <a:pos x="37" y="0"/>
                </a:cxn>
                <a:cxn ang="0">
                  <a:pos x="44" y="8"/>
                </a:cxn>
                <a:cxn ang="0">
                  <a:pos x="50" y="19"/>
                </a:cxn>
                <a:cxn ang="0">
                  <a:pos x="58" y="34"/>
                </a:cxn>
                <a:cxn ang="0">
                  <a:pos x="69" y="52"/>
                </a:cxn>
                <a:cxn ang="0">
                  <a:pos x="81" y="72"/>
                </a:cxn>
                <a:cxn ang="0">
                  <a:pos x="89" y="95"/>
                </a:cxn>
                <a:cxn ang="0">
                  <a:pos x="66" y="56"/>
                </a:cxn>
                <a:cxn ang="0">
                  <a:pos x="52" y="29"/>
                </a:cxn>
                <a:cxn ang="0">
                  <a:pos x="46" y="17"/>
                </a:cxn>
                <a:cxn ang="0">
                  <a:pos x="37" y="5"/>
                </a:cxn>
                <a:cxn ang="0">
                  <a:pos x="23" y="46"/>
                </a:cxn>
                <a:cxn ang="0">
                  <a:pos x="12" y="82"/>
                </a:cxn>
                <a:cxn ang="0">
                  <a:pos x="5" y="98"/>
                </a:cxn>
                <a:cxn ang="0">
                  <a:pos x="31" y="98"/>
                </a:cxn>
                <a:cxn ang="0">
                  <a:pos x="35" y="68"/>
                </a:cxn>
                <a:cxn ang="0">
                  <a:pos x="38" y="50"/>
                </a:cxn>
                <a:cxn ang="0">
                  <a:pos x="46" y="64"/>
                </a:cxn>
                <a:cxn ang="0">
                  <a:pos x="51" y="82"/>
                </a:cxn>
                <a:cxn ang="0">
                  <a:pos x="56" y="96"/>
                </a:cxn>
                <a:cxn ang="0">
                  <a:pos x="75" y="74"/>
                </a:cxn>
                <a:cxn ang="0">
                  <a:pos x="8" y="87"/>
                </a:cxn>
                <a:cxn ang="0">
                  <a:pos x="16" y="63"/>
                </a:cxn>
                <a:cxn ang="0">
                  <a:pos x="26" y="25"/>
                </a:cxn>
                <a:cxn ang="0">
                  <a:pos x="12" y="71"/>
                </a:cxn>
                <a:cxn ang="0">
                  <a:pos x="78" y="73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6" y="91"/>
                </a:cxn>
              </a:cxnLst>
              <a:rect l="0" t="0" r="r" b="b"/>
              <a:pathLst>
                <a:path w="91" h="104">
                  <a:moveTo>
                    <a:pt x="89" y="95"/>
                  </a:moveTo>
                  <a:cubicBezTo>
                    <a:pt x="89" y="96"/>
                    <a:pt x="88" y="96"/>
                    <a:pt x="87" y="96"/>
                  </a:cubicBezTo>
                  <a:cubicBezTo>
                    <a:pt x="86" y="96"/>
                    <a:pt x="87" y="98"/>
                    <a:pt x="85" y="98"/>
                  </a:cubicBezTo>
                  <a:cubicBezTo>
                    <a:pt x="77" y="97"/>
                    <a:pt x="70" y="98"/>
                    <a:pt x="63" y="99"/>
                  </a:cubicBezTo>
                  <a:cubicBezTo>
                    <a:pt x="60" y="100"/>
                    <a:pt x="57" y="102"/>
                    <a:pt x="54" y="101"/>
                  </a:cubicBezTo>
                  <a:cubicBezTo>
                    <a:pt x="53" y="99"/>
                    <a:pt x="53" y="98"/>
                    <a:pt x="52" y="96"/>
                  </a:cubicBezTo>
                  <a:cubicBezTo>
                    <a:pt x="50" y="83"/>
                    <a:pt x="44" y="72"/>
                    <a:pt x="40" y="60"/>
                  </a:cubicBezTo>
                  <a:cubicBezTo>
                    <a:pt x="39" y="63"/>
                    <a:pt x="38" y="67"/>
                    <a:pt x="37" y="71"/>
                  </a:cubicBezTo>
                  <a:cubicBezTo>
                    <a:pt x="37" y="72"/>
                    <a:pt x="38" y="73"/>
                    <a:pt x="37" y="74"/>
                  </a:cubicBezTo>
                  <a:cubicBezTo>
                    <a:pt x="37" y="76"/>
                    <a:pt x="36" y="77"/>
                    <a:pt x="36" y="78"/>
                  </a:cubicBezTo>
                  <a:cubicBezTo>
                    <a:pt x="35" y="85"/>
                    <a:pt x="37" y="93"/>
                    <a:pt x="35" y="101"/>
                  </a:cubicBezTo>
                  <a:cubicBezTo>
                    <a:pt x="34" y="101"/>
                    <a:pt x="33" y="102"/>
                    <a:pt x="32" y="102"/>
                  </a:cubicBezTo>
                  <a:cubicBezTo>
                    <a:pt x="22" y="101"/>
                    <a:pt x="11" y="104"/>
                    <a:pt x="0" y="102"/>
                  </a:cubicBezTo>
                  <a:cubicBezTo>
                    <a:pt x="0" y="97"/>
                    <a:pt x="6" y="83"/>
                    <a:pt x="6" y="81"/>
                  </a:cubicBezTo>
                  <a:cubicBezTo>
                    <a:pt x="9" y="70"/>
                    <a:pt x="14" y="61"/>
                    <a:pt x="17" y="48"/>
                  </a:cubicBezTo>
                  <a:cubicBezTo>
                    <a:pt x="18" y="43"/>
                    <a:pt x="19" y="39"/>
                    <a:pt x="21" y="33"/>
                  </a:cubicBezTo>
                  <a:cubicBezTo>
                    <a:pt x="21" y="31"/>
                    <a:pt x="22" y="29"/>
                    <a:pt x="23" y="27"/>
                  </a:cubicBezTo>
                  <a:cubicBezTo>
                    <a:pt x="24" y="24"/>
                    <a:pt x="24" y="22"/>
                    <a:pt x="26" y="19"/>
                  </a:cubicBezTo>
                  <a:cubicBezTo>
                    <a:pt x="27" y="15"/>
                    <a:pt x="30" y="10"/>
                    <a:pt x="32" y="6"/>
                  </a:cubicBezTo>
                  <a:cubicBezTo>
                    <a:pt x="34" y="4"/>
                    <a:pt x="36" y="3"/>
                    <a:pt x="37" y="0"/>
                  </a:cubicBezTo>
                  <a:cubicBezTo>
                    <a:pt x="40" y="0"/>
                    <a:pt x="39" y="2"/>
                    <a:pt x="41" y="4"/>
                  </a:cubicBezTo>
                  <a:cubicBezTo>
                    <a:pt x="42" y="5"/>
                    <a:pt x="43" y="6"/>
                    <a:pt x="44" y="8"/>
                  </a:cubicBezTo>
                  <a:cubicBezTo>
                    <a:pt x="44" y="8"/>
                    <a:pt x="44" y="9"/>
                    <a:pt x="45" y="9"/>
                  </a:cubicBezTo>
                  <a:cubicBezTo>
                    <a:pt x="46" y="11"/>
                    <a:pt x="49" y="16"/>
                    <a:pt x="50" y="19"/>
                  </a:cubicBezTo>
                  <a:cubicBezTo>
                    <a:pt x="51" y="20"/>
                    <a:pt x="51" y="20"/>
                    <a:pt x="52" y="21"/>
                  </a:cubicBezTo>
                  <a:cubicBezTo>
                    <a:pt x="54" y="25"/>
                    <a:pt x="56" y="30"/>
                    <a:pt x="58" y="34"/>
                  </a:cubicBezTo>
                  <a:cubicBezTo>
                    <a:pt x="60" y="37"/>
                    <a:pt x="61" y="40"/>
                    <a:pt x="62" y="43"/>
                  </a:cubicBezTo>
                  <a:cubicBezTo>
                    <a:pt x="64" y="46"/>
                    <a:pt x="66" y="49"/>
                    <a:pt x="69" y="52"/>
                  </a:cubicBezTo>
                  <a:cubicBezTo>
                    <a:pt x="71" y="56"/>
                    <a:pt x="73" y="59"/>
                    <a:pt x="75" y="63"/>
                  </a:cubicBezTo>
                  <a:cubicBezTo>
                    <a:pt x="77" y="66"/>
                    <a:pt x="79" y="69"/>
                    <a:pt x="81" y="72"/>
                  </a:cubicBezTo>
                  <a:cubicBezTo>
                    <a:pt x="84" y="78"/>
                    <a:pt x="86" y="83"/>
                    <a:pt x="88" y="89"/>
                  </a:cubicBezTo>
                  <a:cubicBezTo>
                    <a:pt x="89" y="91"/>
                    <a:pt x="91" y="93"/>
                    <a:pt x="89" y="95"/>
                  </a:cubicBezTo>
                  <a:close/>
                  <a:moveTo>
                    <a:pt x="75" y="74"/>
                  </a:moveTo>
                  <a:cubicBezTo>
                    <a:pt x="72" y="68"/>
                    <a:pt x="69" y="62"/>
                    <a:pt x="66" y="56"/>
                  </a:cubicBezTo>
                  <a:cubicBezTo>
                    <a:pt x="62" y="49"/>
                    <a:pt x="59" y="42"/>
                    <a:pt x="55" y="36"/>
                  </a:cubicBezTo>
                  <a:cubicBezTo>
                    <a:pt x="54" y="33"/>
                    <a:pt x="53" y="31"/>
                    <a:pt x="52" y="29"/>
                  </a:cubicBezTo>
                  <a:cubicBezTo>
                    <a:pt x="50" y="26"/>
                    <a:pt x="48" y="23"/>
                    <a:pt x="47" y="20"/>
                  </a:cubicBezTo>
                  <a:cubicBezTo>
                    <a:pt x="46" y="19"/>
                    <a:pt x="46" y="18"/>
                    <a:pt x="46" y="17"/>
                  </a:cubicBezTo>
                  <a:cubicBezTo>
                    <a:pt x="44" y="13"/>
                    <a:pt x="39" y="9"/>
                    <a:pt x="38" y="5"/>
                  </a:cubicBezTo>
                  <a:cubicBezTo>
                    <a:pt x="38" y="5"/>
                    <a:pt x="38" y="5"/>
                    <a:pt x="37" y="5"/>
                  </a:cubicBezTo>
                  <a:cubicBezTo>
                    <a:pt x="37" y="5"/>
                    <a:pt x="36" y="6"/>
                    <a:pt x="36" y="6"/>
                  </a:cubicBezTo>
                  <a:cubicBezTo>
                    <a:pt x="30" y="16"/>
                    <a:pt x="27" y="31"/>
                    <a:pt x="23" y="46"/>
                  </a:cubicBezTo>
                  <a:cubicBezTo>
                    <a:pt x="21" y="53"/>
                    <a:pt x="19" y="60"/>
                    <a:pt x="17" y="67"/>
                  </a:cubicBezTo>
                  <a:cubicBezTo>
                    <a:pt x="16" y="72"/>
                    <a:pt x="14" y="77"/>
                    <a:pt x="12" y="82"/>
                  </a:cubicBezTo>
                  <a:cubicBezTo>
                    <a:pt x="12" y="84"/>
                    <a:pt x="12" y="86"/>
                    <a:pt x="11" y="87"/>
                  </a:cubicBezTo>
                  <a:cubicBezTo>
                    <a:pt x="9" y="92"/>
                    <a:pt x="4" y="93"/>
                    <a:pt x="5" y="98"/>
                  </a:cubicBezTo>
                  <a:cubicBezTo>
                    <a:pt x="8" y="100"/>
                    <a:pt x="13" y="100"/>
                    <a:pt x="18" y="100"/>
                  </a:cubicBezTo>
                  <a:cubicBezTo>
                    <a:pt x="22" y="99"/>
                    <a:pt x="27" y="99"/>
                    <a:pt x="31" y="98"/>
                  </a:cubicBezTo>
                  <a:cubicBezTo>
                    <a:pt x="31" y="91"/>
                    <a:pt x="32" y="84"/>
                    <a:pt x="34" y="77"/>
                  </a:cubicBezTo>
                  <a:cubicBezTo>
                    <a:pt x="34" y="73"/>
                    <a:pt x="34" y="71"/>
                    <a:pt x="35" y="68"/>
                  </a:cubicBezTo>
                  <a:cubicBezTo>
                    <a:pt x="35" y="63"/>
                    <a:pt x="37" y="60"/>
                    <a:pt x="38" y="56"/>
                  </a:cubicBezTo>
                  <a:cubicBezTo>
                    <a:pt x="38" y="54"/>
                    <a:pt x="37" y="52"/>
                    <a:pt x="38" y="50"/>
                  </a:cubicBezTo>
                  <a:cubicBezTo>
                    <a:pt x="44" y="48"/>
                    <a:pt x="44" y="56"/>
                    <a:pt x="45" y="59"/>
                  </a:cubicBezTo>
                  <a:cubicBezTo>
                    <a:pt x="45" y="61"/>
                    <a:pt x="46" y="63"/>
                    <a:pt x="46" y="64"/>
                  </a:cubicBezTo>
                  <a:cubicBezTo>
                    <a:pt x="47" y="67"/>
                    <a:pt x="49" y="69"/>
                    <a:pt x="49" y="72"/>
                  </a:cubicBezTo>
                  <a:cubicBezTo>
                    <a:pt x="51" y="75"/>
                    <a:pt x="50" y="79"/>
                    <a:pt x="51" y="82"/>
                  </a:cubicBezTo>
                  <a:cubicBezTo>
                    <a:pt x="52" y="85"/>
                    <a:pt x="53" y="87"/>
                    <a:pt x="54" y="89"/>
                  </a:cubicBezTo>
                  <a:cubicBezTo>
                    <a:pt x="54" y="91"/>
                    <a:pt x="55" y="94"/>
                    <a:pt x="56" y="96"/>
                  </a:cubicBezTo>
                  <a:cubicBezTo>
                    <a:pt x="65" y="98"/>
                    <a:pt x="76" y="95"/>
                    <a:pt x="84" y="93"/>
                  </a:cubicBezTo>
                  <a:cubicBezTo>
                    <a:pt x="83" y="86"/>
                    <a:pt x="78" y="80"/>
                    <a:pt x="75" y="74"/>
                  </a:cubicBezTo>
                  <a:close/>
                  <a:moveTo>
                    <a:pt x="12" y="71"/>
                  </a:moveTo>
                  <a:cubicBezTo>
                    <a:pt x="10" y="76"/>
                    <a:pt x="8" y="81"/>
                    <a:pt x="8" y="87"/>
                  </a:cubicBezTo>
                  <a:cubicBezTo>
                    <a:pt x="10" y="83"/>
                    <a:pt x="11" y="79"/>
                    <a:pt x="12" y="75"/>
                  </a:cubicBezTo>
                  <a:cubicBezTo>
                    <a:pt x="13" y="71"/>
                    <a:pt x="15" y="67"/>
                    <a:pt x="16" y="63"/>
                  </a:cubicBezTo>
                  <a:cubicBezTo>
                    <a:pt x="17" y="56"/>
                    <a:pt x="19" y="50"/>
                    <a:pt x="21" y="44"/>
                  </a:cubicBezTo>
                  <a:cubicBezTo>
                    <a:pt x="23" y="37"/>
                    <a:pt x="25" y="31"/>
                    <a:pt x="26" y="25"/>
                  </a:cubicBezTo>
                  <a:cubicBezTo>
                    <a:pt x="27" y="24"/>
                    <a:pt x="28" y="22"/>
                    <a:pt x="27" y="22"/>
                  </a:cubicBezTo>
                  <a:cubicBezTo>
                    <a:pt x="21" y="38"/>
                    <a:pt x="17" y="55"/>
                    <a:pt x="12" y="71"/>
                  </a:cubicBezTo>
                  <a:close/>
                  <a:moveTo>
                    <a:pt x="83" y="83"/>
                  </a:moveTo>
                  <a:cubicBezTo>
                    <a:pt x="82" y="80"/>
                    <a:pt x="80" y="75"/>
                    <a:pt x="78" y="73"/>
                  </a:cubicBezTo>
                  <a:cubicBezTo>
                    <a:pt x="78" y="72"/>
                    <a:pt x="76" y="70"/>
                    <a:pt x="76" y="71"/>
                  </a:cubicBezTo>
                  <a:cubicBezTo>
                    <a:pt x="79" y="75"/>
                    <a:pt x="80" y="79"/>
                    <a:pt x="83" y="83"/>
                  </a:cubicBezTo>
                  <a:close/>
                  <a:moveTo>
                    <a:pt x="84" y="85"/>
                  </a:moveTo>
                  <a:cubicBezTo>
                    <a:pt x="84" y="84"/>
                    <a:pt x="84" y="83"/>
                    <a:pt x="83" y="83"/>
                  </a:cubicBezTo>
                  <a:cubicBezTo>
                    <a:pt x="83" y="84"/>
                    <a:pt x="84" y="86"/>
                    <a:pt x="84" y="85"/>
                  </a:cubicBezTo>
                  <a:close/>
                  <a:moveTo>
                    <a:pt x="86" y="90"/>
                  </a:moveTo>
                  <a:cubicBezTo>
                    <a:pt x="86" y="89"/>
                    <a:pt x="86" y="89"/>
                    <a:pt x="85" y="88"/>
                  </a:cubicBezTo>
                  <a:cubicBezTo>
                    <a:pt x="85" y="89"/>
                    <a:pt x="85" y="91"/>
                    <a:pt x="86" y="90"/>
                  </a:cubicBezTo>
                  <a:close/>
                  <a:moveTo>
                    <a:pt x="86" y="92"/>
                  </a:moveTo>
                  <a:cubicBezTo>
                    <a:pt x="86" y="91"/>
                    <a:pt x="86" y="90"/>
                    <a:pt x="86" y="91"/>
                  </a:cubicBezTo>
                  <a:cubicBezTo>
                    <a:pt x="86" y="92"/>
                    <a:pt x="86" y="92"/>
                    <a:pt x="86" y="9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556"/>
            <p:cNvSpPr>
              <a:spLocks noEditPoints="1"/>
            </p:cNvSpPr>
            <p:nvPr/>
          </p:nvSpPr>
          <p:spPr bwMode="auto">
            <a:xfrm>
              <a:off x="4130" y="2593"/>
              <a:ext cx="157" cy="23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20"/>
                </a:cxn>
                <a:cxn ang="0">
                  <a:pos x="37" y="24"/>
                </a:cxn>
                <a:cxn ang="0">
                  <a:pos x="55" y="46"/>
                </a:cxn>
                <a:cxn ang="0">
                  <a:pos x="67" y="76"/>
                </a:cxn>
                <a:cxn ang="0">
                  <a:pos x="53" y="90"/>
                </a:cxn>
                <a:cxn ang="0">
                  <a:pos x="17" y="102"/>
                </a:cxn>
                <a:cxn ang="0">
                  <a:pos x="3" y="70"/>
                </a:cxn>
                <a:cxn ang="0">
                  <a:pos x="31" y="76"/>
                </a:cxn>
                <a:cxn ang="0">
                  <a:pos x="29" y="65"/>
                </a:cxn>
                <a:cxn ang="0">
                  <a:pos x="14" y="63"/>
                </a:cxn>
                <a:cxn ang="0">
                  <a:pos x="4" y="61"/>
                </a:cxn>
                <a:cxn ang="0">
                  <a:pos x="2" y="30"/>
                </a:cxn>
                <a:cxn ang="0">
                  <a:pos x="13" y="14"/>
                </a:cxn>
                <a:cxn ang="0">
                  <a:pos x="31" y="5"/>
                </a:cxn>
                <a:cxn ang="0">
                  <a:pos x="49" y="2"/>
                </a:cxn>
                <a:cxn ang="0">
                  <a:pos x="30" y="8"/>
                </a:cxn>
                <a:cxn ang="0">
                  <a:pos x="12" y="23"/>
                </a:cxn>
                <a:cxn ang="0">
                  <a:pos x="5" y="43"/>
                </a:cxn>
                <a:cxn ang="0">
                  <a:pos x="17" y="61"/>
                </a:cxn>
                <a:cxn ang="0">
                  <a:pos x="39" y="62"/>
                </a:cxn>
                <a:cxn ang="0">
                  <a:pos x="42" y="74"/>
                </a:cxn>
                <a:cxn ang="0">
                  <a:pos x="17" y="77"/>
                </a:cxn>
                <a:cxn ang="0">
                  <a:pos x="13" y="94"/>
                </a:cxn>
                <a:cxn ang="0">
                  <a:pos x="41" y="93"/>
                </a:cxn>
                <a:cxn ang="0">
                  <a:pos x="55" y="86"/>
                </a:cxn>
                <a:cxn ang="0">
                  <a:pos x="61" y="58"/>
                </a:cxn>
                <a:cxn ang="0">
                  <a:pos x="60" y="56"/>
                </a:cxn>
                <a:cxn ang="0">
                  <a:pos x="56" y="53"/>
                </a:cxn>
                <a:cxn ang="0">
                  <a:pos x="24" y="49"/>
                </a:cxn>
                <a:cxn ang="0">
                  <a:pos x="29" y="23"/>
                </a:cxn>
                <a:cxn ang="0">
                  <a:pos x="52" y="0"/>
                </a:cxn>
                <a:cxn ang="0">
                  <a:pos x="12" y="19"/>
                </a:cxn>
                <a:cxn ang="0">
                  <a:pos x="42" y="21"/>
                </a:cxn>
                <a:cxn ang="0">
                  <a:pos x="42" y="21"/>
                </a:cxn>
                <a:cxn ang="0">
                  <a:pos x="28" y="28"/>
                </a:cxn>
                <a:cxn ang="0">
                  <a:pos x="33" y="47"/>
                </a:cxn>
                <a:cxn ang="0">
                  <a:pos x="26" y="33"/>
                </a:cxn>
                <a:cxn ang="0">
                  <a:pos x="33" y="47"/>
                </a:cxn>
                <a:cxn ang="0">
                  <a:pos x="3" y="47"/>
                </a:cxn>
                <a:cxn ang="0">
                  <a:pos x="46" y="47"/>
                </a:cxn>
                <a:cxn ang="0">
                  <a:pos x="49" y="47"/>
                </a:cxn>
                <a:cxn ang="0">
                  <a:pos x="12" y="74"/>
                </a:cxn>
                <a:cxn ang="0">
                  <a:pos x="12" y="74"/>
                </a:cxn>
                <a:cxn ang="0">
                  <a:pos x="10" y="96"/>
                </a:cxn>
              </a:cxnLst>
              <a:rect l="0" t="0" r="r" b="b"/>
              <a:pathLst>
                <a:path w="70" h="103">
                  <a:moveTo>
                    <a:pt x="52" y="0"/>
                  </a:moveTo>
                  <a:cubicBezTo>
                    <a:pt x="53" y="0"/>
                    <a:pt x="54" y="0"/>
                    <a:pt x="55" y="0"/>
                  </a:cubicBezTo>
                  <a:cubicBezTo>
                    <a:pt x="56" y="6"/>
                    <a:pt x="57" y="13"/>
                    <a:pt x="56" y="19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2"/>
                    <a:pt x="55" y="25"/>
                    <a:pt x="53" y="26"/>
                  </a:cubicBezTo>
                  <a:cubicBezTo>
                    <a:pt x="47" y="28"/>
                    <a:pt x="42" y="23"/>
                    <a:pt x="37" y="24"/>
                  </a:cubicBezTo>
                  <a:cubicBezTo>
                    <a:pt x="32" y="25"/>
                    <a:pt x="25" y="36"/>
                    <a:pt x="28" y="42"/>
                  </a:cubicBezTo>
                  <a:cubicBezTo>
                    <a:pt x="37" y="46"/>
                    <a:pt x="47" y="41"/>
                    <a:pt x="55" y="46"/>
                  </a:cubicBezTo>
                  <a:cubicBezTo>
                    <a:pt x="60" y="48"/>
                    <a:pt x="64" y="55"/>
                    <a:pt x="66" y="60"/>
                  </a:cubicBezTo>
                  <a:cubicBezTo>
                    <a:pt x="69" y="64"/>
                    <a:pt x="70" y="70"/>
                    <a:pt x="67" y="76"/>
                  </a:cubicBezTo>
                  <a:cubicBezTo>
                    <a:pt x="66" y="78"/>
                    <a:pt x="63" y="82"/>
                    <a:pt x="61" y="84"/>
                  </a:cubicBezTo>
                  <a:cubicBezTo>
                    <a:pt x="59" y="86"/>
                    <a:pt x="56" y="88"/>
                    <a:pt x="53" y="90"/>
                  </a:cubicBezTo>
                  <a:cubicBezTo>
                    <a:pt x="48" y="93"/>
                    <a:pt x="41" y="95"/>
                    <a:pt x="34" y="98"/>
                  </a:cubicBezTo>
                  <a:cubicBezTo>
                    <a:pt x="28" y="101"/>
                    <a:pt x="25" y="101"/>
                    <a:pt x="17" y="102"/>
                  </a:cubicBezTo>
                  <a:cubicBezTo>
                    <a:pt x="11" y="102"/>
                    <a:pt x="11" y="103"/>
                    <a:pt x="8" y="98"/>
                  </a:cubicBezTo>
                  <a:cubicBezTo>
                    <a:pt x="5" y="93"/>
                    <a:pt x="0" y="79"/>
                    <a:pt x="3" y="70"/>
                  </a:cubicBezTo>
                  <a:cubicBezTo>
                    <a:pt x="7" y="70"/>
                    <a:pt x="13" y="71"/>
                    <a:pt x="18" y="72"/>
                  </a:cubicBezTo>
                  <a:cubicBezTo>
                    <a:pt x="22" y="74"/>
                    <a:pt x="25" y="77"/>
                    <a:pt x="31" y="76"/>
                  </a:cubicBezTo>
                  <a:cubicBezTo>
                    <a:pt x="34" y="75"/>
                    <a:pt x="36" y="73"/>
                    <a:pt x="38" y="70"/>
                  </a:cubicBezTo>
                  <a:cubicBezTo>
                    <a:pt x="36" y="68"/>
                    <a:pt x="34" y="65"/>
                    <a:pt x="29" y="65"/>
                  </a:cubicBezTo>
                  <a:cubicBezTo>
                    <a:pt x="26" y="64"/>
                    <a:pt x="22" y="65"/>
                    <a:pt x="18" y="65"/>
                  </a:cubicBezTo>
                  <a:cubicBezTo>
                    <a:pt x="17" y="64"/>
                    <a:pt x="16" y="64"/>
                    <a:pt x="14" y="63"/>
                  </a:cubicBezTo>
                  <a:cubicBezTo>
                    <a:pt x="12" y="63"/>
                    <a:pt x="11" y="64"/>
                    <a:pt x="9" y="63"/>
                  </a:cubicBezTo>
                  <a:cubicBezTo>
                    <a:pt x="7" y="63"/>
                    <a:pt x="5" y="61"/>
                    <a:pt x="4" y="61"/>
                  </a:cubicBezTo>
                  <a:cubicBezTo>
                    <a:pt x="2" y="57"/>
                    <a:pt x="1" y="54"/>
                    <a:pt x="0" y="49"/>
                  </a:cubicBezTo>
                  <a:cubicBezTo>
                    <a:pt x="0" y="42"/>
                    <a:pt x="2" y="35"/>
                    <a:pt x="2" y="30"/>
                  </a:cubicBezTo>
                  <a:cubicBezTo>
                    <a:pt x="4" y="27"/>
                    <a:pt x="5" y="23"/>
                    <a:pt x="7" y="20"/>
                  </a:cubicBezTo>
                  <a:cubicBezTo>
                    <a:pt x="9" y="18"/>
                    <a:pt x="12" y="17"/>
                    <a:pt x="13" y="14"/>
                  </a:cubicBezTo>
                  <a:cubicBezTo>
                    <a:pt x="16" y="14"/>
                    <a:pt x="18" y="11"/>
                    <a:pt x="21" y="10"/>
                  </a:cubicBezTo>
                  <a:cubicBezTo>
                    <a:pt x="23" y="8"/>
                    <a:pt x="27" y="7"/>
                    <a:pt x="31" y="5"/>
                  </a:cubicBezTo>
                  <a:cubicBezTo>
                    <a:pt x="34" y="3"/>
                    <a:pt x="38" y="1"/>
                    <a:pt x="41" y="1"/>
                  </a:cubicBezTo>
                  <a:cubicBezTo>
                    <a:pt x="43" y="1"/>
                    <a:pt x="48" y="0"/>
                    <a:pt x="49" y="2"/>
                  </a:cubicBezTo>
                  <a:cubicBezTo>
                    <a:pt x="48" y="6"/>
                    <a:pt x="43" y="4"/>
                    <a:pt x="39" y="5"/>
                  </a:cubicBezTo>
                  <a:cubicBezTo>
                    <a:pt x="36" y="6"/>
                    <a:pt x="33" y="7"/>
                    <a:pt x="30" y="8"/>
                  </a:cubicBezTo>
                  <a:cubicBezTo>
                    <a:pt x="23" y="12"/>
                    <a:pt x="18" y="15"/>
                    <a:pt x="14" y="21"/>
                  </a:cubicBezTo>
                  <a:cubicBezTo>
                    <a:pt x="13" y="22"/>
                    <a:pt x="13" y="22"/>
                    <a:pt x="12" y="23"/>
                  </a:cubicBezTo>
                  <a:cubicBezTo>
                    <a:pt x="11" y="24"/>
                    <a:pt x="9" y="28"/>
                    <a:pt x="7" y="30"/>
                  </a:cubicBezTo>
                  <a:cubicBezTo>
                    <a:pt x="5" y="35"/>
                    <a:pt x="3" y="38"/>
                    <a:pt x="5" y="43"/>
                  </a:cubicBezTo>
                  <a:cubicBezTo>
                    <a:pt x="6" y="47"/>
                    <a:pt x="8" y="50"/>
                    <a:pt x="10" y="53"/>
                  </a:cubicBezTo>
                  <a:cubicBezTo>
                    <a:pt x="11" y="56"/>
                    <a:pt x="14" y="60"/>
                    <a:pt x="17" y="61"/>
                  </a:cubicBezTo>
                  <a:cubicBezTo>
                    <a:pt x="21" y="62"/>
                    <a:pt x="27" y="60"/>
                    <a:pt x="31" y="60"/>
                  </a:cubicBezTo>
                  <a:cubicBezTo>
                    <a:pt x="34" y="60"/>
                    <a:pt x="37" y="61"/>
                    <a:pt x="39" y="62"/>
                  </a:cubicBezTo>
                  <a:cubicBezTo>
                    <a:pt x="41" y="64"/>
                    <a:pt x="41" y="65"/>
                    <a:pt x="41" y="69"/>
                  </a:cubicBezTo>
                  <a:cubicBezTo>
                    <a:pt x="41" y="70"/>
                    <a:pt x="42" y="72"/>
                    <a:pt x="42" y="74"/>
                  </a:cubicBezTo>
                  <a:cubicBezTo>
                    <a:pt x="41" y="76"/>
                    <a:pt x="37" y="78"/>
                    <a:pt x="35" y="78"/>
                  </a:cubicBezTo>
                  <a:cubicBezTo>
                    <a:pt x="29" y="79"/>
                    <a:pt x="23" y="77"/>
                    <a:pt x="17" y="77"/>
                  </a:cubicBezTo>
                  <a:cubicBezTo>
                    <a:pt x="14" y="77"/>
                    <a:pt x="11" y="78"/>
                    <a:pt x="8" y="77"/>
                  </a:cubicBezTo>
                  <a:cubicBezTo>
                    <a:pt x="6" y="84"/>
                    <a:pt x="10" y="90"/>
                    <a:pt x="13" y="94"/>
                  </a:cubicBezTo>
                  <a:cubicBezTo>
                    <a:pt x="17" y="97"/>
                    <a:pt x="28" y="97"/>
                    <a:pt x="33" y="96"/>
                  </a:cubicBezTo>
                  <a:cubicBezTo>
                    <a:pt x="36" y="95"/>
                    <a:pt x="38" y="94"/>
                    <a:pt x="41" y="93"/>
                  </a:cubicBezTo>
                  <a:cubicBezTo>
                    <a:pt x="43" y="92"/>
                    <a:pt x="46" y="91"/>
                    <a:pt x="48" y="90"/>
                  </a:cubicBezTo>
                  <a:cubicBezTo>
                    <a:pt x="51" y="89"/>
                    <a:pt x="53" y="86"/>
                    <a:pt x="55" y="86"/>
                  </a:cubicBezTo>
                  <a:cubicBezTo>
                    <a:pt x="57" y="82"/>
                    <a:pt x="61" y="81"/>
                    <a:pt x="63" y="77"/>
                  </a:cubicBezTo>
                  <a:cubicBezTo>
                    <a:pt x="65" y="71"/>
                    <a:pt x="64" y="61"/>
                    <a:pt x="61" y="58"/>
                  </a:cubicBezTo>
                  <a:cubicBezTo>
                    <a:pt x="61" y="57"/>
                    <a:pt x="60" y="57"/>
                    <a:pt x="60" y="57"/>
                  </a:cubicBezTo>
                  <a:cubicBezTo>
                    <a:pt x="60" y="57"/>
                    <a:pt x="60" y="56"/>
                    <a:pt x="60" y="56"/>
                  </a:cubicBezTo>
                  <a:cubicBezTo>
                    <a:pt x="59" y="55"/>
                    <a:pt x="58" y="55"/>
                    <a:pt x="57" y="55"/>
                  </a:cubicBezTo>
                  <a:cubicBezTo>
                    <a:pt x="57" y="54"/>
                    <a:pt x="57" y="53"/>
                    <a:pt x="56" y="53"/>
                  </a:cubicBezTo>
                  <a:cubicBezTo>
                    <a:pt x="53" y="51"/>
                    <a:pt x="46" y="50"/>
                    <a:pt x="41" y="49"/>
                  </a:cubicBezTo>
                  <a:cubicBezTo>
                    <a:pt x="36" y="49"/>
                    <a:pt x="28" y="51"/>
                    <a:pt x="24" y="49"/>
                  </a:cubicBezTo>
                  <a:cubicBezTo>
                    <a:pt x="21" y="46"/>
                    <a:pt x="21" y="39"/>
                    <a:pt x="21" y="36"/>
                  </a:cubicBezTo>
                  <a:cubicBezTo>
                    <a:pt x="23" y="31"/>
                    <a:pt x="26" y="27"/>
                    <a:pt x="29" y="23"/>
                  </a:cubicBezTo>
                  <a:cubicBezTo>
                    <a:pt x="36" y="21"/>
                    <a:pt x="41" y="16"/>
                    <a:pt x="50" y="18"/>
                  </a:cubicBezTo>
                  <a:cubicBezTo>
                    <a:pt x="52" y="11"/>
                    <a:pt x="49" y="5"/>
                    <a:pt x="52" y="0"/>
                  </a:cubicBezTo>
                  <a:close/>
                  <a:moveTo>
                    <a:pt x="5" y="30"/>
                  </a:moveTo>
                  <a:cubicBezTo>
                    <a:pt x="7" y="26"/>
                    <a:pt x="11" y="22"/>
                    <a:pt x="12" y="19"/>
                  </a:cubicBezTo>
                  <a:cubicBezTo>
                    <a:pt x="9" y="22"/>
                    <a:pt x="6" y="26"/>
                    <a:pt x="5" y="30"/>
                  </a:cubicBezTo>
                  <a:close/>
                  <a:moveTo>
                    <a:pt x="42" y="21"/>
                  </a:moveTo>
                  <a:cubicBezTo>
                    <a:pt x="44" y="22"/>
                    <a:pt x="46" y="24"/>
                    <a:pt x="50" y="23"/>
                  </a:cubicBezTo>
                  <a:cubicBezTo>
                    <a:pt x="50" y="20"/>
                    <a:pt x="44" y="19"/>
                    <a:pt x="42" y="21"/>
                  </a:cubicBezTo>
                  <a:close/>
                  <a:moveTo>
                    <a:pt x="28" y="30"/>
                  </a:moveTo>
                  <a:cubicBezTo>
                    <a:pt x="28" y="30"/>
                    <a:pt x="29" y="28"/>
                    <a:pt x="28" y="28"/>
                  </a:cubicBezTo>
                  <a:cubicBezTo>
                    <a:pt x="28" y="29"/>
                    <a:pt x="26" y="30"/>
                    <a:pt x="28" y="30"/>
                  </a:cubicBezTo>
                  <a:close/>
                  <a:moveTo>
                    <a:pt x="33" y="47"/>
                  </a:moveTo>
                  <a:cubicBezTo>
                    <a:pt x="30" y="47"/>
                    <a:pt x="28" y="45"/>
                    <a:pt x="26" y="44"/>
                  </a:cubicBezTo>
                  <a:cubicBezTo>
                    <a:pt x="24" y="41"/>
                    <a:pt x="24" y="35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2" y="38"/>
                    <a:pt x="23" y="50"/>
                    <a:pt x="33" y="47"/>
                  </a:cubicBezTo>
                  <a:close/>
                  <a:moveTo>
                    <a:pt x="12" y="60"/>
                  </a:moveTo>
                  <a:cubicBezTo>
                    <a:pt x="7" y="57"/>
                    <a:pt x="5" y="52"/>
                    <a:pt x="3" y="47"/>
                  </a:cubicBezTo>
                  <a:cubicBezTo>
                    <a:pt x="3" y="53"/>
                    <a:pt x="5" y="60"/>
                    <a:pt x="12" y="60"/>
                  </a:cubicBezTo>
                  <a:close/>
                  <a:moveTo>
                    <a:pt x="46" y="47"/>
                  </a:moveTo>
                  <a:cubicBezTo>
                    <a:pt x="44" y="46"/>
                    <a:pt x="45" y="48"/>
                    <a:pt x="46" y="47"/>
                  </a:cubicBezTo>
                  <a:close/>
                  <a:moveTo>
                    <a:pt x="49" y="47"/>
                  </a:moveTo>
                  <a:cubicBezTo>
                    <a:pt x="46" y="47"/>
                    <a:pt x="48" y="48"/>
                    <a:pt x="49" y="47"/>
                  </a:cubicBezTo>
                  <a:close/>
                  <a:moveTo>
                    <a:pt x="12" y="74"/>
                  </a:moveTo>
                  <a:cubicBezTo>
                    <a:pt x="12" y="74"/>
                    <a:pt x="13" y="75"/>
                    <a:pt x="13" y="74"/>
                  </a:cubicBezTo>
                  <a:cubicBezTo>
                    <a:pt x="11" y="74"/>
                    <a:pt x="9" y="74"/>
                    <a:pt x="12" y="74"/>
                  </a:cubicBezTo>
                  <a:close/>
                  <a:moveTo>
                    <a:pt x="16" y="98"/>
                  </a:moveTo>
                  <a:cubicBezTo>
                    <a:pt x="13" y="99"/>
                    <a:pt x="12" y="96"/>
                    <a:pt x="10" y="96"/>
                  </a:cubicBezTo>
                  <a:cubicBezTo>
                    <a:pt x="12" y="97"/>
                    <a:pt x="14" y="100"/>
                    <a:pt x="16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557"/>
            <p:cNvSpPr>
              <a:spLocks noEditPoints="1"/>
            </p:cNvSpPr>
            <p:nvPr/>
          </p:nvSpPr>
          <p:spPr bwMode="auto">
            <a:xfrm>
              <a:off x="3608" y="2568"/>
              <a:ext cx="209" cy="292"/>
            </a:xfrm>
            <a:custGeom>
              <a:avLst/>
              <a:gdLst/>
              <a:ahLst/>
              <a:cxnLst>
                <a:cxn ang="0">
                  <a:pos x="85" y="91"/>
                </a:cxn>
                <a:cxn ang="0">
                  <a:pos x="85" y="119"/>
                </a:cxn>
                <a:cxn ang="0">
                  <a:pos x="73" y="119"/>
                </a:cxn>
                <a:cxn ang="0">
                  <a:pos x="49" y="115"/>
                </a:cxn>
                <a:cxn ang="0">
                  <a:pos x="54" y="95"/>
                </a:cxn>
                <a:cxn ang="0">
                  <a:pos x="54" y="81"/>
                </a:cxn>
                <a:cxn ang="0">
                  <a:pos x="41" y="89"/>
                </a:cxn>
                <a:cxn ang="0">
                  <a:pos x="32" y="74"/>
                </a:cxn>
                <a:cxn ang="0">
                  <a:pos x="28" y="123"/>
                </a:cxn>
                <a:cxn ang="0">
                  <a:pos x="3" y="130"/>
                </a:cxn>
                <a:cxn ang="0">
                  <a:pos x="2" y="124"/>
                </a:cxn>
                <a:cxn ang="0">
                  <a:pos x="7" y="84"/>
                </a:cxn>
                <a:cxn ang="0">
                  <a:pos x="21" y="6"/>
                </a:cxn>
                <a:cxn ang="0">
                  <a:pos x="41" y="23"/>
                </a:cxn>
                <a:cxn ang="0">
                  <a:pos x="53" y="45"/>
                </a:cxn>
                <a:cxn ang="0">
                  <a:pos x="70" y="20"/>
                </a:cxn>
                <a:cxn ang="0">
                  <a:pos x="76" y="14"/>
                </a:cxn>
                <a:cxn ang="0">
                  <a:pos x="87" y="2"/>
                </a:cxn>
                <a:cxn ang="0">
                  <a:pos x="13" y="67"/>
                </a:cxn>
                <a:cxn ang="0">
                  <a:pos x="20" y="14"/>
                </a:cxn>
                <a:cxn ang="0">
                  <a:pos x="58" y="46"/>
                </a:cxn>
                <a:cxn ang="0">
                  <a:pos x="50" y="49"/>
                </a:cxn>
                <a:cxn ang="0">
                  <a:pos x="25" y="17"/>
                </a:cxn>
                <a:cxn ang="0">
                  <a:pos x="11" y="85"/>
                </a:cxn>
                <a:cxn ang="0">
                  <a:pos x="8" y="110"/>
                </a:cxn>
                <a:cxn ang="0">
                  <a:pos x="8" y="123"/>
                </a:cxn>
                <a:cxn ang="0">
                  <a:pos x="24" y="113"/>
                </a:cxn>
                <a:cxn ang="0">
                  <a:pos x="25" y="73"/>
                </a:cxn>
                <a:cxn ang="0">
                  <a:pos x="32" y="61"/>
                </a:cxn>
                <a:cxn ang="0">
                  <a:pos x="57" y="71"/>
                </a:cxn>
                <a:cxn ang="0">
                  <a:pos x="59" y="94"/>
                </a:cxn>
                <a:cxn ang="0">
                  <a:pos x="76" y="115"/>
                </a:cxn>
                <a:cxn ang="0">
                  <a:pos x="81" y="78"/>
                </a:cxn>
                <a:cxn ang="0">
                  <a:pos x="84" y="14"/>
                </a:cxn>
                <a:cxn ang="0">
                  <a:pos x="81" y="108"/>
                </a:cxn>
                <a:cxn ang="0">
                  <a:pos x="81" y="108"/>
                </a:cxn>
              </a:cxnLst>
              <a:rect l="0" t="0" r="r" b="b"/>
              <a:pathLst>
                <a:path w="93" h="130">
                  <a:moveTo>
                    <a:pt x="93" y="6"/>
                  </a:moveTo>
                  <a:cubicBezTo>
                    <a:pt x="90" y="31"/>
                    <a:pt x="83" y="61"/>
                    <a:pt x="85" y="91"/>
                  </a:cubicBezTo>
                  <a:cubicBezTo>
                    <a:pt x="85" y="98"/>
                    <a:pt x="86" y="106"/>
                    <a:pt x="84" y="113"/>
                  </a:cubicBezTo>
                  <a:cubicBezTo>
                    <a:pt x="84" y="115"/>
                    <a:pt x="87" y="116"/>
                    <a:pt x="85" y="119"/>
                  </a:cubicBezTo>
                  <a:cubicBezTo>
                    <a:pt x="83" y="121"/>
                    <a:pt x="79" y="118"/>
                    <a:pt x="78" y="121"/>
                  </a:cubicBezTo>
                  <a:cubicBezTo>
                    <a:pt x="75" y="121"/>
                    <a:pt x="75" y="119"/>
                    <a:pt x="73" y="119"/>
                  </a:cubicBezTo>
                  <a:cubicBezTo>
                    <a:pt x="66" y="121"/>
                    <a:pt x="54" y="125"/>
                    <a:pt x="46" y="121"/>
                  </a:cubicBezTo>
                  <a:cubicBezTo>
                    <a:pt x="46" y="118"/>
                    <a:pt x="48" y="117"/>
                    <a:pt x="49" y="115"/>
                  </a:cubicBezTo>
                  <a:cubicBezTo>
                    <a:pt x="50" y="111"/>
                    <a:pt x="50" y="106"/>
                    <a:pt x="51" y="102"/>
                  </a:cubicBezTo>
                  <a:cubicBezTo>
                    <a:pt x="51" y="99"/>
                    <a:pt x="53" y="97"/>
                    <a:pt x="54" y="95"/>
                  </a:cubicBezTo>
                  <a:cubicBezTo>
                    <a:pt x="56" y="89"/>
                    <a:pt x="57" y="83"/>
                    <a:pt x="59" y="77"/>
                  </a:cubicBezTo>
                  <a:cubicBezTo>
                    <a:pt x="57" y="77"/>
                    <a:pt x="56" y="80"/>
                    <a:pt x="54" y="81"/>
                  </a:cubicBezTo>
                  <a:cubicBezTo>
                    <a:pt x="53" y="82"/>
                    <a:pt x="51" y="82"/>
                    <a:pt x="50" y="83"/>
                  </a:cubicBezTo>
                  <a:cubicBezTo>
                    <a:pt x="47" y="85"/>
                    <a:pt x="45" y="89"/>
                    <a:pt x="41" y="89"/>
                  </a:cubicBezTo>
                  <a:cubicBezTo>
                    <a:pt x="38" y="88"/>
                    <a:pt x="37" y="84"/>
                    <a:pt x="36" y="82"/>
                  </a:cubicBezTo>
                  <a:cubicBezTo>
                    <a:pt x="35" y="79"/>
                    <a:pt x="33" y="76"/>
                    <a:pt x="32" y="74"/>
                  </a:cubicBezTo>
                  <a:cubicBezTo>
                    <a:pt x="31" y="85"/>
                    <a:pt x="31" y="99"/>
                    <a:pt x="31" y="111"/>
                  </a:cubicBezTo>
                  <a:cubicBezTo>
                    <a:pt x="31" y="115"/>
                    <a:pt x="31" y="120"/>
                    <a:pt x="28" y="123"/>
                  </a:cubicBezTo>
                  <a:cubicBezTo>
                    <a:pt x="21" y="124"/>
                    <a:pt x="15" y="125"/>
                    <a:pt x="8" y="127"/>
                  </a:cubicBezTo>
                  <a:cubicBezTo>
                    <a:pt x="6" y="128"/>
                    <a:pt x="6" y="130"/>
                    <a:pt x="3" y="130"/>
                  </a:cubicBezTo>
                  <a:cubicBezTo>
                    <a:pt x="1" y="130"/>
                    <a:pt x="1" y="129"/>
                    <a:pt x="0" y="128"/>
                  </a:cubicBezTo>
                  <a:cubicBezTo>
                    <a:pt x="0" y="126"/>
                    <a:pt x="1" y="125"/>
                    <a:pt x="2" y="124"/>
                  </a:cubicBezTo>
                  <a:cubicBezTo>
                    <a:pt x="1" y="122"/>
                    <a:pt x="2" y="121"/>
                    <a:pt x="3" y="120"/>
                  </a:cubicBezTo>
                  <a:cubicBezTo>
                    <a:pt x="3" y="108"/>
                    <a:pt x="5" y="96"/>
                    <a:pt x="7" y="84"/>
                  </a:cubicBezTo>
                  <a:cubicBezTo>
                    <a:pt x="9" y="71"/>
                    <a:pt x="10" y="59"/>
                    <a:pt x="11" y="46"/>
                  </a:cubicBezTo>
                  <a:cubicBezTo>
                    <a:pt x="12" y="31"/>
                    <a:pt x="12" y="16"/>
                    <a:pt x="21" y="6"/>
                  </a:cubicBezTo>
                  <a:cubicBezTo>
                    <a:pt x="27" y="5"/>
                    <a:pt x="29" y="10"/>
                    <a:pt x="32" y="13"/>
                  </a:cubicBezTo>
                  <a:cubicBezTo>
                    <a:pt x="35" y="16"/>
                    <a:pt x="38" y="19"/>
                    <a:pt x="41" y="23"/>
                  </a:cubicBezTo>
                  <a:cubicBezTo>
                    <a:pt x="43" y="26"/>
                    <a:pt x="45" y="30"/>
                    <a:pt x="47" y="34"/>
                  </a:cubicBezTo>
                  <a:cubicBezTo>
                    <a:pt x="49" y="38"/>
                    <a:pt x="52" y="41"/>
                    <a:pt x="53" y="45"/>
                  </a:cubicBezTo>
                  <a:cubicBezTo>
                    <a:pt x="57" y="37"/>
                    <a:pt x="63" y="31"/>
                    <a:pt x="68" y="24"/>
                  </a:cubicBezTo>
                  <a:cubicBezTo>
                    <a:pt x="69" y="23"/>
                    <a:pt x="69" y="21"/>
                    <a:pt x="70" y="20"/>
                  </a:cubicBezTo>
                  <a:cubicBezTo>
                    <a:pt x="71" y="19"/>
                    <a:pt x="72" y="19"/>
                    <a:pt x="73" y="17"/>
                  </a:cubicBezTo>
                  <a:cubicBezTo>
                    <a:pt x="74" y="16"/>
                    <a:pt x="75" y="15"/>
                    <a:pt x="76" y="14"/>
                  </a:cubicBezTo>
                  <a:cubicBezTo>
                    <a:pt x="78" y="11"/>
                    <a:pt x="82" y="10"/>
                    <a:pt x="84" y="8"/>
                  </a:cubicBezTo>
                  <a:cubicBezTo>
                    <a:pt x="85" y="6"/>
                    <a:pt x="85" y="3"/>
                    <a:pt x="87" y="2"/>
                  </a:cubicBezTo>
                  <a:cubicBezTo>
                    <a:pt x="92" y="0"/>
                    <a:pt x="89" y="5"/>
                    <a:pt x="93" y="6"/>
                  </a:cubicBezTo>
                  <a:close/>
                  <a:moveTo>
                    <a:pt x="13" y="67"/>
                  </a:moveTo>
                  <a:cubicBezTo>
                    <a:pt x="15" y="49"/>
                    <a:pt x="19" y="33"/>
                    <a:pt x="21" y="15"/>
                  </a:cubicBezTo>
                  <a:cubicBezTo>
                    <a:pt x="20" y="15"/>
                    <a:pt x="21" y="14"/>
                    <a:pt x="20" y="14"/>
                  </a:cubicBezTo>
                  <a:cubicBezTo>
                    <a:pt x="13" y="27"/>
                    <a:pt x="14" y="50"/>
                    <a:pt x="13" y="67"/>
                  </a:cubicBezTo>
                  <a:close/>
                  <a:moveTo>
                    <a:pt x="58" y="46"/>
                  </a:moveTo>
                  <a:cubicBezTo>
                    <a:pt x="57" y="49"/>
                    <a:pt x="57" y="53"/>
                    <a:pt x="52" y="53"/>
                  </a:cubicBezTo>
                  <a:cubicBezTo>
                    <a:pt x="50" y="53"/>
                    <a:pt x="51" y="50"/>
                    <a:pt x="50" y="49"/>
                  </a:cubicBezTo>
                  <a:cubicBezTo>
                    <a:pt x="49" y="47"/>
                    <a:pt x="47" y="45"/>
                    <a:pt x="46" y="44"/>
                  </a:cubicBezTo>
                  <a:cubicBezTo>
                    <a:pt x="40" y="34"/>
                    <a:pt x="33" y="26"/>
                    <a:pt x="25" y="17"/>
                  </a:cubicBezTo>
                  <a:cubicBezTo>
                    <a:pt x="21" y="34"/>
                    <a:pt x="19" y="52"/>
                    <a:pt x="16" y="69"/>
                  </a:cubicBezTo>
                  <a:cubicBezTo>
                    <a:pt x="15" y="75"/>
                    <a:pt x="12" y="80"/>
                    <a:pt x="11" y="85"/>
                  </a:cubicBezTo>
                  <a:cubicBezTo>
                    <a:pt x="11" y="89"/>
                    <a:pt x="11" y="93"/>
                    <a:pt x="10" y="97"/>
                  </a:cubicBezTo>
                  <a:cubicBezTo>
                    <a:pt x="9" y="102"/>
                    <a:pt x="8" y="106"/>
                    <a:pt x="8" y="110"/>
                  </a:cubicBezTo>
                  <a:cubicBezTo>
                    <a:pt x="8" y="112"/>
                    <a:pt x="8" y="113"/>
                    <a:pt x="8" y="115"/>
                  </a:cubicBezTo>
                  <a:cubicBezTo>
                    <a:pt x="8" y="117"/>
                    <a:pt x="6" y="121"/>
                    <a:pt x="8" y="123"/>
                  </a:cubicBezTo>
                  <a:cubicBezTo>
                    <a:pt x="13" y="121"/>
                    <a:pt x="18" y="120"/>
                    <a:pt x="23" y="119"/>
                  </a:cubicBezTo>
                  <a:cubicBezTo>
                    <a:pt x="24" y="117"/>
                    <a:pt x="24" y="115"/>
                    <a:pt x="24" y="113"/>
                  </a:cubicBezTo>
                  <a:cubicBezTo>
                    <a:pt x="25" y="106"/>
                    <a:pt x="24" y="100"/>
                    <a:pt x="24" y="93"/>
                  </a:cubicBezTo>
                  <a:cubicBezTo>
                    <a:pt x="24" y="86"/>
                    <a:pt x="25" y="79"/>
                    <a:pt x="25" y="73"/>
                  </a:cubicBezTo>
                  <a:cubicBezTo>
                    <a:pt x="26" y="71"/>
                    <a:pt x="26" y="68"/>
                    <a:pt x="27" y="66"/>
                  </a:cubicBezTo>
                  <a:cubicBezTo>
                    <a:pt x="28" y="63"/>
                    <a:pt x="27" y="60"/>
                    <a:pt x="32" y="61"/>
                  </a:cubicBezTo>
                  <a:cubicBezTo>
                    <a:pt x="35" y="69"/>
                    <a:pt x="38" y="77"/>
                    <a:pt x="45" y="81"/>
                  </a:cubicBezTo>
                  <a:cubicBezTo>
                    <a:pt x="49" y="80"/>
                    <a:pt x="54" y="74"/>
                    <a:pt x="57" y="71"/>
                  </a:cubicBezTo>
                  <a:cubicBezTo>
                    <a:pt x="59" y="68"/>
                    <a:pt x="62" y="60"/>
                    <a:pt x="68" y="65"/>
                  </a:cubicBezTo>
                  <a:cubicBezTo>
                    <a:pt x="64" y="74"/>
                    <a:pt x="61" y="86"/>
                    <a:pt x="59" y="94"/>
                  </a:cubicBezTo>
                  <a:cubicBezTo>
                    <a:pt x="56" y="102"/>
                    <a:pt x="54" y="110"/>
                    <a:pt x="53" y="117"/>
                  </a:cubicBezTo>
                  <a:cubicBezTo>
                    <a:pt x="61" y="116"/>
                    <a:pt x="68" y="117"/>
                    <a:pt x="76" y="115"/>
                  </a:cubicBezTo>
                  <a:cubicBezTo>
                    <a:pt x="77" y="111"/>
                    <a:pt x="76" y="107"/>
                    <a:pt x="77" y="102"/>
                  </a:cubicBezTo>
                  <a:cubicBezTo>
                    <a:pt x="78" y="94"/>
                    <a:pt x="81" y="86"/>
                    <a:pt x="81" y="78"/>
                  </a:cubicBezTo>
                  <a:cubicBezTo>
                    <a:pt x="82" y="58"/>
                    <a:pt x="81" y="36"/>
                    <a:pt x="84" y="15"/>
                  </a:cubicBezTo>
                  <a:cubicBezTo>
                    <a:pt x="84" y="15"/>
                    <a:pt x="85" y="14"/>
                    <a:pt x="84" y="14"/>
                  </a:cubicBezTo>
                  <a:cubicBezTo>
                    <a:pt x="74" y="24"/>
                    <a:pt x="65" y="34"/>
                    <a:pt x="58" y="46"/>
                  </a:cubicBezTo>
                  <a:close/>
                  <a:moveTo>
                    <a:pt x="81" y="108"/>
                  </a:moveTo>
                  <a:cubicBezTo>
                    <a:pt x="81" y="106"/>
                    <a:pt x="83" y="102"/>
                    <a:pt x="81" y="99"/>
                  </a:cubicBezTo>
                  <a:cubicBezTo>
                    <a:pt x="81" y="102"/>
                    <a:pt x="79" y="107"/>
                    <a:pt x="81" y="10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558"/>
            <p:cNvSpPr>
              <a:spLocks noEditPoints="1"/>
            </p:cNvSpPr>
            <p:nvPr/>
          </p:nvSpPr>
          <p:spPr bwMode="auto">
            <a:xfrm>
              <a:off x="3963" y="2599"/>
              <a:ext cx="162" cy="232"/>
            </a:xfrm>
            <a:custGeom>
              <a:avLst/>
              <a:gdLst/>
              <a:ahLst/>
              <a:cxnLst>
                <a:cxn ang="0">
                  <a:pos x="55" y="24"/>
                </a:cxn>
                <a:cxn ang="0">
                  <a:pos x="29" y="44"/>
                </a:cxn>
                <a:cxn ang="0">
                  <a:pos x="59" y="44"/>
                </a:cxn>
                <a:cxn ang="0">
                  <a:pos x="64" y="47"/>
                </a:cxn>
                <a:cxn ang="0">
                  <a:pos x="65" y="78"/>
                </a:cxn>
                <a:cxn ang="0">
                  <a:pos x="43" y="96"/>
                </a:cxn>
                <a:cxn ang="0">
                  <a:pos x="8" y="102"/>
                </a:cxn>
                <a:cxn ang="0">
                  <a:pos x="5" y="93"/>
                </a:cxn>
                <a:cxn ang="0">
                  <a:pos x="37" y="69"/>
                </a:cxn>
                <a:cxn ang="0">
                  <a:pos x="20" y="64"/>
                </a:cxn>
                <a:cxn ang="0">
                  <a:pos x="11" y="62"/>
                </a:cxn>
                <a:cxn ang="0">
                  <a:pos x="2" y="52"/>
                </a:cxn>
                <a:cxn ang="0">
                  <a:pos x="13" y="19"/>
                </a:cxn>
                <a:cxn ang="0">
                  <a:pos x="33" y="6"/>
                </a:cxn>
                <a:cxn ang="0">
                  <a:pos x="48" y="1"/>
                </a:cxn>
                <a:cxn ang="0">
                  <a:pos x="58" y="1"/>
                </a:cxn>
                <a:cxn ang="0">
                  <a:pos x="7" y="42"/>
                </a:cxn>
                <a:cxn ang="0">
                  <a:pos x="10" y="51"/>
                </a:cxn>
                <a:cxn ang="0">
                  <a:pos x="18" y="60"/>
                </a:cxn>
                <a:cxn ang="0">
                  <a:pos x="39" y="71"/>
                </a:cxn>
                <a:cxn ang="0">
                  <a:pos x="9" y="76"/>
                </a:cxn>
                <a:cxn ang="0">
                  <a:pos x="27" y="97"/>
                </a:cxn>
                <a:cxn ang="0">
                  <a:pos x="62" y="77"/>
                </a:cxn>
                <a:cxn ang="0">
                  <a:pos x="56" y="46"/>
                </a:cxn>
                <a:cxn ang="0">
                  <a:pos x="22" y="46"/>
                </a:cxn>
                <a:cxn ang="0">
                  <a:pos x="34" y="20"/>
                </a:cxn>
                <a:cxn ang="0">
                  <a:pos x="53" y="16"/>
                </a:cxn>
                <a:cxn ang="0">
                  <a:pos x="11" y="26"/>
                </a:cxn>
                <a:cxn ang="0">
                  <a:pos x="51" y="20"/>
                </a:cxn>
                <a:cxn ang="0">
                  <a:pos x="12" y="59"/>
                </a:cxn>
                <a:cxn ang="0">
                  <a:pos x="5" y="47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30" y="75"/>
                </a:cxn>
                <a:cxn ang="0">
                  <a:pos x="11" y="98"/>
                </a:cxn>
                <a:cxn ang="0">
                  <a:pos x="11" y="98"/>
                </a:cxn>
              </a:cxnLst>
              <a:rect l="0" t="0" r="r" b="b"/>
              <a:pathLst>
                <a:path w="72" h="103">
                  <a:moveTo>
                    <a:pt x="58" y="1"/>
                  </a:moveTo>
                  <a:cubicBezTo>
                    <a:pt x="56" y="9"/>
                    <a:pt x="58" y="18"/>
                    <a:pt x="55" y="24"/>
                  </a:cubicBezTo>
                  <a:cubicBezTo>
                    <a:pt x="50" y="24"/>
                    <a:pt x="47" y="21"/>
                    <a:pt x="41" y="22"/>
                  </a:cubicBezTo>
                  <a:cubicBezTo>
                    <a:pt x="32" y="23"/>
                    <a:pt x="20" y="37"/>
                    <a:pt x="29" y="44"/>
                  </a:cubicBezTo>
                  <a:cubicBezTo>
                    <a:pt x="35" y="42"/>
                    <a:pt x="43" y="42"/>
                    <a:pt x="51" y="43"/>
                  </a:cubicBezTo>
                  <a:cubicBezTo>
                    <a:pt x="54" y="43"/>
                    <a:pt x="58" y="44"/>
                    <a:pt x="59" y="44"/>
                  </a:cubicBezTo>
                  <a:cubicBezTo>
                    <a:pt x="60" y="45"/>
                    <a:pt x="60" y="46"/>
                    <a:pt x="61" y="46"/>
                  </a:cubicBezTo>
                  <a:cubicBezTo>
                    <a:pt x="62" y="47"/>
                    <a:pt x="64" y="47"/>
                    <a:pt x="64" y="47"/>
                  </a:cubicBezTo>
                  <a:cubicBezTo>
                    <a:pt x="66" y="49"/>
                    <a:pt x="70" y="53"/>
                    <a:pt x="70" y="56"/>
                  </a:cubicBezTo>
                  <a:cubicBezTo>
                    <a:pt x="72" y="64"/>
                    <a:pt x="69" y="72"/>
                    <a:pt x="65" y="78"/>
                  </a:cubicBezTo>
                  <a:cubicBezTo>
                    <a:pt x="61" y="84"/>
                    <a:pt x="59" y="87"/>
                    <a:pt x="54" y="90"/>
                  </a:cubicBezTo>
                  <a:cubicBezTo>
                    <a:pt x="51" y="92"/>
                    <a:pt x="47" y="95"/>
                    <a:pt x="43" y="96"/>
                  </a:cubicBezTo>
                  <a:cubicBezTo>
                    <a:pt x="36" y="99"/>
                    <a:pt x="27" y="99"/>
                    <a:pt x="18" y="100"/>
                  </a:cubicBezTo>
                  <a:cubicBezTo>
                    <a:pt x="14" y="101"/>
                    <a:pt x="11" y="103"/>
                    <a:pt x="8" y="102"/>
                  </a:cubicBezTo>
                  <a:cubicBezTo>
                    <a:pt x="7" y="101"/>
                    <a:pt x="7" y="100"/>
                    <a:pt x="5" y="100"/>
                  </a:cubicBezTo>
                  <a:cubicBezTo>
                    <a:pt x="5" y="98"/>
                    <a:pt x="6" y="95"/>
                    <a:pt x="5" y="93"/>
                  </a:cubicBezTo>
                  <a:cubicBezTo>
                    <a:pt x="5" y="85"/>
                    <a:pt x="0" y="77"/>
                    <a:pt x="5" y="71"/>
                  </a:cubicBezTo>
                  <a:cubicBezTo>
                    <a:pt x="15" y="74"/>
                    <a:pt x="29" y="74"/>
                    <a:pt x="37" y="69"/>
                  </a:cubicBezTo>
                  <a:cubicBezTo>
                    <a:pt x="36" y="66"/>
                    <a:pt x="35" y="65"/>
                    <a:pt x="33" y="64"/>
                  </a:cubicBezTo>
                  <a:cubicBezTo>
                    <a:pt x="28" y="64"/>
                    <a:pt x="24" y="65"/>
                    <a:pt x="20" y="64"/>
                  </a:cubicBezTo>
                  <a:cubicBezTo>
                    <a:pt x="19" y="64"/>
                    <a:pt x="18" y="63"/>
                    <a:pt x="17" y="63"/>
                  </a:cubicBezTo>
                  <a:cubicBezTo>
                    <a:pt x="15" y="62"/>
                    <a:pt x="13" y="63"/>
                    <a:pt x="11" y="62"/>
                  </a:cubicBezTo>
                  <a:cubicBezTo>
                    <a:pt x="9" y="62"/>
                    <a:pt x="8" y="61"/>
                    <a:pt x="6" y="60"/>
                  </a:cubicBezTo>
                  <a:cubicBezTo>
                    <a:pt x="5" y="58"/>
                    <a:pt x="3" y="55"/>
                    <a:pt x="2" y="52"/>
                  </a:cubicBezTo>
                  <a:cubicBezTo>
                    <a:pt x="0" y="42"/>
                    <a:pt x="4" y="34"/>
                    <a:pt x="6" y="27"/>
                  </a:cubicBezTo>
                  <a:cubicBezTo>
                    <a:pt x="9" y="25"/>
                    <a:pt x="12" y="22"/>
                    <a:pt x="13" y="19"/>
                  </a:cubicBezTo>
                  <a:cubicBezTo>
                    <a:pt x="18" y="16"/>
                    <a:pt x="21" y="12"/>
                    <a:pt x="26" y="9"/>
                  </a:cubicBezTo>
                  <a:cubicBezTo>
                    <a:pt x="28" y="8"/>
                    <a:pt x="31" y="7"/>
                    <a:pt x="33" y="6"/>
                  </a:cubicBezTo>
                  <a:cubicBezTo>
                    <a:pt x="36" y="4"/>
                    <a:pt x="39" y="3"/>
                    <a:pt x="41" y="2"/>
                  </a:cubicBezTo>
                  <a:cubicBezTo>
                    <a:pt x="43" y="2"/>
                    <a:pt x="46" y="2"/>
                    <a:pt x="48" y="1"/>
                  </a:cubicBezTo>
                  <a:cubicBezTo>
                    <a:pt x="50" y="1"/>
                    <a:pt x="51" y="0"/>
                    <a:pt x="53" y="0"/>
                  </a:cubicBezTo>
                  <a:cubicBezTo>
                    <a:pt x="55" y="0"/>
                    <a:pt x="56" y="1"/>
                    <a:pt x="58" y="1"/>
                  </a:cubicBezTo>
                  <a:close/>
                  <a:moveTo>
                    <a:pt x="11" y="26"/>
                  </a:moveTo>
                  <a:cubicBezTo>
                    <a:pt x="8" y="31"/>
                    <a:pt x="6" y="37"/>
                    <a:pt x="7" y="42"/>
                  </a:cubicBezTo>
                  <a:cubicBezTo>
                    <a:pt x="7" y="43"/>
                    <a:pt x="8" y="45"/>
                    <a:pt x="9" y="46"/>
                  </a:cubicBezTo>
                  <a:cubicBezTo>
                    <a:pt x="9" y="48"/>
                    <a:pt x="9" y="50"/>
                    <a:pt x="10" y="51"/>
                  </a:cubicBezTo>
                  <a:cubicBezTo>
                    <a:pt x="10" y="52"/>
                    <a:pt x="11" y="52"/>
                    <a:pt x="12" y="53"/>
                  </a:cubicBezTo>
                  <a:cubicBezTo>
                    <a:pt x="14" y="56"/>
                    <a:pt x="14" y="59"/>
                    <a:pt x="18" y="60"/>
                  </a:cubicBezTo>
                  <a:cubicBezTo>
                    <a:pt x="24" y="59"/>
                    <a:pt x="39" y="60"/>
                    <a:pt x="41" y="65"/>
                  </a:cubicBezTo>
                  <a:cubicBezTo>
                    <a:pt x="42" y="68"/>
                    <a:pt x="41" y="69"/>
                    <a:pt x="39" y="71"/>
                  </a:cubicBezTo>
                  <a:cubicBezTo>
                    <a:pt x="37" y="74"/>
                    <a:pt x="34" y="77"/>
                    <a:pt x="30" y="78"/>
                  </a:cubicBezTo>
                  <a:cubicBezTo>
                    <a:pt x="22" y="80"/>
                    <a:pt x="15" y="76"/>
                    <a:pt x="9" y="76"/>
                  </a:cubicBezTo>
                  <a:cubicBezTo>
                    <a:pt x="8" y="80"/>
                    <a:pt x="7" y="85"/>
                    <a:pt x="8" y="89"/>
                  </a:cubicBezTo>
                  <a:cubicBezTo>
                    <a:pt x="10" y="97"/>
                    <a:pt x="18" y="98"/>
                    <a:pt x="27" y="97"/>
                  </a:cubicBezTo>
                  <a:cubicBezTo>
                    <a:pt x="37" y="95"/>
                    <a:pt x="47" y="91"/>
                    <a:pt x="53" y="87"/>
                  </a:cubicBezTo>
                  <a:cubicBezTo>
                    <a:pt x="58" y="83"/>
                    <a:pt x="59" y="81"/>
                    <a:pt x="62" y="77"/>
                  </a:cubicBezTo>
                  <a:cubicBezTo>
                    <a:pt x="64" y="73"/>
                    <a:pt x="65" y="71"/>
                    <a:pt x="66" y="67"/>
                  </a:cubicBezTo>
                  <a:cubicBezTo>
                    <a:pt x="67" y="56"/>
                    <a:pt x="64" y="51"/>
                    <a:pt x="56" y="46"/>
                  </a:cubicBezTo>
                  <a:cubicBezTo>
                    <a:pt x="45" y="45"/>
                    <a:pt x="38" y="47"/>
                    <a:pt x="30" y="48"/>
                  </a:cubicBezTo>
                  <a:cubicBezTo>
                    <a:pt x="27" y="47"/>
                    <a:pt x="25" y="48"/>
                    <a:pt x="22" y="46"/>
                  </a:cubicBezTo>
                  <a:cubicBezTo>
                    <a:pt x="20" y="43"/>
                    <a:pt x="21" y="41"/>
                    <a:pt x="21" y="37"/>
                  </a:cubicBezTo>
                  <a:cubicBezTo>
                    <a:pt x="25" y="32"/>
                    <a:pt x="28" y="25"/>
                    <a:pt x="34" y="20"/>
                  </a:cubicBezTo>
                  <a:cubicBezTo>
                    <a:pt x="36" y="19"/>
                    <a:pt x="38" y="18"/>
                    <a:pt x="41" y="17"/>
                  </a:cubicBezTo>
                  <a:cubicBezTo>
                    <a:pt x="45" y="15"/>
                    <a:pt x="49" y="13"/>
                    <a:pt x="53" y="16"/>
                  </a:cubicBezTo>
                  <a:cubicBezTo>
                    <a:pt x="54" y="13"/>
                    <a:pt x="55" y="6"/>
                    <a:pt x="52" y="4"/>
                  </a:cubicBezTo>
                  <a:cubicBezTo>
                    <a:pt x="39" y="7"/>
                    <a:pt x="19" y="15"/>
                    <a:pt x="11" y="26"/>
                  </a:cubicBezTo>
                  <a:close/>
                  <a:moveTo>
                    <a:pt x="44" y="19"/>
                  </a:moveTo>
                  <a:cubicBezTo>
                    <a:pt x="46" y="19"/>
                    <a:pt x="48" y="19"/>
                    <a:pt x="51" y="20"/>
                  </a:cubicBezTo>
                  <a:cubicBezTo>
                    <a:pt x="51" y="16"/>
                    <a:pt x="46" y="17"/>
                    <a:pt x="44" y="19"/>
                  </a:cubicBezTo>
                  <a:close/>
                  <a:moveTo>
                    <a:pt x="12" y="59"/>
                  </a:moveTo>
                  <a:cubicBezTo>
                    <a:pt x="9" y="56"/>
                    <a:pt x="7" y="52"/>
                    <a:pt x="6" y="47"/>
                  </a:cubicBezTo>
                  <a:cubicBezTo>
                    <a:pt x="6" y="47"/>
                    <a:pt x="5" y="47"/>
                    <a:pt x="5" y="47"/>
                  </a:cubicBezTo>
                  <a:cubicBezTo>
                    <a:pt x="6" y="52"/>
                    <a:pt x="7" y="59"/>
                    <a:pt x="12" y="59"/>
                  </a:cubicBezTo>
                  <a:close/>
                  <a:moveTo>
                    <a:pt x="30" y="75"/>
                  </a:moveTo>
                  <a:cubicBezTo>
                    <a:pt x="31" y="75"/>
                    <a:pt x="33" y="74"/>
                    <a:pt x="32" y="74"/>
                  </a:cubicBezTo>
                  <a:cubicBezTo>
                    <a:pt x="32" y="75"/>
                    <a:pt x="30" y="74"/>
                    <a:pt x="30" y="75"/>
                  </a:cubicBezTo>
                  <a:close/>
                  <a:moveTo>
                    <a:pt x="28" y="76"/>
                  </a:moveTo>
                  <a:cubicBezTo>
                    <a:pt x="29" y="76"/>
                    <a:pt x="30" y="76"/>
                    <a:pt x="30" y="75"/>
                  </a:cubicBezTo>
                  <a:cubicBezTo>
                    <a:pt x="29" y="75"/>
                    <a:pt x="28" y="75"/>
                    <a:pt x="28" y="76"/>
                  </a:cubicBezTo>
                  <a:close/>
                  <a:moveTo>
                    <a:pt x="11" y="98"/>
                  </a:moveTo>
                  <a:cubicBezTo>
                    <a:pt x="9" y="98"/>
                    <a:pt x="10" y="96"/>
                    <a:pt x="9" y="96"/>
                  </a:cubicBezTo>
                  <a:cubicBezTo>
                    <a:pt x="9" y="97"/>
                    <a:pt x="10" y="99"/>
                    <a:pt x="11" y="98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559"/>
            <p:cNvSpPr>
              <a:spLocks noEditPoints="1"/>
            </p:cNvSpPr>
            <p:nvPr/>
          </p:nvSpPr>
          <p:spPr bwMode="auto">
            <a:xfrm>
              <a:off x="3817" y="2590"/>
              <a:ext cx="142" cy="252"/>
            </a:xfrm>
            <a:custGeom>
              <a:avLst/>
              <a:gdLst/>
              <a:ahLst/>
              <a:cxnLst>
                <a:cxn ang="0">
                  <a:pos x="62" y="21"/>
                </a:cxn>
                <a:cxn ang="0">
                  <a:pos x="59" y="29"/>
                </a:cxn>
                <a:cxn ang="0">
                  <a:pos x="34" y="30"/>
                </a:cxn>
                <a:cxn ang="0">
                  <a:pos x="58" y="38"/>
                </a:cxn>
                <a:cxn ang="0">
                  <a:pos x="59" y="60"/>
                </a:cxn>
                <a:cxn ang="0">
                  <a:pos x="36" y="59"/>
                </a:cxn>
                <a:cxn ang="0">
                  <a:pos x="49" y="66"/>
                </a:cxn>
                <a:cxn ang="0">
                  <a:pos x="59" y="82"/>
                </a:cxn>
                <a:cxn ang="0">
                  <a:pos x="14" y="108"/>
                </a:cxn>
                <a:cxn ang="0">
                  <a:pos x="12" y="105"/>
                </a:cxn>
                <a:cxn ang="0">
                  <a:pos x="52" y="98"/>
                </a:cxn>
                <a:cxn ang="0">
                  <a:pos x="55" y="69"/>
                </a:cxn>
                <a:cxn ang="0">
                  <a:pos x="26" y="61"/>
                </a:cxn>
                <a:cxn ang="0">
                  <a:pos x="32" y="55"/>
                </a:cxn>
                <a:cxn ang="0">
                  <a:pos x="53" y="41"/>
                </a:cxn>
                <a:cxn ang="0">
                  <a:pos x="29" y="35"/>
                </a:cxn>
                <a:cxn ang="0">
                  <a:pos x="56" y="22"/>
                </a:cxn>
                <a:cxn ang="0">
                  <a:pos x="28" y="9"/>
                </a:cxn>
                <a:cxn ang="0">
                  <a:pos x="12" y="34"/>
                </a:cxn>
                <a:cxn ang="0">
                  <a:pos x="10" y="80"/>
                </a:cxn>
                <a:cxn ang="0">
                  <a:pos x="7" y="100"/>
                </a:cxn>
                <a:cxn ang="0">
                  <a:pos x="1" y="106"/>
                </a:cxn>
                <a:cxn ang="0">
                  <a:pos x="3" y="90"/>
                </a:cxn>
                <a:cxn ang="0">
                  <a:pos x="7" y="51"/>
                </a:cxn>
                <a:cxn ang="0">
                  <a:pos x="11" y="11"/>
                </a:cxn>
                <a:cxn ang="0">
                  <a:pos x="17" y="6"/>
                </a:cxn>
                <a:cxn ang="0">
                  <a:pos x="54" y="0"/>
                </a:cxn>
                <a:cxn ang="0">
                  <a:pos x="12" y="9"/>
                </a:cxn>
                <a:cxn ang="0">
                  <a:pos x="14" y="9"/>
                </a:cxn>
                <a:cxn ang="0">
                  <a:pos x="12" y="9"/>
                </a:cxn>
                <a:cxn ang="0">
                  <a:pos x="7" y="73"/>
                </a:cxn>
                <a:cxn ang="0">
                  <a:pos x="8" y="58"/>
                </a:cxn>
                <a:cxn ang="0">
                  <a:pos x="30" y="59"/>
                </a:cxn>
                <a:cxn ang="0">
                  <a:pos x="30" y="59"/>
                </a:cxn>
                <a:cxn ang="0">
                  <a:pos x="31" y="65"/>
                </a:cxn>
                <a:cxn ang="0">
                  <a:pos x="31" y="72"/>
                </a:cxn>
                <a:cxn ang="0">
                  <a:pos x="56" y="93"/>
                </a:cxn>
                <a:cxn ang="0">
                  <a:pos x="57" y="99"/>
                </a:cxn>
                <a:cxn ang="0">
                  <a:pos x="57" y="99"/>
                </a:cxn>
                <a:cxn ang="0">
                  <a:pos x="32" y="102"/>
                </a:cxn>
                <a:cxn ang="0">
                  <a:pos x="38" y="100"/>
                </a:cxn>
              </a:cxnLst>
              <a:rect l="0" t="0" r="r" b="b"/>
              <a:pathLst>
                <a:path w="63" h="112">
                  <a:moveTo>
                    <a:pt x="62" y="1"/>
                  </a:moveTo>
                  <a:cubicBezTo>
                    <a:pt x="61" y="7"/>
                    <a:pt x="63" y="15"/>
                    <a:pt x="62" y="21"/>
                  </a:cubicBezTo>
                  <a:cubicBezTo>
                    <a:pt x="62" y="22"/>
                    <a:pt x="61" y="23"/>
                    <a:pt x="60" y="24"/>
                  </a:cubicBezTo>
                  <a:cubicBezTo>
                    <a:pt x="60" y="26"/>
                    <a:pt x="62" y="28"/>
                    <a:pt x="59" y="29"/>
                  </a:cubicBezTo>
                  <a:cubicBezTo>
                    <a:pt x="56" y="29"/>
                    <a:pt x="55" y="26"/>
                    <a:pt x="52" y="26"/>
                  </a:cubicBezTo>
                  <a:cubicBezTo>
                    <a:pt x="46" y="25"/>
                    <a:pt x="38" y="28"/>
                    <a:pt x="34" y="30"/>
                  </a:cubicBezTo>
                  <a:cubicBezTo>
                    <a:pt x="34" y="33"/>
                    <a:pt x="35" y="38"/>
                    <a:pt x="34" y="42"/>
                  </a:cubicBezTo>
                  <a:cubicBezTo>
                    <a:pt x="43" y="42"/>
                    <a:pt x="50" y="32"/>
                    <a:pt x="58" y="38"/>
                  </a:cubicBezTo>
                  <a:cubicBezTo>
                    <a:pt x="59" y="42"/>
                    <a:pt x="59" y="49"/>
                    <a:pt x="59" y="54"/>
                  </a:cubicBezTo>
                  <a:cubicBezTo>
                    <a:pt x="59" y="56"/>
                    <a:pt x="61" y="59"/>
                    <a:pt x="59" y="60"/>
                  </a:cubicBezTo>
                  <a:cubicBezTo>
                    <a:pt x="56" y="60"/>
                    <a:pt x="52" y="58"/>
                    <a:pt x="47" y="58"/>
                  </a:cubicBezTo>
                  <a:cubicBezTo>
                    <a:pt x="43" y="58"/>
                    <a:pt x="40" y="59"/>
                    <a:pt x="36" y="59"/>
                  </a:cubicBezTo>
                  <a:cubicBezTo>
                    <a:pt x="36" y="62"/>
                    <a:pt x="35" y="64"/>
                    <a:pt x="35" y="68"/>
                  </a:cubicBezTo>
                  <a:cubicBezTo>
                    <a:pt x="40" y="67"/>
                    <a:pt x="45" y="67"/>
                    <a:pt x="49" y="66"/>
                  </a:cubicBezTo>
                  <a:cubicBezTo>
                    <a:pt x="53" y="65"/>
                    <a:pt x="56" y="62"/>
                    <a:pt x="60" y="64"/>
                  </a:cubicBezTo>
                  <a:cubicBezTo>
                    <a:pt x="63" y="69"/>
                    <a:pt x="59" y="76"/>
                    <a:pt x="59" y="82"/>
                  </a:cubicBezTo>
                  <a:cubicBezTo>
                    <a:pt x="59" y="89"/>
                    <a:pt x="61" y="96"/>
                    <a:pt x="61" y="103"/>
                  </a:cubicBezTo>
                  <a:cubicBezTo>
                    <a:pt x="47" y="106"/>
                    <a:pt x="29" y="101"/>
                    <a:pt x="14" y="108"/>
                  </a:cubicBezTo>
                  <a:cubicBezTo>
                    <a:pt x="11" y="109"/>
                    <a:pt x="9" y="112"/>
                    <a:pt x="5" y="110"/>
                  </a:cubicBezTo>
                  <a:cubicBezTo>
                    <a:pt x="4" y="107"/>
                    <a:pt x="9" y="106"/>
                    <a:pt x="12" y="105"/>
                  </a:cubicBezTo>
                  <a:cubicBezTo>
                    <a:pt x="17" y="103"/>
                    <a:pt x="23" y="101"/>
                    <a:pt x="29" y="99"/>
                  </a:cubicBezTo>
                  <a:cubicBezTo>
                    <a:pt x="36" y="98"/>
                    <a:pt x="44" y="96"/>
                    <a:pt x="52" y="98"/>
                  </a:cubicBezTo>
                  <a:cubicBezTo>
                    <a:pt x="53" y="95"/>
                    <a:pt x="53" y="91"/>
                    <a:pt x="54" y="86"/>
                  </a:cubicBezTo>
                  <a:cubicBezTo>
                    <a:pt x="55" y="79"/>
                    <a:pt x="59" y="73"/>
                    <a:pt x="55" y="69"/>
                  </a:cubicBezTo>
                  <a:cubicBezTo>
                    <a:pt x="44" y="69"/>
                    <a:pt x="38" y="75"/>
                    <a:pt x="27" y="76"/>
                  </a:cubicBezTo>
                  <a:cubicBezTo>
                    <a:pt x="23" y="73"/>
                    <a:pt x="25" y="66"/>
                    <a:pt x="26" y="61"/>
                  </a:cubicBezTo>
                  <a:cubicBezTo>
                    <a:pt x="27" y="58"/>
                    <a:pt x="25" y="54"/>
                    <a:pt x="28" y="53"/>
                  </a:cubicBezTo>
                  <a:cubicBezTo>
                    <a:pt x="29" y="53"/>
                    <a:pt x="30" y="54"/>
                    <a:pt x="32" y="55"/>
                  </a:cubicBezTo>
                  <a:cubicBezTo>
                    <a:pt x="38" y="55"/>
                    <a:pt x="48" y="54"/>
                    <a:pt x="54" y="54"/>
                  </a:cubicBezTo>
                  <a:cubicBezTo>
                    <a:pt x="55" y="51"/>
                    <a:pt x="55" y="44"/>
                    <a:pt x="53" y="41"/>
                  </a:cubicBezTo>
                  <a:cubicBezTo>
                    <a:pt x="43" y="41"/>
                    <a:pt x="39" y="46"/>
                    <a:pt x="30" y="47"/>
                  </a:cubicBezTo>
                  <a:cubicBezTo>
                    <a:pt x="28" y="44"/>
                    <a:pt x="30" y="39"/>
                    <a:pt x="29" y="35"/>
                  </a:cubicBezTo>
                  <a:cubicBezTo>
                    <a:pt x="28" y="33"/>
                    <a:pt x="26" y="31"/>
                    <a:pt x="27" y="28"/>
                  </a:cubicBezTo>
                  <a:cubicBezTo>
                    <a:pt x="36" y="26"/>
                    <a:pt x="43" y="20"/>
                    <a:pt x="56" y="22"/>
                  </a:cubicBezTo>
                  <a:cubicBezTo>
                    <a:pt x="57" y="16"/>
                    <a:pt x="58" y="10"/>
                    <a:pt x="57" y="4"/>
                  </a:cubicBezTo>
                  <a:cubicBezTo>
                    <a:pt x="46" y="4"/>
                    <a:pt x="39" y="8"/>
                    <a:pt x="28" y="9"/>
                  </a:cubicBezTo>
                  <a:cubicBezTo>
                    <a:pt x="20" y="11"/>
                    <a:pt x="14" y="11"/>
                    <a:pt x="13" y="19"/>
                  </a:cubicBezTo>
                  <a:cubicBezTo>
                    <a:pt x="12" y="23"/>
                    <a:pt x="12" y="29"/>
                    <a:pt x="12" y="34"/>
                  </a:cubicBezTo>
                  <a:cubicBezTo>
                    <a:pt x="11" y="42"/>
                    <a:pt x="12" y="48"/>
                    <a:pt x="12" y="56"/>
                  </a:cubicBezTo>
                  <a:cubicBezTo>
                    <a:pt x="12" y="64"/>
                    <a:pt x="10" y="72"/>
                    <a:pt x="10" y="80"/>
                  </a:cubicBezTo>
                  <a:cubicBezTo>
                    <a:pt x="9" y="84"/>
                    <a:pt x="9" y="87"/>
                    <a:pt x="9" y="90"/>
                  </a:cubicBezTo>
                  <a:cubicBezTo>
                    <a:pt x="8" y="93"/>
                    <a:pt x="7" y="97"/>
                    <a:pt x="7" y="100"/>
                  </a:cubicBezTo>
                  <a:cubicBezTo>
                    <a:pt x="6" y="102"/>
                    <a:pt x="7" y="105"/>
                    <a:pt x="4" y="106"/>
                  </a:cubicBezTo>
                  <a:cubicBezTo>
                    <a:pt x="3" y="107"/>
                    <a:pt x="3" y="106"/>
                    <a:pt x="1" y="106"/>
                  </a:cubicBezTo>
                  <a:cubicBezTo>
                    <a:pt x="0" y="102"/>
                    <a:pt x="1" y="98"/>
                    <a:pt x="1" y="94"/>
                  </a:cubicBezTo>
                  <a:cubicBezTo>
                    <a:pt x="2" y="92"/>
                    <a:pt x="3" y="91"/>
                    <a:pt x="3" y="90"/>
                  </a:cubicBezTo>
                  <a:cubicBezTo>
                    <a:pt x="4" y="85"/>
                    <a:pt x="2" y="79"/>
                    <a:pt x="2" y="74"/>
                  </a:cubicBezTo>
                  <a:cubicBezTo>
                    <a:pt x="3" y="66"/>
                    <a:pt x="6" y="59"/>
                    <a:pt x="7" y="51"/>
                  </a:cubicBezTo>
                  <a:cubicBezTo>
                    <a:pt x="8" y="42"/>
                    <a:pt x="7" y="33"/>
                    <a:pt x="9" y="23"/>
                  </a:cubicBezTo>
                  <a:cubicBezTo>
                    <a:pt x="9" y="20"/>
                    <a:pt x="11" y="15"/>
                    <a:pt x="11" y="11"/>
                  </a:cubicBezTo>
                  <a:cubicBezTo>
                    <a:pt x="10" y="9"/>
                    <a:pt x="7" y="9"/>
                    <a:pt x="9" y="6"/>
                  </a:cubicBezTo>
                  <a:cubicBezTo>
                    <a:pt x="11" y="5"/>
                    <a:pt x="14" y="6"/>
                    <a:pt x="17" y="6"/>
                  </a:cubicBezTo>
                  <a:cubicBezTo>
                    <a:pt x="22" y="6"/>
                    <a:pt x="29" y="5"/>
                    <a:pt x="34" y="4"/>
                  </a:cubicBezTo>
                  <a:cubicBezTo>
                    <a:pt x="42" y="4"/>
                    <a:pt x="49" y="2"/>
                    <a:pt x="54" y="0"/>
                  </a:cubicBezTo>
                  <a:cubicBezTo>
                    <a:pt x="57" y="0"/>
                    <a:pt x="59" y="0"/>
                    <a:pt x="62" y="1"/>
                  </a:cubicBezTo>
                  <a:close/>
                  <a:moveTo>
                    <a:pt x="12" y="9"/>
                  </a:moveTo>
                  <a:cubicBezTo>
                    <a:pt x="11" y="10"/>
                    <a:pt x="12" y="10"/>
                    <a:pt x="12" y="11"/>
                  </a:cubicBezTo>
                  <a:cubicBezTo>
                    <a:pt x="14" y="12"/>
                    <a:pt x="13" y="10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3" y="9"/>
                    <a:pt x="12" y="9"/>
                  </a:cubicBezTo>
                  <a:close/>
                  <a:moveTo>
                    <a:pt x="6" y="85"/>
                  </a:moveTo>
                  <a:cubicBezTo>
                    <a:pt x="7" y="81"/>
                    <a:pt x="8" y="77"/>
                    <a:pt x="7" y="73"/>
                  </a:cubicBezTo>
                  <a:cubicBezTo>
                    <a:pt x="9" y="69"/>
                    <a:pt x="8" y="63"/>
                    <a:pt x="9" y="58"/>
                  </a:cubicBezTo>
                  <a:cubicBezTo>
                    <a:pt x="9" y="58"/>
                    <a:pt x="9" y="57"/>
                    <a:pt x="8" y="58"/>
                  </a:cubicBezTo>
                  <a:cubicBezTo>
                    <a:pt x="7" y="66"/>
                    <a:pt x="4" y="75"/>
                    <a:pt x="6" y="85"/>
                  </a:cubicBezTo>
                  <a:close/>
                  <a:moveTo>
                    <a:pt x="30" y="59"/>
                  </a:moveTo>
                  <a:cubicBezTo>
                    <a:pt x="31" y="59"/>
                    <a:pt x="32" y="59"/>
                    <a:pt x="32" y="58"/>
                  </a:cubicBezTo>
                  <a:cubicBezTo>
                    <a:pt x="31" y="58"/>
                    <a:pt x="29" y="57"/>
                    <a:pt x="30" y="59"/>
                  </a:cubicBezTo>
                  <a:close/>
                  <a:moveTo>
                    <a:pt x="31" y="72"/>
                  </a:moveTo>
                  <a:cubicBezTo>
                    <a:pt x="29" y="70"/>
                    <a:pt x="31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ubicBezTo>
                    <a:pt x="28" y="66"/>
                    <a:pt x="27" y="73"/>
                    <a:pt x="31" y="72"/>
                  </a:cubicBezTo>
                  <a:close/>
                  <a:moveTo>
                    <a:pt x="57" y="96"/>
                  </a:moveTo>
                  <a:cubicBezTo>
                    <a:pt x="57" y="96"/>
                    <a:pt x="58" y="93"/>
                    <a:pt x="56" y="93"/>
                  </a:cubicBezTo>
                  <a:cubicBezTo>
                    <a:pt x="57" y="94"/>
                    <a:pt x="56" y="96"/>
                    <a:pt x="57" y="96"/>
                  </a:cubicBezTo>
                  <a:close/>
                  <a:moveTo>
                    <a:pt x="57" y="99"/>
                  </a:moveTo>
                  <a:cubicBezTo>
                    <a:pt x="57" y="99"/>
                    <a:pt x="58" y="97"/>
                    <a:pt x="56" y="97"/>
                  </a:cubicBezTo>
                  <a:cubicBezTo>
                    <a:pt x="57" y="98"/>
                    <a:pt x="56" y="99"/>
                    <a:pt x="57" y="99"/>
                  </a:cubicBezTo>
                  <a:close/>
                  <a:moveTo>
                    <a:pt x="38" y="100"/>
                  </a:moveTo>
                  <a:cubicBezTo>
                    <a:pt x="36" y="100"/>
                    <a:pt x="33" y="100"/>
                    <a:pt x="32" y="102"/>
                  </a:cubicBezTo>
                  <a:cubicBezTo>
                    <a:pt x="38" y="100"/>
                    <a:pt x="45" y="102"/>
                    <a:pt x="49" y="100"/>
                  </a:cubicBezTo>
                  <a:cubicBezTo>
                    <a:pt x="46" y="99"/>
                    <a:pt x="42" y="99"/>
                    <a:pt x="38" y="10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560"/>
            <p:cNvSpPr>
              <a:spLocks noEditPoints="1"/>
            </p:cNvSpPr>
            <p:nvPr/>
          </p:nvSpPr>
          <p:spPr bwMode="auto">
            <a:xfrm>
              <a:off x="4658" y="2570"/>
              <a:ext cx="117" cy="200"/>
            </a:xfrm>
            <a:custGeom>
              <a:avLst/>
              <a:gdLst/>
              <a:ahLst/>
              <a:cxnLst>
                <a:cxn ang="0">
                  <a:pos x="47" y="5"/>
                </a:cxn>
                <a:cxn ang="0">
                  <a:pos x="47" y="17"/>
                </a:cxn>
                <a:cxn ang="0">
                  <a:pos x="35" y="20"/>
                </a:cxn>
                <a:cxn ang="0">
                  <a:pos x="28" y="35"/>
                </a:cxn>
                <a:cxn ang="0">
                  <a:pos x="48" y="33"/>
                </a:cxn>
                <a:cxn ang="0">
                  <a:pos x="34" y="51"/>
                </a:cxn>
                <a:cxn ang="0">
                  <a:pos x="42" y="61"/>
                </a:cxn>
                <a:cxn ang="0">
                  <a:pos x="50" y="76"/>
                </a:cxn>
                <a:cxn ang="0">
                  <a:pos x="47" y="85"/>
                </a:cxn>
                <a:cxn ang="0">
                  <a:pos x="14" y="86"/>
                </a:cxn>
                <a:cxn ang="0">
                  <a:pos x="2" y="83"/>
                </a:cxn>
                <a:cxn ang="0">
                  <a:pos x="1" y="70"/>
                </a:cxn>
                <a:cxn ang="0">
                  <a:pos x="3" y="16"/>
                </a:cxn>
                <a:cxn ang="0">
                  <a:pos x="39" y="0"/>
                </a:cxn>
                <a:cxn ang="0">
                  <a:pos x="30" y="3"/>
                </a:cxn>
                <a:cxn ang="0">
                  <a:pos x="30" y="3"/>
                </a:cxn>
                <a:cxn ang="0">
                  <a:pos x="14" y="4"/>
                </a:cxn>
                <a:cxn ang="0">
                  <a:pos x="10" y="72"/>
                </a:cxn>
                <a:cxn ang="0">
                  <a:pos x="8" y="76"/>
                </a:cxn>
                <a:cxn ang="0">
                  <a:pos x="8" y="45"/>
                </a:cxn>
                <a:cxn ang="0">
                  <a:pos x="8" y="6"/>
                </a:cxn>
                <a:cxn ang="0">
                  <a:pos x="5" y="52"/>
                </a:cxn>
                <a:cxn ang="0">
                  <a:pos x="7" y="83"/>
                </a:cxn>
                <a:cxn ang="0">
                  <a:pos x="46" y="79"/>
                </a:cxn>
                <a:cxn ang="0">
                  <a:pos x="32" y="66"/>
                </a:cxn>
                <a:cxn ang="0">
                  <a:pos x="24" y="52"/>
                </a:cxn>
                <a:cxn ang="0">
                  <a:pos x="29" y="48"/>
                </a:cxn>
                <a:cxn ang="0">
                  <a:pos x="45" y="46"/>
                </a:cxn>
                <a:cxn ang="0">
                  <a:pos x="26" y="40"/>
                </a:cxn>
                <a:cxn ang="0">
                  <a:pos x="22" y="22"/>
                </a:cxn>
                <a:cxn ang="0">
                  <a:pos x="24" y="16"/>
                </a:cxn>
                <a:cxn ang="0">
                  <a:pos x="44" y="15"/>
                </a:cxn>
                <a:cxn ang="0">
                  <a:pos x="10" y="8"/>
                </a:cxn>
                <a:cxn ang="0">
                  <a:pos x="27" y="61"/>
                </a:cxn>
                <a:cxn ang="0">
                  <a:pos x="30" y="59"/>
                </a:cxn>
                <a:cxn ang="0">
                  <a:pos x="28" y="52"/>
                </a:cxn>
              </a:cxnLst>
              <a:rect l="0" t="0" r="r" b="b"/>
              <a:pathLst>
                <a:path w="52" h="89">
                  <a:moveTo>
                    <a:pt x="46" y="1"/>
                  </a:moveTo>
                  <a:cubicBezTo>
                    <a:pt x="48" y="2"/>
                    <a:pt x="47" y="3"/>
                    <a:pt x="47" y="5"/>
                  </a:cubicBezTo>
                  <a:cubicBezTo>
                    <a:pt x="48" y="6"/>
                    <a:pt x="49" y="7"/>
                    <a:pt x="50" y="9"/>
                  </a:cubicBezTo>
                  <a:cubicBezTo>
                    <a:pt x="50" y="12"/>
                    <a:pt x="50" y="15"/>
                    <a:pt x="47" y="17"/>
                  </a:cubicBezTo>
                  <a:cubicBezTo>
                    <a:pt x="48" y="18"/>
                    <a:pt x="50" y="22"/>
                    <a:pt x="48" y="23"/>
                  </a:cubicBezTo>
                  <a:cubicBezTo>
                    <a:pt x="44" y="23"/>
                    <a:pt x="41" y="20"/>
                    <a:pt x="35" y="20"/>
                  </a:cubicBezTo>
                  <a:cubicBezTo>
                    <a:pt x="32" y="20"/>
                    <a:pt x="30" y="22"/>
                    <a:pt x="27" y="23"/>
                  </a:cubicBezTo>
                  <a:cubicBezTo>
                    <a:pt x="28" y="26"/>
                    <a:pt x="28" y="30"/>
                    <a:pt x="28" y="35"/>
                  </a:cubicBezTo>
                  <a:cubicBezTo>
                    <a:pt x="34" y="34"/>
                    <a:pt x="39" y="33"/>
                    <a:pt x="42" y="31"/>
                  </a:cubicBezTo>
                  <a:cubicBezTo>
                    <a:pt x="44" y="32"/>
                    <a:pt x="46" y="32"/>
                    <a:pt x="48" y="33"/>
                  </a:cubicBezTo>
                  <a:cubicBezTo>
                    <a:pt x="47" y="39"/>
                    <a:pt x="52" y="43"/>
                    <a:pt x="50" y="49"/>
                  </a:cubicBezTo>
                  <a:cubicBezTo>
                    <a:pt x="47" y="50"/>
                    <a:pt x="39" y="51"/>
                    <a:pt x="34" y="51"/>
                  </a:cubicBezTo>
                  <a:cubicBezTo>
                    <a:pt x="34" y="55"/>
                    <a:pt x="32" y="59"/>
                    <a:pt x="33" y="62"/>
                  </a:cubicBezTo>
                  <a:cubicBezTo>
                    <a:pt x="36" y="62"/>
                    <a:pt x="39" y="62"/>
                    <a:pt x="42" y="61"/>
                  </a:cubicBezTo>
                  <a:cubicBezTo>
                    <a:pt x="46" y="60"/>
                    <a:pt x="47" y="58"/>
                    <a:pt x="50" y="61"/>
                  </a:cubicBezTo>
                  <a:cubicBezTo>
                    <a:pt x="50" y="66"/>
                    <a:pt x="49" y="71"/>
                    <a:pt x="50" y="76"/>
                  </a:cubicBezTo>
                  <a:cubicBezTo>
                    <a:pt x="50" y="78"/>
                    <a:pt x="51" y="79"/>
                    <a:pt x="51" y="81"/>
                  </a:cubicBezTo>
                  <a:cubicBezTo>
                    <a:pt x="51" y="82"/>
                    <a:pt x="49" y="84"/>
                    <a:pt x="47" y="85"/>
                  </a:cubicBezTo>
                  <a:cubicBezTo>
                    <a:pt x="46" y="85"/>
                    <a:pt x="46" y="83"/>
                    <a:pt x="44" y="83"/>
                  </a:cubicBezTo>
                  <a:cubicBezTo>
                    <a:pt x="33" y="83"/>
                    <a:pt x="24" y="84"/>
                    <a:pt x="14" y="86"/>
                  </a:cubicBezTo>
                  <a:cubicBezTo>
                    <a:pt x="9" y="87"/>
                    <a:pt x="5" y="89"/>
                    <a:pt x="0" y="87"/>
                  </a:cubicBezTo>
                  <a:cubicBezTo>
                    <a:pt x="0" y="85"/>
                    <a:pt x="1" y="84"/>
                    <a:pt x="2" y="83"/>
                  </a:cubicBezTo>
                  <a:cubicBezTo>
                    <a:pt x="2" y="82"/>
                    <a:pt x="2" y="81"/>
                    <a:pt x="1" y="80"/>
                  </a:cubicBezTo>
                  <a:cubicBezTo>
                    <a:pt x="2" y="77"/>
                    <a:pt x="1" y="74"/>
                    <a:pt x="1" y="70"/>
                  </a:cubicBezTo>
                  <a:cubicBezTo>
                    <a:pt x="1" y="65"/>
                    <a:pt x="2" y="59"/>
                    <a:pt x="3" y="53"/>
                  </a:cubicBezTo>
                  <a:cubicBezTo>
                    <a:pt x="3" y="41"/>
                    <a:pt x="2" y="28"/>
                    <a:pt x="3" y="16"/>
                  </a:cubicBezTo>
                  <a:cubicBezTo>
                    <a:pt x="4" y="10"/>
                    <a:pt x="5" y="4"/>
                    <a:pt x="9" y="0"/>
                  </a:cubicBezTo>
                  <a:cubicBezTo>
                    <a:pt x="19" y="3"/>
                    <a:pt x="28" y="0"/>
                    <a:pt x="39" y="0"/>
                  </a:cubicBezTo>
                  <a:cubicBezTo>
                    <a:pt x="41" y="1"/>
                    <a:pt x="44" y="1"/>
                    <a:pt x="46" y="1"/>
                  </a:cubicBezTo>
                  <a:close/>
                  <a:moveTo>
                    <a:pt x="30" y="3"/>
                  </a:moveTo>
                  <a:cubicBezTo>
                    <a:pt x="29" y="3"/>
                    <a:pt x="27" y="3"/>
                    <a:pt x="26" y="4"/>
                  </a:cubicBezTo>
                  <a:cubicBezTo>
                    <a:pt x="27" y="4"/>
                    <a:pt x="32" y="3"/>
                    <a:pt x="30" y="3"/>
                  </a:cubicBezTo>
                  <a:close/>
                  <a:moveTo>
                    <a:pt x="14" y="4"/>
                  </a:moveTo>
                  <a:cubicBezTo>
                    <a:pt x="12" y="3"/>
                    <a:pt x="13" y="5"/>
                    <a:pt x="14" y="4"/>
                  </a:cubicBezTo>
                  <a:close/>
                  <a:moveTo>
                    <a:pt x="10" y="8"/>
                  </a:moveTo>
                  <a:cubicBezTo>
                    <a:pt x="11" y="27"/>
                    <a:pt x="9" y="53"/>
                    <a:pt x="10" y="72"/>
                  </a:cubicBezTo>
                  <a:cubicBezTo>
                    <a:pt x="11" y="75"/>
                    <a:pt x="12" y="82"/>
                    <a:pt x="8" y="82"/>
                  </a:cubicBezTo>
                  <a:cubicBezTo>
                    <a:pt x="5" y="81"/>
                    <a:pt x="8" y="78"/>
                    <a:pt x="8" y="76"/>
                  </a:cubicBezTo>
                  <a:cubicBezTo>
                    <a:pt x="8" y="73"/>
                    <a:pt x="7" y="69"/>
                    <a:pt x="7" y="66"/>
                  </a:cubicBezTo>
                  <a:cubicBezTo>
                    <a:pt x="7" y="58"/>
                    <a:pt x="8" y="51"/>
                    <a:pt x="8" y="45"/>
                  </a:cubicBezTo>
                  <a:cubicBezTo>
                    <a:pt x="9" y="36"/>
                    <a:pt x="7" y="25"/>
                    <a:pt x="8" y="12"/>
                  </a:cubicBezTo>
                  <a:cubicBezTo>
                    <a:pt x="8" y="11"/>
                    <a:pt x="10" y="8"/>
                    <a:pt x="8" y="6"/>
                  </a:cubicBezTo>
                  <a:cubicBezTo>
                    <a:pt x="7" y="10"/>
                    <a:pt x="6" y="14"/>
                    <a:pt x="6" y="18"/>
                  </a:cubicBezTo>
                  <a:cubicBezTo>
                    <a:pt x="5" y="28"/>
                    <a:pt x="5" y="40"/>
                    <a:pt x="5" y="52"/>
                  </a:cubicBezTo>
                  <a:cubicBezTo>
                    <a:pt x="5" y="62"/>
                    <a:pt x="2" y="72"/>
                    <a:pt x="6" y="78"/>
                  </a:cubicBezTo>
                  <a:cubicBezTo>
                    <a:pt x="7" y="81"/>
                    <a:pt x="5" y="82"/>
                    <a:pt x="7" y="83"/>
                  </a:cubicBezTo>
                  <a:cubicBezTo>
                    <a:pt x="14" y="83"/>
                    <a:pt x="20" y="80"/>
                    <a:pt x="28" y="79"/>
                  </a:cubicBezTo>
                  <a:cubicBezTo>
                    <a:pt x="35" y="79"/>
                    <a:pt x="40" y="81"/>
                    <a:pt x="46" y="79"/>
                  </a:cubicBezTo>
                  <a:cubicBezTo>
                    <a:pt x="47" y="75"/>
                    <a:pt x="47" y="69"/>
                    <a:pt x="45" y="65"/>
                  </a:cubicBezTo>
                  <a:cubicBezTo>
                    <a:pt x="40" y="66"/>
                    <a:pt x="37" y="67"/>
                    <a:pt x="32" y="66"/>
                  </a:cubicBezTo>
                  <a:cubicBezTo>
                    <a:pt x="30" y="66"/>
                    <a:pt x="26" y="67"/>
                    <a:pt x="24" y="66"/>
                  </a:cubicBezTo>
                  <a:cubicBezTo>
                    <a:pt x="24" y="62"/>
                    <a:pt x="23" y="57"/>
                    <a:pt x="24" y="52"/>
                  </a:cubicBezTo>
                  <a:cubicBezTo>
                    <a:pt x="24" y="51"/>
                    <a:pt x="24" y="48"/>
                    <a:pt x="25" y="48"/>
                  </a:cubicBezTo>
                  <a:cubicBezTo>
                    <a:pt x="27" y="48"/>
                    <a:pt x="27" y="48"/>
                    <a:pt x="29" y="48"/>
                  </a:cubicBezTo>
                  <a:cubicBezTo>
                    <a:pt x="29" y="47"/>
                    <a:pt x="29" y="46"/>
                    <a:pt x="31" y="46"/>
                  </a:cubicBezTo>
                  <a:cubicBezTo>
                    <a:pt x="35" y="49"/>
                    <a:pt x="39" y="46"/>
                    <a:pt x="45" y="46"/>
                  </a:cubicBezTo>
                  <a:cubicBezTo>
                    <a:pt x="45" y="42"/>
                    <a:pt x="45" y="38"/>
                    <a:pt x="43" y="36"/>
                  </a:cubicBezTo>
                  <a:cubicBezTo>
                    <a:pt x="36" y="37"/>
                    <a:pt x="32" y="39"/>
                    <a:pt x="26" y="40"/>
                  </a:cubicBezTo>
                  <a:cubicBezTo>
                    <a:pt x="23" y="36"/>
                    <a:pt x="22" y="31"/>
                    <a:pt x="23" y="24"/>
                  </a:cubicBezTo>
                  <a:cubicBezTo>
                    <a:pt x="23" y="23"/>
                    <a:pt x="22" y="23"/>
                    <a:pt x="22" y="22"/>
                  </a:cubicBezTo>
                  <a:cubicBezTo>
                    <a:pt x="22" y="21"/>
                    <a:pt x="22" y="21"/>
                    <a:pt x="22" y="20"/>
                  </a:cubicBezTo>
                  <a:cubicBezTo>
                    <a:pt x="24" y="19"/>
                    <a:pt x="21" y="18"/>
                    <a:pt x="24" y="16"/>
                  </a:cubicBezTo>
                  <a:cubicBezTo>
                    <a:pt x="26" y="14"/>
                    <a:pt x="27" y="16"/>
                    <a:pt x="29" y="17"/>
                  </a:cubicBezTo>
                  <a:cubicBezTo>
                    <a:pt x="34" y="18"/>
                    <a:pt x="40" y="17"/>
                    <a:pt x="44" y="15"/>
                  </a:cubicBezTo>
                  <a:cubicBezTo>
                    <a:pt x="44" y="11"/>
                    <a:pt x="44" y="9"/>
                    <a:pt x="44" y="5"/>
                  </a:cubicBezTo>
                  <a:cubicBezTo>
                    <a:pt x="33" y="5"/>
                    <a:pt x="21" y="8"/>
                    <a:pt x="10" y="8"/>
                  </a:cubicBezTo>
                  <a:close/>
                  <a:moveTo>
                    <a:pt x="28" y="52"/>
                  </a:moveTo>
                  <a:cubicBezTo>
                    <a:pt x="26" y="54"/>
                    <a:pt x="27" y="58"/>
                    <a:pt x="27" y="61"/>
                  </a:cubicBezTo>
                  <a:cubicBezTo>
                    <a:pt x="27" y="62"/>
                    <a:pt x="26" y="64"/>
                    <a:pt x="28" y="63"/>
                  </a:cubicBezTo>
                  <a:cubicBezTo>
                    <a:pt x="29" y="62"/>
                    <a:pt x="29" y="60"/>
                    <a:pt x="30" y="59"/>
                  </a:cubicBezTo>
                  <a:cubicBezTo>
                    <a:pt x="30" y="57"/>
                    <a:pt x="31" y="53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561"/>
            <p:cNvSpPr>
              <a:spLocks noEditPoints="1"/>
            </p:cNvSpPr>
            <p:nvPr/>
          </p:nvSpPr>
          <p:spPr bwMode="auto">
            <a:xfrm>
              <a:off x="4458" y="2584"/>
              <a:ext cx="191" cy="211"/>
            </a:xfrm>
            <a:custGeom>
              <a:avLst/>
              <a:gdLst/>
              <a:ahLst/>
              <a:cxnLst>
                <a:cxn ang="0">
                  <a:pos x="38" y="30"/>
                </a:cxn>
                <a:cxn ang="0">
                  <a:pos x="48" y="68"/>
                </a:cxn>
                <a:cxn ang="0">
                  <a:pos x="68" y="58"/>
                </a:cxn>
                <a:cxn ang="0">
                  <a:pos x="41" y="59"/>
                </a:cxn>
                <a:cxn ang="0">
                  <a:pos x="37" y="38"/>
                </a:cxn>
                <a:cxn ang="0">
                  <a:pos x="45" y="36"/>
                </a:cxn>
                <a:cxn ang="0">
                  <a:pos x="82" y="51"/>
                </a:cxn>
                <a:cxn ang="0">
                  <a:pos x="56" y="93"/>
                </a:cxn>
                <a:cxn ang="0">
                  <a:pos x="20" y="82"/>
                </a:cxn>
                <a:cxn ang="0">
                  <a:pos x="11" y="19"/>
                </a:cxn>
                <a:cxn ang="0">
                  <a:pos x="32" y="4"/>
                </a:cxn>
                <a:cxn ang="0">
                  <a:pos x="64" y="27"/>
                </a:cxn>
                <a:cxn ang="0">
                  <a:pos x="50" y="75"/>
                </a:cxn>
                <a:cxn ang="0">
                  <a:pos x="29" y="63"/>
                </a:cxn>
                <a:cxn ang="0">
                  <a:pos x="29" y="32"/>
                </a:cxn>
                <a:cxn ang="0">
                  <a:pos x="54" y="16"/>
                </a:cxn>
                <a:cxn ang="0">
                  <a:pos x="56" y="6"/>
                </a:cxn>
                <a:cxn ang="0">
                  <a:pos x="25" y="15"/>
                </a:cxn>
                <a:cxn ang="0">
                  <a:pos x="9" y="45"/>
                </a:cxn>
                <a:cxn ang="0">
                  <a:pos x="22" y="77"/>
                </a:cxn>
                <a:cxn ang="0">
                  <a:pos x="42" y="88"/>
                </a:cxn>
                <a:cxn ang="0">
                  <a:pos x="70" y="82"/>
                </a:cxn>
                <a:cxn ang="0">
                  <a:pos x="60" y="39"/>
                </a:cxn>
                <a:cxn ang="0">
                  <a:pos x="44" y="53"/>
                </a:cxn>
                <a:cxn ang="0">
                  <a:pos x="72" y="54"/>
                </a:cxn>
                <a:cxn ang="0">
                  <a:pos x="62" y="71"/>
                </a:cxn>
                <a:cxn ang="0">
                  <a:pos x="58" y="18"/>
                </a:cxn>
                <a:cxn ang="0">
                  <a:pos x="38" y="27"/>
                </a:cxn>
                <a:cxn ang="0">
                  <a:pos x="63" y="15"/>
                </a:cxn>
                <a:cxn ang="0">
                  <a:pos x="6" y="45"/>
                </a:cxn>
                <a:cxn ang="0">
                  <a:pos x="6" y="45"/>
                </a:cxn>
                <a:cxn ang="0">
                  <a:pos x="70" y="39"/>
                </a:cxn>
                <a:cxn ang="0">
                  <a:pos x="41" y="47"/>
                </a:cxn>
                <a:cxn ang="0">
                  <a:pos x="41" y="47"/>
                </a:cxn>
                <a:cxn ang="0">
                  <a:pos x="6" y="46"/>
                </a:cxn>
                <a:cxn ang="0">
                  <a:pos x="17" y="77"/>
                </a:cxn>
                <a:cxn ang="0">
                  <a:pos x="79" y="53"/>
                </a:cxn>
              </a:cxnLst>
              <a:rect l="0" t="0" r="r" b="b"/>
              <a:pathLst>
                <a:path w="85" h="94">
                  <a:moveTo>
                    <a:pt x="64" y="27"/>
                  </a:moveTo>
                  <a:cubicBezTo>
                    <a:pt x="52" y="25"/>
                    <a:pt x="43" y="26"/>
                    <a:pt x="38" y="30"/>
                  </a:cubicBezTo>
                  <a:cubicBezTo>
                    <a:pt x="32" y="34"/>
                    <a:pt x="28" y="42"/>
                    <a:pt x="28" y="48"/>
                  </a:cubicBezTo>
                  <a:cubicBezTo>
                    <a:pt x="29" y="57"/>
                    <a:pt x="37" y="67"/>
                    <a:pt x="48" y="68"/>
                  </a:cubicBezTo>
                  <a:cubicBezTo>
                    <a:pt x="54" y="69"/>
                    <a:pt x="61" y="67"/>
                    <a:pt x="64" y="63"/>
                  </a:cubicBezTo>
                  <a:cubicBezTo>
                    <a:pt x="65" y="63"/>
                    <a:pt x="68" y="59"/>
                    <a:pt x="68" y="58"/>
                  </a:cubicBezTo>
                  <a:cubicBezTo>
                    <a:pt x="67" y="52"/>
                    <a:pt x="53" y="55"/>
                    <a:pt x="49" y="56"/>
                  </a:cubicBezTo>
                  <a:cubicBezTo>
                    <a:pt x="46" y="57"/>
                    <a:pt x="43" y="60"/>
                    <a:pt x="41" y="59"/>
                  </a:cubicBezTo>
                  <a:cubicBezTo>
                    <a:pt x="40" y="58"/>
                    <a:pt x="40" y="57"/>
                    <a:pt x="40" y="55"/>
                  </a:cubicBezTo>
                  <a:cubicBezTo>
                    <a:pt x="35" y="52"/>
                    <a:pt x="39" y="45"/>
                    <a:pt x="37" y="38"/>
                  </a:cubicBezTo>
                  <a:cubicBezTo>
                    <a:pt x="39" y="36"/>
                    <a:pt x="43" y="38"/>
                    <a:pt x="44" y="35"/>
                  </a:cubicBezTo>
                  <a:cubicBezTo>
                    <a:pt x="45" y="34"/>
                    <a:pt x="44" y="36"/>
                    <a:pt x="45" y="36"/>
                  </a:cubicBezTo>
                  <a:cubicBezTo>
                    <a:pt x="53" y="35"/>
                    <a:pt x="71" y="34"/>
                    <a:pt x="78" y="37"/>
                  </a:cubicBezTo>
                  <a:cubicBezTo>
                    <a:pt x="74" y="44"/>
                    <a:pt x="81" y="47"/>
                    <a:pt x="82" y="51"/>
                  </a:cubicBezTo>
                  <a:cubicBezTo>
                    <a:pt x="85" y="59"/>
                    <a:pt x="83" y="74"/>
                    <a:pt x="78" y="80"/>
                  </a:cubicBezTo>
                  <a:cubicBezTo>
                    <a:pt x="75" y="85"/>
                    <a:pt x="64" y="92"/>
                    <a:pt x="56" y="93"/>
                  </a:cubicBezTo>
                  <a:cubicBezTo>
                    <a:pt x="52" y="94"/>
                    <a:pt x="46" y="93"/>
                    <a:pt x="42" y="92"/>
                  </a:cubicBezTo>
                  <a:cubicBezTo>
                    <a:pt x="32" y="91"/>
                    <a:pt x="28" y="88"/>
                    <a:pt x="20" y="82"/>
                  </a:cubicBezTo>
                  <a:cubicBezTo>
                    <a:pt x="6" y="78"/>
                    <a:pt x="0" y="64"/>
                    <a:pt x="2" y="47"/>
                  </a:cubicBezTo>
                  <a:cubicBezTo>
                    <a:pt x="3" y="37"/>
                    <a:pt x="8" y="27"/>
                    <a:pt x="11" y="19"/>
                  </a:cubicBezTo>
                  <a:cubicBezTo>
                    <a:pt x="16" y="15"/>
                    <a:pt x="21" y="11"/>
                    <a:pt x="26" y="7"/>
                  </a:cubicBezTo>
                  <a:cubicBezTo>
                    <a:pt x="28" y="8"/>
                    <a:pt x="29" y="5"/>
                    <a:pt x="32" y="4"/>
                  </a:cubicBezTo>
                  <a:cubicBezTo>
                    <a:pt x="41" y="0"/>
                    <a:pt x="55" y="1"/>
                    <a:pt x="63" y="6"/>
                  </a:cubicBezTo>
                  <a:cubicBezTo>
                    <a:pt x="66" y="12"/>
                    <a:pt x="70" y="23"/>
                    <a:pt x="64" y="27"/>
                  </a:cubicBezTo>
                  <a:close/>
                  <a:moveTo>
                    <a:pt x="62" y="71"/>
                  </a:moveTo>
                  <a:cubicBezTo>
                    <a:pt x="58" y="72"/>
                    <a:pt x="54" y="74"/>
                    <a:pt x="50" y="75"/>
                  </a:cubicBezTo>
                  <a:cubicBezTo>
                    <a:pt x="43" y="75"/>
                    <a:pt x="41" y="72"/>
                    <a:pt x="36" y="69"/>
                  </a:cubicBezTo>
                  <a:cubicBezTo>
                    <a:pt x="34" y="67"/>
                    <a:pt x="31" y="65"/>
                    <a:pt x="29" y="63"/>
                  </a:cubicBezTo>
                  <a:cubicBezTo>
                    <a:pt x="25" y="58"/>
                    <a:pt x="24" y="49"/>
                    <a:pt x="24" y="42"/>
                  </a:cubicBezTo>
                  <a:cubicBezTo>
                    <a:pt x="25" y="37"/>
                    <a:pt x="27" y="35"/>
                    <a:pt x="29" y="32"/>
                  </a:cubicBezTo>
                  <a:cubicBezTo>
                    <a:pt x="30" y="30"/>
                    <a:pt x="32" y="28"/>
                    <a:pt x="33" y="26"/>
                  </a:cubicBezTo>
                  <a:cubicBezTo>
                    <a:pt x="39" y="20"/>
                    <a:pt x="46" y="19"/>
                    <a:pt x="54" y="16"/>
                  </a:cubicBezTo>
                  <a:cubicBezTo>
                    <a:pt x="56" y="15"/>
                    <a:pt x="60" y="14"/>
                    <a:pt x="60" y="11"/>
                  </a:cubicBezTo>
                  <a:cubicBezTo>
                    <a:pt x="60" y="9"/>
                    <a:pt x="57" y="8"/>
                    <a:pt x="56" y="6"/>
                  </a:cubicBezTo>
                  <a:cubicBezTo>
                    <a:pt x="47" y="4"/>
                    <a:pt x="40" y="5"/>
                    <a:pt x="35" y="8"/>
                  </a:cubicBezTo>
                  <a:cubicBezTo>
                    <a:pt x="31" y="11"/>
                    <a:pt x="28" y="12"/>
                    <a:pt x="25" y="15"/>
                  </a:cubicBezTo>
                  <a:cubicBezTo>
                    <a:pt x="21" y="18"/>
                    <a:pt x="16" y="21"/>
                    <a:pt x="14" y="25"/>
                  </a:cubicBezTo>
                  <a:cubicBezTo>
                    <a:pt x="11" y="30"/>
                    <a:pt x="9" y="39"/>
                    <a:pt x="9" y="45"/>
                  </a:cubicBezTo>
                  <a:cubicBezTo>
                    <a:pt x="8" y="55"/>
                    <a:pt x="11" y="61"/>
                    <a:pt x="14" y="67"/>
                  </a:cubicBezTo>
                  <a:cubicBezTo>
                    <a:pt x="16" y="71"/>
                    <a:pt x="19" y="74"/>
                    <a:pt x="22" y="77"/>
                  </a:cubicBezTo>
                  <a:cubicBezTo>
                    <a:pt x="25" y="81"/>
                    <a:pt x="26" y="81"/>
                    <a:pt x="30" y="83"/>
                  </a:cubicBezTo>
                  <a:cubicBezTo>
                    <a:pt x="34" y="85"/>
                    <a:pt x="38" y="88"/>
                    <a:pt x="42" y="88"/>
                  </a:cubicBezTo>
                  <a:cubicBezTo>
                    <a:pt x="50" y="89"/>
                    <a:pt x="59" y="86"/>
                    <a:pt x="66" y="85"/>
                  </a:cubicBezTo>
                  <a:cubicBezTo>
                    <a:pt x="67" y="84"/>
                    <a:pt x="68" y="83"/>
                    <a:pt x="70" y="82"/>
                  </a:cubicBezTo>
                  <a:cubicBezTo>
                    <a:pt x="74" y="73"/>
                    <a:pt x="77" y="59"/>
                    <a:pt x="74" y="47"/>
                  </a:cubicBezTo>
                  <a:cubicBezTo>
                    <a:pt x="71" y="44"/>
                    <a:pt x="66" y="40"/>
                    <a:pt x="60" y="39"/>
                  </a:cubicBezTo>
                  <a:cubicBezTo>
                    <a:pt x="55" y="38"/>
                    <a:pt x="50" y="40"/>
                    <a:pt x="45" y="40"/>
                  </a:cubicBezTo>
                  <a:cubicBezTo>
                    <a:pt x="45" y="46"/>
                    <a:pt x="45" y="49"/>
                    <a:pt x="44" y="53"/>
                  </a:cubicBezTo>
                  <a:cubicBezTo>
                    <a:pt x="47" y="51"/>
                    <a:pt x="53" y="49"/>
                    <a:pt x="58" y="49"/>
                  </a:cubicBezTo>
                  <a:cubicBezTo>
                    <a:pt x="65" y="49"/>
                    <a:pt x="69" y="51"/>
                    <a:pt x="72" y="54"/>
                  </a:cubicBezTo>
                  <a:cubicBezTo>
                    <a:pt x="75" y="58"/>
                    <a:pt x="72" y="62"/>
                    <a:pt x="71" y="66"/>
                  </a:cubicBezTo>
                  <a:cubicBezTo>
                    <a:pt x="69" y="69"/>
                    <a:pt x="65" y="70"/>
                    <a:pt x="62" y="71"/>
                  </a:cubicBezTo>
                  <a:close/>
                  <a:moveTo>
                    <a:pt x="61" y="16"/>
                  </a:moveTo>
                  <a:cubicBezTo>
                    <a:pt x="60" y="17"/>
                    <a:pt x="59" y="17"/>
                    <a:pt x="58" y="18"/>
                  </a:cubicBezTo>
                  <a:cubicBezTo>
                    <a:pt x="55" y="20"/>
                    <a:pt x="51" y="20"/>
                    <a:pt x="48" y="21"/>
                  </a:cubicBezTo>
                  <a:cubicBezTo>
                    <a:pt x="43" y="22"/>
                    <a:pt x="40" y="25"/>
                    <a:pt x="38" y="27"/>
                  </a:cubicBezTo>
                  <a:cubicBezTo>
                    <a:pt x="43" y="22"/>
                    <a:pt x="54" y="23"/>
                    <a:pt x="63" y="23"/>
                  </a:cubicBezTo>
                  <a:cubicBezTo>
                    <a:pt x="64" y="20"/>
                    <a:pt x="63" y="18"/>
                    <a:pt x="63" y="15"/>
                  </a:cubicBezTo>
                  <a:cubicBezTo>
                    <a:pt x="62" y="14"/>
                    <a:pt x="61" y="15"/>
                    <a:pt x="61" y="16"/>
                  </a:cubicBezTo>
                  <a:close/>
                  <a:moveTo>
                    <a:pt x="6" y="45"/>
                  </a:moveTo>
                  <a:cubicBezTo>
                    <a:pt x="6" y="43"/>
                    <a:pt x="7" y="40"/>
                    <a:pt x="6" y="39"/>
                  </a:cubicBezTo>
                  <a:cubicBezTo>
                    <a:pt x="6" y="41"/>
                    <a:pt x="4" y="43"/>
                    <a:pt x="6" y="45"/>
                  </a:cubicBezTo>
                  <a:close/>
                  <a:moveTo>
                    <a:pt x="73" y="41"/>
                  </a:moveTo>
                  <a:cubicBezTo>
                    <a:pt x="73" y="40"/>
                    <a:pt x="70" y="38"/>
                    <a:pt x="70" y="39"/>
                  </a:cubicBezTo>
                  <a:cubicBezTo>
                    <a:pt x="71" y="40"/>
                    <a:pt x="72" y="41"/>
                    <a:pt x="73" y="41"/>
                  </a:cubicBezTo>
                  <a:close/>
                  <a:moveTo>
                    <a:pt x="41" y="47"/>
                  </a:moveTo>
                  <a:cubicBezTo>
                    <a:pt x="42" y="47"/>
                    <a:pt x="42" y="45"/>
                    <a:pt x="42" y="44"/>
                  </a:cubicBezTo>
                  <a:cubicBezTo>
                    <a:pt x="41" y="44"/>
                    <a:pt x="41" y="46"/>
                    <a:pt x="41" y="47"/>
                  </a:cubicBezTo>
                  <a:close/>
                  <a:moveTo>
                    <a:pt x="17" y="77"/>
                  </a:moveTo>
                  <a:cubicBezTo>
                    <a:pt x="11" y="69"/>
                    <a:pt x="4" y="60"/>
                    <a:pt x="6" y="46"/>
                  </a:cubicBezTo>
                  <a:cubicBezTo>
                    <a:pt x="5" y="46"/>
                    <a:pt x="5" y="46"/>
                    <a:pt x="5" y="45"/>
                  </a:cubicBezTo>
                  <a:cubicBezTo>
                    <a:pt x="4" y="57"/>
                    <a:pt x="6" y="71"/>
                    <a:pt x="17" y="77"/>
                  </a:cubicBezTo>
                  <a:close/>
                  <a:moveTo>
                    <a:pt x="76" y="76"/>
                  </a:moveTo>
                  <a:cubicBezTo>
                    <a:pt x="79" y="70"/>
                    <a:pt x="83" y="60"/>
                    <a:pt x="79" y="53"/>
                  </a:cubicBezTo>
                  <a:cubicBezTo>
                    <a:pt x="79" y="62"/>
                    <a:pt x="77" y="70"/>
                    <a:pt x="76" y="76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09" name="Group 23"/>
          <p:cNvGrpSpPr>
            <a:grpSpLocks noChangeAspect="1"/>
          </p:cNvGrpSpPr>
          <p:nvPr/>
        </p:nvGrpSpPr>
        <p:grpSpPr bwMode="auto">
          <a:xfrm rot="20638448">
            <a:off x="522288" y="1684338"/>
            <a:ext cx="3340100" cy="2413000"/>
            <a:chOff x="329" y="1061"/>
            <a:chExt cx="2104" cy="1520"/>
          </a:xfrm>
        </p:grpSpPr>
        <p:sp>
          <p:nvSpPr>
            <p:cNvPr id="810" name="AutoShape 22"/>
            <p:cNvSpPr>
              <a:spLocks noChangeAspect="1" noChangeArrowheads="1" noTextEdit="1"/>
            </p:cNvSpPr>
            <p:nvPr/>
          </p:nvSpPr>
          <p:spPr bwMode="auto">
            <a:xfrm>
              <a:off x="329" y="1061"/>
              <a:ext cx="2104" cy="1520"/>
            </a:xfrm>
            <a:prstGeom prst="rect">
              <a:avLst/>
            </a:prstGeom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Freeform 24"/>
            <p:cNvSpPr>
              <a:spLocks noEditPoints="1"/>
            </p:cNvSpPr>
            <p:nvPr/>
          </p:nvSpPr>
          <p:spPr bwMode="auto">
            <a:xfrm>
              <a:off x="333" y="1053"/>
              <a:ext cx="2116" cy="1548"/>
            </a:xfrm>
            <a:custGeom>
              <a:avLst/>
              <a:gdLst/>
              <a:ahLst/>
              <a:cxnLst>
                <a:cxn ang="0">
                  <a:pos x="495" y="275"/>
                </a:cxn>
                <a:cxn ang="0">
                  <a:pos x="281" y="387"/>
                </a:cxn>
                <a:cxn ang="0">
                  <a:pos x="63" y="361"/>
                </a:cxn>
                <a:cxn ang="0">
                  <a:pos x="114" y="61"/>
                </a:cxn>
                <a:cxn ang="0">
                  <a:pos x="398" y="34"/>
                </a:cxn>
                <a:cxn ang="0">
                  <a:pos x="243" y="29"/>
                </a:cxn>
                <a:cxn ang="0">
                  <a:pos x="324" y="26"/>
                </a:cxn>
                <a:cxn ang="0">
                  <a:pos x="224" y="35"/>
                </a:cxn>
                <a:cxn ang="0">
                  <a:pos x="185" y="79"/>
                </a:cxn>
                <a:cxn ang="0">
                  <a:pos x="208" y="63"/>
                </a:cxn>
                <a:cxn ang="0">
                  <a:pos x="144" y="55"/>
                </a:cxn>
                <a:cxn ang="0">
                  <a:pos x="271" y="52"/>
                </a:cxn>
                <a:cxn ang="0">
                  <a:pos x="208" y="83"/>
                </a:cxn>
                <a:cxn ang="0">
                  <a:pos x="175" y="196"/>
                </a:cxn>
                <a:cxn ang="0">
                  <a:pos x="209" y="142"/>
                </a:cxn>
                <a:cxn ang="0">
                  <a:pos x="227" y="106"/>
                </a:cxn>
                <a:cxn ang="0">
                  <a:pos x="317" y="159"/>
                </a:cxn>
                <a:cxn ang="0">
                  <a:pos x="242" y="256"/>
                </a:cxn>
                <a:cxn ang="0">
                  <a:pos x="336" y="182"/>
                </a:cxn>
                <a:cxn ang="0">
                  <a:pos x="309" y="83"/>
                </a:cxn>
                <a:cxn ang="0">
                  <a:pos x="231" y="144"/>
                </a:cxn>
                <a:cxn ang="0">
                  <a:pos x="197" y="54"/>
                </a:cxn>
                <a:cxn ang="0">
                  <a:pos x="461" y="87"/>
                </a:cxn>
                <a:cxn ang="0">
                  <a:pos x="126" y="63"/>
                </a:cxn>
                <a:cxn ang="0">
                  <a:pos x="382" y="160"/>
                </a:cxn>
                <a:cxn ang="0">
                  <a:pos x="401" y="133"/>
                </a:cxn>
                <a:cxn ang="0">
                  <a:pos x="422" y="121"/>
                </a:cxn>
                <a:cxn ang="0">
                  <a:pos x="69" y="120"/>
                </a:cxn>
                <a:cxn ang="0">
                  <a:pos x="152" y="77"/>
                </a:cxn>
                <a:cxn ang="0">
                  <a:pos x="168" y="129"/>
                </a:cxn>
                <a:cxn ang="0">
                  <a:pos x="113" y="178"/>
                </a:cxn>
                <a:cxn ang="0">
                  <a:pos x="21" y="207"/>
                </a:cxn>
                <a:cxn ang="0">
                  <a:pos x="55" y="135"/>
                </a:cxn>
                <a:cxn ang="0">
                  <a:pos x="434" y="142"/>
                </a:cxn>
                <a:cxn ang="0">
                  <a:pos x="507" y="151"/>
                </a:cxn>
                <a:cxn ang="0">
                  <a:pos x="93" y="257"/>
                </a:cxn>
                <a:cxn ang="0">
                  <a:pos x="40" y="284"/>
                </a:cxn>
                <a:cxn ang="0">
                  <a:pos x="99" y="302"/>
                </a:cxn>
                <a:cxn ang="0">
                  <a:pos x="129" y="274"/>
                </a:cxn>
                <a:cxn ang="0">
                  <a:pos x="159" y="266"/>
                </a:cxn>
                <a:cxn ang="0">
                  <a:pos x="89" y="278"/>
                </a:cxn>
                <a:cxn ang="0">
                  <a:pos x="506" y="167"/>
                </a:cxn>
                <a:cxn ang="0">
                  <a:pos x="36" y="249"/>
                </a:cxn>
                <a:cxn ang="0">
                  <a:pos x="445" y="228"/>
                </a:cxn>
                <a:cxn ang="0">
                  <a:pos x="519" y="238"/>
                </a:cxn>
                <a:cxn ang="0">
                  <a:pos x="446" y="226"/>
                </a:cxn>
                <a:cxn ang="0">
                  <a:pos x="460" y="206"/>
                </a:cxn>
                <a:cxn ang="0">
                  <a:pos x="367" y="269"/>
                </a:cxn>
                <a:cxn ang="0">
                  <a:pos x="329" y="270"/>
                </a:cxn>
                <a:cxn ang="0">
                  <a:pos x="400" y="253"/>
                </a:cxn>
                <a:cxn ang="0">
                  <a:pos x="382" y="320"/>
                </a:cxn>
                <a:cxn ang="0">
                  <a:pos x="262" y="323"/>
                </a:cxn>
                <a:cxn ang="0">
                  <a:pos x="311" y="339"/>
                </a:cxn>
                <a:cxn ang="0">
                  <a:pos x="169" y="365"/>
                </a:cxn>
                <a:cxn ang="0">
                  <a:pos x="238" y="361"/>
                </a:cxn>
                <a:cxn ang="0">
                  <a:pos x="344" y="288"/>
                </a:cxn>
                <a:cxn ang="0">
                  <a:pos x="365" y="294"/>
                </a:cxn>
                <a:cxn ang="0">
                  <a:pos x="20" y="279"/>
                </a:cxn>
                <a:cxn ang="0">
                  <a:pos x="455" y="336"/>
                </a:cxn>
                <a:cxn ang="0">
                  <a:pos x="477" y="325"/>
                </a:cxn>
                <a:cxn ang="0">
                  <a:pos x="501" y="287"/>
                </a:cxn>
              </a:cxnLst>
              <a:rect l="0" t="0" r="r" b="b"/>
              <a:pathLst>
                <a:path w="534" h="397">
                  <a:moveTo>
                    <a:pt x="431" y="47"/>
                  </a:moveTo>
                  <a:cubicBezTo>
                    <a:pt x="431" y="51"/>
                    <a:pt x="431" y="55"/>
                    <a:pt x="429" y="58"/>
                  </a:cubicBezTo>
                  <a:cubicBezTo>
                    <a:pt x="448" y="58"/>
                    <a:pt x="452" y="73"/>
                    <a:pt x="469" y="76"/>
                  </a:cubicBezTo>
                  <a:cubicBezTo>
                    <a:pt x="479" y="86"/>
                    <a:pt x="485" y="100"/>
                    <a:pt x="495" y="111"/>
                  </a:cubicBezTo>
                  <a:cubicBezTo>
                    <a:pt x="492" y="127"/>
                    <a:pt x="506" y="127"/>
                    <a:pt x="506" y="139"/>
                  </a:cubicBezTo>
                  <a:cubicBezTo>
                    <a:pt x="509" y="140"/>
                    <a:pt x="512" y="141"/>
                    <a:pt x="514" y="143"/>
                  </a:cubicBezTo>
                  <a:cubicBezTo>
                    <a:pt x="516" y="150"/>
                    <a:pt x="521" y="154"/>
                    <a:pt x="520" y="163"/>
                  </a:cubicBezTo>
                  <a:cubicBezTo>
                    <a:pt x="528" y="176"/>
                    <a:pt x="534" y="201"/>
                    <a:pt x="526" y="216"/>
                  </a:cubicBezTo>
                  <a:cubicBezTo>
                    <a:pt x="526" y="219"/>
                    <a:pt x="528" y="222"/>
                    <a:pt x="529" y="225"/>
                  </a:cubicBezTo>
                  <a:cubicBezTo>
                    <a:pt x="529" y="227"/>
                    <a:pt x="526" y="230"/>
                    <a:pt x="526" y="232"/>
                  </a:cubicBezTo>
                  <a:cubicBezTo>
                    <a:pt x="526" y="236"/>
                    <a:pt x="528" y="238"/>
                    <a:pt x="528" y="241"/>
                  </a:cubicBezTo>
                  <a:cubicBezTo>
                    <a:pt x="526" y="258"/>
                    <a:pt x="506" y="266"/>
                    <a:pt x="495" y="275"/>
                  </a:cubicBezTo>
                  <a:cubicBezTo>
                    <a:pt x="498" y="277"/>
                    <a:pt x="502" y="279"/>
                    <a:pt x="505" y="280"/>
                  </a:cubicBezTo>
                  <a:cubicBezTo>
                    <a:pt x="507" y="285"/>
                    <a:pt x="510" y="290"/>
                    <a:pt x="512" y="294"/>
                  </a:cubicBezTo>
                  <a:cubicBezTo>
                    <a:pt x="511" y="308"/>
                    <a:pt x="505" y="320"/>
                    <a:pt x="499" y="331"/>
                  </a:cubicBezTo>
                  <a:cubicBezTo>
                    <a:pt x="494" y="340"/>
                    <a:pt x="490" y="346"/>
                    <a:pt x="482" y="353"/>
                  </a:cubicBezTo>
                  <a:cubicBezTo>
                    <a:pt x="480" y="356"/>
                    <a:pt x="475" y="358"/>
                    <a:pt x="471" y="362"/>
                  </a:cubicBezTo>
                  <a:cubicBezTo>
                    <a:pt x="455" y="374"/>
                    <a:pt x="434" y="384"/>
                    <a:pt x="407" y="384"/>
                  </a:cubicBezTo>
                  <a:cubicBezTo>
                    <a:pt x="395" y="384"/>
                    <a:pt x="382" y="386"/>
                    <a:pt x="370" y="385"/>
                  </a:cubicBezTo>
                  <a:cubicBezTo>
                    <a:pt x="359" y="384"/>
                    <a:pt x="353" y="378"/>
                    <a:pt x="343" y="373"/>
                  </a:cubicBezTo>
                  <a:cubicBezTo>
                    <a:pt x="341" y="372"/>
                    <a:pt x="342" y="367"/>
                    <a:pt x="340" y="365"/>
                  </a:cubicBezTo>
                  <a:cubicBezTo>
                    <a:pt x="334" y="365"/>
                    <a:pt x="328" y="368"/>
                    <a:pt x="321" y="372"/>
                  </a:cubicBezTo>
                  <a:cubicBezTo>
                    <a:pt x="316" y="376"/>
                    <a:pt x="312" y="379"/>
                    <a:pt x="306" y="382"/>
                  </a:cubicBezTo>
                  <a:cubicBezTo>
                    <a:pt x="300" y="385"/>
                    <a:pt x="290" y="385"/>
                    <a:pt x="281" y="387"/>
                  </a:cubicBezTo>
                  <a:cubicBezTo>
                    <a:pt x="271" y="389"/>
                    <a:pt x="259" y="397"/>
                    <a:pt x="245" y="389"/>
                  </a:cubicBezTo>
                  <a:cubicBezTo>
                    <a:pt x="244" y="386"/>
                    <a:pt x="241" y="385"/>
                    <a:pt x="241" y="381"/>
                  </a:cubicBezTo>
                  <a:cubicBezTo>
                    <a:pt x="239" y="383"/>
                    <a:pt x="237" y="388"/>
                    <a:pt x="233" y="389"/>
                  </a:cubicBezTo>
                  <a:cubicBezTo>
                    <a:pt x="226" y="390"/>
                    <a:pt x="225" y="384"/>
                    <a:pt x="218" y="382"/>
                  </a:cubicBezTo>
                  <a:cubicBezTo>
                    <a:pt x="214" y="381"/>
                    <a:pt x="209" y="384"/>
                    <a:pt x="204" y="384"/>
                  </a:cubicBezTo>
                  <a:cubicBezTo>
                    <a:pt x="188" y="384"/>
                    <a:pt x="166" y="376"/>
                    <a:pt x="160" y="365"/>
                  </a:cubicBezTo>
                  <a:cubicBezTo>
                    <a:pt x="161" y="359"/>
                    <a:pt x="159" y="355"/>
                    <a:pt x="159" y="349"/>
                  </a:cubicBezTo>
                  <a:cubicBezTo>
                    <a:pt x="149" y="360"/>
                    <a:pt x="131" y="357"/>
                    <a:pt x="116" y="353"/>
                  </a:cubicBezTo>
                  <a:cubicBezTo>
                    <a:pt x="111" y="350"/>
                    <a:pt x="108" y="344"/>
                    <a:pt x="103" y="342"/>
                  </a:cubicBezTo>
                  <a:cubicBezTo>
                    <a:pt x="98" y="345"/>
                    <a:pt x="94" y="351"/>
                    <a:pt x="86" y="354"/>
                  </a:cubicBezTo>
                  <a:cubicBezTo>
                    <a:pt x="82" y="356"/>
                    <a:pt x="78" y="355"/>
                    <a:pt x="73" y="356"/>
                  </a:cubicBezTo>
                  <a:cubicBezTo>
                    <a:pt x="70" y="357"/>
                    <a:pt x="67" y="360"/>
                    <a:pt x="63" y="361"/>
                  </a:cubicBezTo>
                  <a:cubicBezTo>
                    <a:pt x="46" y="364"/>
                    <a:pt x="36" y="355"/>
                    <a:pt x="27" y="347"/>
                  </a:cubicBezTo>
                  <a:cubicBezTo>
                    <a:pt x="26" y="334"/>
                    <a:pt x="24" y="327"/>
                    <a:pt x="22" y="316"/>
                  </a:cubicBezTo>
                  <a:cubicBezTo>
                    <a:pt x="12" y="314"/>
                    <a:pt x="3" y="302"/>
                    <a:pt x="4" y="291"/>
                  </a:cubicBezTo>
                  <a:cubicBezTo>
                    <a:pt x="5" y="286"/>
                    <a:pt x="8" y="282"/>
                    <a:pt x="11" y="279"/>
                  </a:cubicBezTo>
                  <a:cubicBezTo>
                    <a:pt x="8" y="276"/>
                    <a:pt x="4" y="273"/>
                    <a:pt x="1" y="269"/>
                  </a:cubicBezTo>
                  <a:cubicBezTo>
                    <a:pt x="1" y="260"/>
                    <a:pt x="2" y="256"/>
                    <a:pt x="0" y="251"/>
                  </a:cubicBezTo>
                  <a:cubicBezTo>
                    <a:pt x="3" y="241"/>
                    <a:pt x="14" y="228"/>
                    <a:pt x="6" y="215"/>
                  </a:cubicBezTo>
                  <a:cubicBezTo>
                    <a:pt x="8" y="209"/>
                    <a:pt x="8" y="200"/>
                    <a:pt x="15" y="200"/>
                  </a:cubicBezTo>
                  <a:cubicBezTo>
                    <a:pt x="15" y="185"/>
                    <a:pt x="23" y="173"/>
                    <a:pt x="26" y="160"/>
                  </a:cubicBezTo>
                  <a:cubicBezTo>
                    <a:pt x="31" y="145"/>
                    <a:pt x="44" y="133"/>
                    <a:pt x="59" y="127"/>
                  </a:cubicBezTo>
                  <a:cubicBezTo>
                    <a:pt x="68" y="102"/>
                    <a:pt x="81" y="82"/>
                    <a:pt x="106" y="73"/>
                  </a:cubicBezTo>
                  <a:cubicBezTo>
                    <a:pt x="109" y="69"/>
                    <a:pt x="112" y="66"/>
                    <a:pt x="114" y="61"/>
                  </a:cubicBezTo>
                  <a:cubicBezTo>
                    <a:pt x="122" y="60"/>
                    <a:pt x="125" y="56"/>
                    <a:pt x="133" y="55"/>
                  </a:cubicBezTo>
                  <a:cubicBezTo>
                    <a:pt x="141" y="39"/>
                    <a:pt x="160" y="34"/>
                    <a:pt x="179" y="29"/>
                  </a:cubicBezTo>
                  <a:cubicBezTo>
                    <a:pt x="185" y="22"/>
                    <a:pt x="196" y="19"/>
                    <a:pt x="205" y="15"/>
                  </a:cubicBezTo>
                  <a:cubicBezTo>
                    <a:pt x="209" y="17"/>
                    <a:pt x="215" y="17"/>
                    <a:pt x="218" y="18"/>
                  </a:cubicBezTo>
                  <a:cubicBezTo>
                    <a:pt x="225" y="15"/>
                    <a:pt x="230" y="11"/>
                    <a:pt x="234" y="6"/>
                  </a:cubicBezTo>
                  <a:cubicBezTo>
                    <a:pt x="244" y="3"/>
                    <a:pt x="258" y="0"/>
                    <a:pt x="274" y="2"/>
                  </a:cubicBezTo>
                  <a:cubicBezTo>
                    <a:pt x="277" y="2"/>
                    <a:pt x="278" y="3"/>
                    <a:pt x="281" y="4"/>
                  </a:cubicBezTo>
                  <a:cubicBezTo>
                    <a:pt x="288" y="5"/>
                    <a:pt x="295" y="3"/>
                    <a:pt x="302" y="4"/>
                  </a:cubicBezTo>
                  <a:cubicBezTo>
                    <a:pt x="304" y="4"/>
                    <a:pt x="306" y="5"/>
                    <a:pt x="309" y="6"/>
                  </a:cubicBezTo>
                  <a:cubicBezTo>
                    <a:pt x="326" y="8"/>
                    <a:pt x="344" y="1"/>
                    <a:pt x="351" y="14"/>
                  </a:cubicBezTo>
                  <a:cubicBezTo>
                    <a:pt x="361" y="15"/>
                    <a:pt x="368" y="11"/>
                    <a:pt x="377" y="15"/>
                  </a:cubicBezTo>
                  <a:cubicBezTo>
                    <a:pt x="386" y="19"/>
                    <a:pt x="391" y="31"/>
                    <a:pt x="398" y="34"/>
                  </a:cubicBezTo>
                  <a:cubicBezTo>
                    <a:pt x="402" y="35"/>
                    <a:pt x="407" y="33"/>
                    <a:pt x="410" y="34"/>
                  </a:cubicBezTo>
                  <a:cubicBezTo>
                    <a:pt x="415" y="34"/>
                    <a:pt x="418" y="38"/>
                    <a:pt x="421" y="40"/>
                  </a:cubicBezTo>
                  <a:cubicBezTo>
                    <a:pt x="425" y="43"/>
                    <a:pt x="429" y="43"/>
                    <a:pt x="431" y="47"/>
                  </a:cubicBezTo>
                  <a:close/>
                  <a:moveTo>
                    <a:pt x="339" y="14"/>
                  </a:moveTo>
                  <a:cubicBezTo>
                    <a:pt x="306" y="12"/>
                    <a:pt x="274" y="6"/>
                    <a:pt x="241" y="10"/>
                  </a:cubicBezTo>
                  <a:cubicBezTo>
                    <a:pt x="236" y="15"/>
                    <a:pt x="229" y="19"/>
                    <a:pt x="222" y="23"/>
                  </a:cubicBezTo>
                  <a:cubicBezTo>
                    <a:pt x="225" y="24"/>
                    <a:pt x="227" y="26"/>
                    <a:pt x="230" y="27"/>
                  </a:cubicBezTo>
                  <a:cubicBezTo>
                    <a:pt x="246" y="20"/>
                    <a:pt x="267" y="5"/>
                    <a:pt x="285" y="17"/>
                  </a:cubicBezTo>
                  <a:cubicBezTo>
                    <a:pt x="297" y="12"/>
                    <a:pt x="313" y="17"/>
                    <a:pt x="329" y="15"/>
                  </a:cubicBezTo>
                  <a:cubicBezTo>
                    <a:pt x="334" y="21"/>
                    <a:pt x="340" y="25"/>
                    <a:pt x="348" y="27"/>
                  </a:cubicBezTo>
                  <a:cubicBezTo>
                    <a:pt x="347" y="21"/>
                    <a:pt x="342" y="19"/>
                    <a:pt x="339" y="14"/>
                  </a:cubicBezTo>
                  <a:close/>
                  <a:moveTo>
                    <a:pt x="243" y="29"/>
                  </a:moveTo>
                  <a:cubicBezTo>
                    <a:pt x="238" y="30"/>
                    <a:pt x="233" y="30"/>
                    <a:pt x="234" y="37"/>
                  </a:cubicBezTo>
                  <a:cubicBezTo>
                    <a:pt x="244" y="35"/>
                    <a:pt x="255" y="35"/>
                    <a:pt x="262" y="40"/>
                  </a:cubicBezTo>
                  <a:cubicBezTo>
                    <a:pt x="266" y="34"/>
                    <a:pt x="280" y="29"/>
                    <a:pt x="271" y="19"/>
                  </a:cubicBezTo>
                  <a:cubicBezTo>
                    <a:pt x="258" y="18"/>
                    <a:pt x="252" y="25"/>
                    <a:pt x="243" y="29"/>
                  </a:cubicBezTo>
                  <a:close/>
                  <a:moveTo>
                    <a:pt x="359" y="21"/>
                  </a:moveTo>
                  <a:cubicBezTo>
                    <a:pt x="359" y="26"/>
                    <a:pt x="356" y="27"/>
                    <a:pt x="357" y="33"/>
                  </a:cubicBezTo>
                  <a:cubicBezTo>
                    <a:pt x="366" y="39"/>
                    <a:pt x="374" y="29"/>
                    <a:pt x="382" y="31"/>
                  </a:cubicBezTo>
                  <a:cubicBezTo>
                    <a:pt x="378" y="24"/>
                    <a:pt x="369" y="19"/>
                    <a:pt x="359" y="21"/>
                  </a:cubicBezTo>
                  <a:close/>
                  <a:moveTo>
                    <a:pt x="283" y="26"/>
                  </a:moveTo>
                  <a:cubicBezTo>
                    <a:pt x="283" y="28"/>
                    <a:pt x="283" y="31"/>
                    <a:pt x="282" y="32"/>
                  </a:cubicBezTo>
                  <a:cubicBezTo>
                    <a:pt x="286" y="31"/>
                    <a:pt x="294" y="33"/>
                    <a:pt x="299" y="35"/>
                  </a:cubicBezTo>
                  <a:cubicBezTo>
                    <a:pt x="304" y="26"/>
                    <a:pt x="316" y="29"/>
                    <a:pt x="324" y="26"/>
                  </a:cubicBezTo>
                  <a:cubicBezTo>
                    <a:pt x="317" y="17"/>
                    <a:pt x="290" y="21"/>
                    <a:pt x="283" y="26"/>
                  </a:cubicBezTo>
                  <a:close/>
                  <a:moveTo>
                    <a:pt x="202" y="22"/>
                  </a:moveTo>
                  <a:cubicBezTo>
                    <a:pt x="199" y="26"/>
                    <a:pt x="188" y="26"/>
                    <a:pt x="190" y="32"/>
                  </a:cubicBezTo>
                  <a:cubicBezTo>
                    <a:pt x="192" y="34"/>
                    <a:pt x="198" y="32"/>
                    <a:pt x="201" y="33"/>
                  </a:cubicBezTo>
                  <a:cubicBezTo>
                    <a:pt x="202" y="26"/>
                    <a:pt x="209" y="26"/>
                    <a:pt x="214" y="23"/>
                  </a:cubicBezTo>
                  <a:cubicBezTo>
                    <a:pt x="209" y="24"/>
                    <a:pt x="206" y="22"/>
                    <a:pt x="202" y="22"/>
                  </a:cubicBezTo>
                  <a:close/>
                  <a:moveTo>
                    <a:pt x="324" y="32"/>
                  </a:moveTo>
                  <a:cubicBezTo>
                    <a:pt x="329" y="41"/>
                    <a:pt x="343" y="41"/>
                    <a:pt x="354" y="44"/>
                  </a:cubicBezTo>
                  <a:cubicBezTo>
                    <a:pt x="357" y="47"/>
                    <a:pt x="360" y="50"/>
                    <a:pt x="364" y="51"/>
                  </a:cubicBezTo>
                  <a:cubicBezTo>
                    <a:pt x="364" y="49"/>
                    <a:pt x="364" y="48"/>
                    <a:pt x="364" y="46"/>
                  </a:cubicBezTo>
                  <a:cubicBezTo>
                    <a:pt x="347" y="48"/>
                    <a:pt x="343" y="21"/>
                    <a:pt x="324" y="32"/>
                  </a:cubicBezTo>
                  <a:close/>
                  <a:moveTo>
                    <a:pt x="224" y="35"/>
                  </a:moveTo>
                  <a:cubicBezTo>
                    <a:pt x="221" y="33"/>
                    <a:pt x="219" y="30"/>
                    <a:pt x="216" y="30"/>
                  </a:cubicBezTo>
                  <a:cubicBezTo>
                    <a:pt x="210" y="30"/>
                    <a:pt x="207" y="38"/>
                    <a:pt x="203" y="39"/>
                  </a:cubicBezTo>
                  <a:cubicBezTo>
                    <a:pt x="199" y="41"/>
                    <a:pt x="192" y="39"/>
                    <a:pt x="188" y="40"/>
                  </a:cubicBezTo>
                  <a:cubicBezTo>
                    <a:pt x="188" y="40"/>
                    <a:pt x="185" y="42"/>
                    <a:pt x="184" y="43"/>
                  </a:cubicBezTo>
                  <a:cubicBezTo>
                    <a:pt x="178" y="46"/>
                    <a:pt x="176" y="48"/>
                    <a:pt x="171" y="52"/>
                  </a:cubicBezTo>
                  <a:cubicBezTo>
                    <a:pt x="163" y="59"/>
                    <a:pt x="161" y="62"/>
                    <a:pt x="158" y="72"/>
                  </a:cubicBezTo>
                  <a:cubicBezTo>
                    <a:pt x="166" y="70"/>
                    <a:pt x="165" y="59"/>
                    <a:pt x="175" y="59"/>
                  </a:cubicBezTo>
                  <a:cubicBezTo>
                    <a:pt x="175" y="61"/>
                    <a:pt x="176" y="62"/>
                    <a:pt x="176" y="62"/>
                  </a:cubicBezTo>
                  <a:cubicBezTo>
                    <a:pt x="173" y="75"/>
                    <a:pt x="158" y="75"/>
                    <a:pt x="155" y="87"/>
                  </a:cubicBezTo>
                  <a:cubicBezTo>
                    <a:pt x="159" y="84"/>
                    <a:pt x="166" y="86"/>
                    <a:pt x="169" y="89"/>
                  </a:cubicBezTo>
                  <a:cubicBezTo>
                    <a:pt x="172" y="88"/>
                    <a:pt x="175" y="87"/>
                    <a:pt x="178" y="86"/>
                  </a:cubicBezTo>
                  <a:cubicBezTo>
                    <a:pt x="179" y="83"/>
                    <a:pt x="182" y="81"/>
                    <a:pt x="185" y="79"/>
                  </a:cubicBezTo>
                  <a:cubicBezTo>
                    <a:pt x="186" y="74"/>
                    <a:pt x="187" y="69"/>
                    <a:pt x="193" y="70"/>
                  </a:cubicBezTo>
                  <a:cubicBezTo>
                    <a:pt x="193" y="71"/>
                    <a:pt x="194" y="71"/>
                    <a:pt x="194" y="72"/>
                  </a:cubicBezTo>
                  <a:cubicBezTo>
                    <a:pt x="191" y="87"/>
                    <a:pt x="175" y="101"/>
                    <a:pt x="157" y="93"/>
                  </a:cubicBezTo>
                  <a:cubicBezTo>
                    <a:pt x="155" y="95"/>
                    <a:pt x="152" y="95"/>
                    <a:pt x="151" y="98"/>
                  </a:cubicBezTo>
                  <a:cubicBezTo>
                    <a:pt x="152" y="105"/>
                    <a:pt x="160" y="107"/>
                    <a:pt x="163" y="112"/>
                  </a:cubicBezTo>
                  <a:cubicBezTo>
                    <a:pt x="165" y="116"/>
                    <a:pt x="164" y="121"/>
                    <a:pt x="168" y="126"/>
                  </a:cubicBezTo>
                  <a:cubicBezTo>
                    <a:pt x="168" y="123"/>
                    <a:pt x="166" y="123"/>
                    <a:pt x="167" y="120"/>
                  </a:cubicBezTo>
                  <a:cubicBezTo>
                    <a:pt x="172" y="112"/>
                    <a:pt x="182" y="107"/>
                    <a:pt x="189" y="100"/>
                  </a:cubicBezTo>
                  <a:cubicBezTo>
                    <a:pt x="188" y="96"/>
                    <a:pt x="184" y="95"/>
                    <a:pt x="184" y="90"/>
                  </a:cubicBezTo>
                  <a:cubicBezTo>
                    <a:pt x="186" y="89"/>
                    <a:pt x="187" y="87"/>
                    <a:pt x="190" y="87"/>
                  </a:cubicBezTo>
                  <a:cubicBezTo>
                    <a:pt x="194" y="86"/>
                    <a:pt x="193" y="90"/>
                    <a:pt x="196" y="90"/>
                  </a:cubicBezTo>
                  <a:cubicBezTo>
                    <a:pt x="201" y="82"/>
                    <a:pt x="208" y="77"/>
                    <a:pt x="208" y="63"/>
                  </a:cubicBezTo>
                  <a:cubicBezTo>
                    <a:pt x="203" y="55"/>
                    <a:pt x="177" y="70"/>
                    <a:pt x="179" y="51"/>
                  </a:cubicBezTo>
                  <a:cubicBezTo>
                    <a:pt x="192" y="45"/>
                    <a:pt x="205" y="48"/>
                    <a:pt x="218" y="49"/>
                  </a:cubicBezTo>
                  <a:cubicBezTo>
                    <a:pt x="223" y="46"/>
                    <a:pt x="226" y="41"/>
                    <a:pt x="224" y="35"/>
                  </a:cubicBezTo>
                  <a:close/>
                  <a:moveTo>
                    <a:pt x="305" y="38"/>
                  </a:moveTo>
                  <a:cubicBezTo>
                    <a:pt x="308" y="48"/>
                    <a:pt x="310" y="57"/>
                    <a:pt x="319" y="59"/>
                  </a:cubicBezTo>
                  <a:cubicBezTo>
                    <a:pt x="329" y="60"/>
                    <a:pt x="341" y="51"/>
                    <a:pt x="352" y="57"/>
                  </a:cubicBezTo>
                  <a:cubicBezTo>
                    <a:pt x="358" y="62"/>
                    <a:pt x="359" y="75"/>
                    <a:pt x="373" y="73"/>
                  </a:cubicBezTo>
                  <a:cubicBezTo>
                    <a:pt x="371" y="53"/>
                    <a:pt x="339" y="48"/>
                    <a:pt x="318" y="40"/>
                  </a:cubicBezTo>
                  <a:cubicBezTo>
                    <a:pt x="318" y="37"/>
                    <a:pt x="317" y="33"/>
                    <a:pt x="314" y="32"/>
                  </a:cubicBezTo>
                  <a:cubicBezTo>
                    <a:pt x="311" y="34"/>
                    <a:pt x="307" y="35"/>
                    <a:pt x="305" y="38"/>
                  </a:cubicBezTo>
                  <a:close/>
                  <a:moveTo>
                    <a:pt x="166" y="40"/>
                  </a:moveTo>
                  <a:cubicBezTo>
                    <a:pt x="159" y="42"/>
                    <a:pt x="145" y="45"/>
                    <a:pt x="144" y="55"/>
                  </a:cubicBezTo>
                  <a:cubicBezTo>
                    <a:pt x="149" y="60"/>
                    <a:pt x="152" y="55"/>
                    <a:pt x="158" y="52"/>
                  </a:cubicBezTo>
                  <a:cubicBezTo>
                    <a:pt x="165" y="48"/>
                    <a:pt x="172" y="42"/>
                    <a:pt x="176" y="39"/>
                  </a:cubicBezTo>
                  <a:cubicBezTo>
                    <a:pt x="179" y="38"/>
                    <a:pt x="182" y="40"/>
                    <a:pt x="181" y="35"/>
                  </a:cubicBezTo>
                  <a:cubicBezTo>
                    <a:pt x="175" y="37"/>
                    <a:pt x="170" y="39"/>
                    <a:pt x="166" y="40"/>
                  </a:cubicBezTo>
                  <a:close/>
                  <a:moveTo>
                    <a:pt x="394" y="48"/>
                  </a:moveTo>
                  <a:cubicBezTo>
                    <a:pt x="390" y="45"/>
                    <a:pt x="390" y="39"/>
                    <a:pt x="385" y="36"/>
                  </a:cubicBezTo>
                  <a:cubicBezTo>
                    <a:pt x="378" y="36"/>
                    <a:pt x="373" y="37"/>
                    <a:pt x="369" y="40"/>
                  </a:cubicBezTo>
                  <a:cubicBezTo>
                    <a:pt x="374" y="41"/>
                    <a:pt x="370" y="47"/>
                    <a:pt x="372" y="50"/>
                  </a:cubicBezTo>
                  <a:cubicBezTo>
                    <a:pt x="376" y="57"/>
                    <a:pt x="387" y="62"/>
                    <a:pt x="394" y="56"/>
                  </a:cubicBezTo>
                  <a:cubicBezTo>
                    <a:pt x="393" y="52"/>
                    <a:pt x="393" y="52"/>
                    <a:pt x="394" y="48"/>
                  </a:cubicBezTo>
                  <a:close/>
                  <a:moveTo>
                    <a:pt x="269" y="48"/>
                  </a:moveTo>
                  <a:cubicBezTo>
                    <a:pt x="269" y="50"/>
                    <a:pt x="272" y="49"/>
                    <a:pt x="271" y="52"/>
                  </a:cubicBezTo>
                  <a:cubicBezTo>
                    <a:pt x="276" y="54"/>
                    <a:pt x="281" y="56"/>
                    <a:pt x="283" y="59"/>
                  </a:cubicBezTo>
                  <a:cubicBezTo>
                    <a:pt x="288" y="54"/>
                    <a:pt x="293" y="49"/>
                    <a:pt x="296" y="42"/>
                  </a:cubicBezTo>
                  <a:cubicBezTo>
                    <a:pt x="289" y="35"/>
                    <a:pt x="272" y="37"/>
                    <a:pt x="269" y="48"/>
                  </a:cubicBezTo>
                  <a:close/>
                  <a:moveTo>
                    <a:pt x="423" y="56"/>
                  </a:moveTo>
                  <a:cubicBezTo>
                    <a:pt x="419" y="47"/>
                    <a:pt x="410" y="40"/>
                    <a:pt x="399" y="41"/>
                  </a:cubicBezTo>
                  <a:cubicBezTo>
                    <a:pt x="400" y="45"/>
                    <a:pt x="405" y="50"/>
                    <a:pt x="402" y="56"/>
                  </a:cubicBezTo>
                  <a:cubicBezTo>
                    <a:pt x="412" y="55"/>
                    <a:pt x="418" y="57"/>
                    <a:pt x="423" y="56"/>
                  </a:cubicBezTo>
                  <a:close/>
                  <a:moveTo>
                    <a:pt x="231" y="44"/>
                  </a:moveTo>
                  <a:cubicBezTo>
                    <a:pt x="229" y="52"/>
                    <a:pt x="223" y="56"/>
                    <a:pt x="213" y="56"/>
                  </a:cubicBezTo>
                  <a:cubicBezTo>
                    <a:pt x="214" y="60"/>
                    <a:pt x="216" y="63"/>
                    <a:pt x="216" y="66"/>
                  </a:cubicBezTo>
                  <a:cubicBezTo>
                    <a:pt x="216" y="69"/>
                    <a:pt x="213" y="77"/>
                    <a:pt x="211" y="82"/>
                  </a:cubicBezTo>
                  <a:cubicBezTo>
                    <a:pt x="211" y="82"/>
                    <a:pt x="208" y="82"/>
                    <a:pt x="208" y="83"/>
                  </a:cubicBezTo>
                  <a:cubicBezTo>
                    <a:pt x="207" y="84"/>
                    <a:pt x="207" y="88"/>
                    <a:pt x="206" y="89"/>
                  </a:cubicBezTo>
                  <a:cubicBezTo>
                    <a:pt x="204" y="93"/>
                    <a:pt x="199" y="96"/>
                    <a:pt x="198" y="99"/>
                  </a:cubicBezTo>
                  <a:cubicBezTo>
                    <a:pt x="198" y="98"/>
                    <a:pt x="201" y="103"/>
                    <a:pt x="201" y="104"/>
                  </a:cubicBezTo>
                  <a:cubicBezTo>
                    <a:pt x="206" y="123"/>
                    <a:pt x="188" y="134"/>
                    <a:pt x="181" y="144"/>
                  </a:cubicBezTo>
                  <a:cubicBezTo>
                    <a:pt x="177" y="149"/>
                    <a:pt x="174" y="162"/>
                    <a:pt x="174" y="170"/>
                  </a:cubicBezTo>
                  <a:cubicBezTo>
                    <a:pt x="174" y="185"/>
                    <a:pt x="181" y="191"/>
                    <a:pt x="190" y="198"/>
                  </a:cubicBezTo>
                  <a:cubicBezTo>
                    <a:pt x="198" y="205"/>
                    <a:pt x="205" y="209"/>
                    <a:pt x="212" y="218"/>
                  </a:cubicBezTo>
                  <a:cubicBezTo>
                    <a:pt x="214" y="220"/>
                    <a:pt x="217" y="225"/>
                    <a:pt x="217" y="227"/>
                  </a:cubicBezTo>
                  <a:cubicBezTo>
                    <a:pt x="219" y="234"/>
                    <a:pt x="212" y="246"/>
                    <a:pt x="205" y="247"/>
                  </a:cubicBezTo>
                  <a:cubicBezTo>
                    <a:pt x="206" y="239"/>
                    <a:pt x="210" y="235"/>
                    <a:pt x="209" y="228"/>
                  </a:cubicBezTo>
                  <a:cubicBezTo>
                    <a:pt x="207" y="223"/>
                    <a:pt x="199" y="216"/>
                    <a:pt x="193" y="211"/>
                  </a:cubicBezTo>
                  <a:cubicBezTo>
                    <a:pt x="187" y="205"/>
                    <a:pt x="180" y="200"/>
                    <a:pt x="175" y="196"/>
                  </a:cubicBezTo>
                  <a:cubicBezTo>
                    <a:pt x="181" y="201"/>
                    <a:pt x="181" y="210"/>
                    <a:pt x="176" y="216"/>
                  </a:cubicBezTo>
                  <a:cubicBezTo>
                    <a:pt x="186" y="217"/>
                    <a:pt x="187" y="226"/>
                    <a:pt x="191" y="233"/>
                  </a:cubicBezTo>
                  <a:cubicBezTo>
                    <a:pt x="186" y="243"/>
                    <a:pt x="194" y="254"/>
                    <a:pt x="198" y="261"/>
                  </a:cubicBezTo>
                  <a:cubicBezTo>
                    <a:pt x="207" y="254"/>
                    <a:pt x="221" y="263"/>
                    <a:pt x="232" y="260"/>
                  </a:cubicBezTo>
                  <a:cubicBezTo>
                    <a:pt x="234" y="250"/>
                    <a:pt x="238" y="241"/>
                    <a:pt x="241" y="232"/>
                  </a:cubicBezTo>
                  <a:cubicBezTo>
                    <a:pt x="239" y="232"/>
                    <a:pt x="239" y="235"/>
                    <a:pt x="235" y="234"/>
                  </a:cubicBezTo>
                  <a:cubicBezTo>
                    <a:pt x="233" y="233"/>
                    <a:pt x="231" y="232"/>
                    <a:pt x="230" y="229"/>
                  </a:cubicBezTo>
                  <a:cubicBezTo>
                    <a:pt x="228" y="226"/>
                    <a:pt x="226" y="217"/>
                    <a:pt x="226" y="215"/>
                  </a:cubicBezTo>
                  <a:cubicBezTo>
                    <a:pt x="226" y="212"/>
                    <a:pt x="227" y="209"/>
                    <a:pt x="227" y="205"/>
                  </a:cubicBezTo>
                  <a:cubicBezTo>
                    <a:pt x="226" y="199"/>
                    <a:pt x="222" y="194"/>
                    <a:pt x="221" y="188"/>
                  </a:cubicBezTo>
                  <a:cubicBezTo>
                    <a:pt x="211" y="181"/>
                    <a:pt x="209" y="167"/>
                    <a:pt x="205" y="155"/>
                  </a:cubicBezTo>
                  <a:cubicBezTo>
                    <a:pt x="206" y="150"/>
                    <a:pt x="208" y="146"/>
                    <a:pt x="209" y="142"/>
                  </a:cubicBezTo>
                  <a:cubicBezTo>
                    <a:pt x="214" y="141"/>
                    <a:pt x="215" y="136"/>
                    <a:pt x="218" y="133"/>
                  </a:cubicBezTo>
                  <a:cubicBezTo>
                    <a:pt x="225" y="128"/>
                    <a:pt x="237" y="127"/>
                    <a:pt x="239" y="116"/>
                  </a:cubicBezTo>
                  <a:cubicBezTo>
                    <a:pt x="225" y="111"/>
                    <a:pt x="212" y="109"/>
                    <a:pt x="212" y="94"/>
                  </a:cubicBezTo>
                  <a:cubicBezTo>
                    <a:pt x="212" y="92"/>
                    <a:pt x="212" y="88"/>
                    <a:pt x="213" y="86"/>
                  </a:cubicBezTo>
                  <a:cubicBezTo>
                    <a:pt x="219" y="70"/>
                    <a:pt x="246" y="58"/>
                    <a:pt x="265" y="59"/>
                  </a:cubicBezTo>
                  <a:cubicBezTo>
                    <a:pt x="267" y="57"/>
                    <a:pt x="261" y="53"/>
                    <a:pt x="262" y="48"/>
                  </a:cubicBezTo>
                  <a:cubicBezTo>
                    <a:pt x="252" y="45"/>
                    <a:pt x="243" y="40"/>
                    <a:pt x="231" y="44"/>
                  </a:cubicBezTo>
                  <a:close/>
                  <a:moveTo>
                    <a:pt x="276" y="67"/>
                  </a:moveTo>
                  <a:cubicBezTo>
                    <a:pt x="269" y="68"/>
                    <a:pt x="262" y="64"/>
                    <a:pt x="255" y="65"/>
                  </a:cubicBezTo>
                  <a:cubicBezTo>
                    <a:pt x="252" y="66"/>
                    <a:pt x="246" y="68"/>
                    <a:pt x="242" y="69"/>
                  </a:cubicBezTo>
                  <a:cubicBezTo>
                    <a:pt x="228" y="74"/>
                    <a:pt x="221" y="81"/>
                    <a:pt x="219" y="96"/>
                  </a:cubicBezTo>
                  <a:cubicBezTo>
                    <a:pt x="222" y="99"/>
                    <a:pt x="225" y="102"/>
                    <a:pt x="227" y="106"/>
                  </a:cubicBezTo>
                  <a:cubicBezTo>
                    <a:pt x="235" y="108"/>
                    <a:pt x="246" y="107"/>
                    <a:pt x="249" y="114"/>
                  </a:cubicBezTo>
                  <a:cubicBezTo>
                    <a:pt x="247" y="132"/>
                    <a:pt x="217" y="135"/>
                    <a:pt x="214" y="150"/>
                  </a:cubicBezTo>
                  <a:cubicBezTo>
                    <a:pt x="212" y="158"/>
                    <a:pt x="215" y="168"/>
                    <a:pt x="218" y="174"/>
                  </a:cubicBezTo>
                  <a:cubicBezTo>
                    <a:pt x="222" y="180"/>
                    <a:pt x="227" y="185"/>
                    <a:pt x="231" y="190"/>
                  </a:cubicBezTo>
                  <a:cubicBezTo>
                    <a:pt x="235" y="203"/>
                    <a:pt x="233" y="223"/>
                    <a:pt x="243" y="230"/>
                  </a:cubicBezTo>
                  <a:cubicBezTo>
                    <a:pt x="251" y="223"/>
                    <a:pt x="262" y="219"/>
                    <a:pt x="265" y="207"/>
                  </a:cubicBezTo>
                  <a:cubicBezTo>
                    <a:pt x="265" y="202"/>
                    <a:pt x="265" y="202"/>
                    <a:pt x="265" y="198"/>
                  </a:cubicBezTo>
                  <a:cubicBezTo>
                    <a:pt x="268" y="194"/>
                    <a:pt x="272" y="191"/>
                    <a:pt x="274" y="187"/>
                  </a:cubicBezTo>
                  <a:cubicBezTo>
                    <a:pt x="271" y="180"/>
                    <a:pt x="264" y="177"/>
                    <a:pt x="262" y="168"/>
                  </a:cubicBezTo>
                  <a:cubicBezTo>
                    <a:pt x="263" y="168"/>
                    <a:pt x="262" y="164"/>
                    <a:pt x="265" y="165"/>
                  </a:cubicBezTo>
                  <a:cubicBezTo>
                    <a:pt x="273" y="169"/>
                    <a:pt x="277" y="177"/>
                    <a:pt x="282" y="184"/>
                  </a:cubicBezTo>
                  <a:cubicBezTo>
                    <a:pt x="295" y="178"/>
                    <a:pt x="309" y="171"/>
                    <a:pt x="317" y="159"/>
                  </a:cubicBezTo>
                  <a:cubicBezTo>
                    <a:pt x="321" y="141"/>
                    <a:pt x="324" y="128"/>
                    <a:pt x="321" y="107"/>
                  </a:cubicBezTo>
                  <a:cubicBezTo>
                    <a:pt x="323" y="106"/>
                    <a:pt x="325" y="105"/>
                    <a:pt x="329" y="106"/>
                  </a:cubicBezTo>
                  <a:cubicBezTo>
                    <a:pt x="328" y="118"/>
                    <a:pt x="328" y="132"/>
                    <a:pt x="329" y="144"/>
                  </a:cubicBezTo>
                  <a:cubicBezTo>
                    <a:pt x="341" y="136"/>
                    <a:pt x="355" y="144"/>
                    <a:pt x="367" y="148"/>
                  </a:cubicBezTo>
                  <a:cubicBezTo>
                    <a:pt x="366" y="148"/>
                    <a:pt x="368" y="153"/>
                    <a:pt x="364" y="154"/>
                  </a:cubicBezTo>
                  <a:cubicBezTo>
                    <a:pt x="353" y="150"/>
                    <a:pt x="338" y="143"/>
                    <a:pt x="328" y="152"/>
                  </a:cubicBezTo>
                  <a:cubicBezTo>
                    <a:pt x="322" y="176"/>
                    <a:pt x="297" y="181"/>
                    <a:pt x="280" y="195"/>
                  </a:cubicBezTo>
                  <a:cubicBezTo>
                    <a:pt x="276" y="194"/>
                    <a:pt x="277" y="197"/>
                    <a:pt x="274" y="197"/>
                  </a:cubicBezTo>
                  <a:cubicBezTo>
                    <a:pt x="271" y="207"/>
                    <a:pt x="272" y="213"/>
                    <a:pt x="267" y="220"/>
                  </a:cubicBezTo>
                  <a:cubicBezTo>
                    <a:pt x="263" y="226"/>
                    <a:pt x="255" y="227"/>
                    <a:pt x="250" y="232"/>
                  </a:cubicBezTo>
                  <a:cubicBezTo>
                    <a:pt x="247" y="235"/>
                    <a:pt x="247" y="238"/>
                    <a:pt x="245" y="242"/>
                  </a:cubicBezTo>
                  <a:cubicBezTo>
                    <a:pt x="243" y="247"/>
                    <a:pt x="241" y="251"/>
                    <a:pt x="242" y="256"/>
                  </a:cubicBezTo>
                  <a:cubicBezTo>
                    <a:pt x="247" y="255"/>
                    <a:pt x="250" y="253"/>
                    <a:pt x="253" y="252"/>
                  </a:cubicBezTo>
                  <a:cubicBezTo>
                    <a:pt x="262" y="252"/>
                    <a:pt x="269" y="258"/>
                    <a:pt x="277" y="257"/>
                  </a:cubicBezTo>
                  <a:cubicBezTo>
                    <a:pt x="283" y="256"/>
                    <a:pt x="284" y="250"/>
                    <a:pt x="290" y="252"/>
                  </a:cubicBezTo>
                  <a:cubicBezTo>
                    <a:pt x="290" y="249"/>
                    <a:pt x="292" y="248"/>
                    <a:pt x="294" y="247"/>
                  </a:cubicBezTo>
                  <a:cubicBezTo>
                    <a:pt x="316" y="238"/>
                    <a:pt x="331" y="222"/>
                    <a:pt x="344" y="205"/>
                  </a:cubicBezTo>
                  <a:cubicBezTo>
                    <a:pt x="347" y="205"/>
                    <a:pt x="348" y="204"/>
                    <a:pt x="351" y="203"/>
                  </a:cubicBezTo>
                  <a:cubicBezTo>
                    <a:pt x="351" y="201"/>
                    <a:pt x="351" y="198"/>
                    <a:pt x="353" y="195"/>
                  </a:cubicBezTo>
                  <a:cubicBezTo>
                    <a:pt x="342" y="194"/>
                    <a:pt x="334" y="190"/>
                    <a:pt x="325" y="191"/>
                  </a:cubicBezTo>
                  <a:cubicBezTo>
                    <a:pt x="319" y="192"/>
                    <a:pt x="314" y="196"/>
                    <a:pt x="311" y="198"/>
                  </a:cubicBezTo>
                  <a:cubicBezTo>
                    <a:pt x="306" y="201"/>
                    <a:pt x="299" y="206"/>
                    <a:pt x="293" y="203"/>
                  </a:cubicBezTo>
                  <a:cubicBezTo>
                    <a:pt x="293" y="197"/>
                    <a:pt x="298" y="197"/>
                    <a:pt x="302" y="196"/>
                  </a:cubicBezTo>
                  <a:cubicBezTo>
                    <a:pt x="312" y="188"/>
                    <a:pt x="322" y="181"/>
                    <a:pt x="336" y="182"/>
                  </a:cubicBezTo>
                  <a:cubicBezTo>
                    <a:pt x="341" y="183"/>
                    <a:pt x="345" y="187"/>
                    <a:pt x="350" y="186"/>
                  </a:cubicBezTo>
                  <a:cubicBezTo>
                    <a:pt x="362" y="185"/>
                    <a:pt x="368" y="174"/>
                    <a:pt x="376" y="166"/>
                  </a:cubicBezTo>
                  <a:cubicBezTo>
                    <a:pt x="373" y="156"/>
                    <a:pt x="376" y="150"/>
                    <a:pt x="375" y="142"/>
                  </a:cubicBezTo>
                  <a:cubicBezTo>
                    <a:pt x="373" y="130"/>
                    <a:pt x="362" y="123"/>
                    <a:pt x="359" y="113"/>
                  </a:cubicBezTo>
                  <a:cubicBezTo>
                    <a:pt x="357" y="107"/>
                    <a:pt x="359" y="104"/>
                    <a:pt x="360" y="99"/>
                  </a:cubicBezTo>
                  <a:cubicBezTo>
                    <a:pt x="360" y="93"/>
                    <a:pt x="357" y="86"/>
                    <a:pt x="361" y="80"/>
                  </a:cubicBezTo>
                  <a:cubicBezTo>
                    <a:pt x="355" y="75"/>
                    <a:pt x="351" y="68"/>
                    <a:pt x="346" y="61"/>
                  </a:cubicBezTo>
                  <a:cubicBezTo>
                    <a:pt x="343" y="61"/>
                    <a:pt x="340" y="61"/>
                    <a:pt x="337" y="61"/>
                  </a:cubicBezTo>
                  <a:cubicBezTo>
                    <a:pt x="337" y="67"/>
                    <a:pt x="341" y="71"/>
                    <a:pt x="340" y="76"/>
                  </a:cubicBezTo>
                  <a:cubicBezTo>
                    <a:pt x="338" y="87"/>
                    <a:pt x="322" y="85"/>
                    <a:pt x="312" y="88"/>
                  </a:cubicBezTo>
                  <a:cubicBezTo>
                    <a:pt x="305" y="93"/>
                    <a:pt x="306" y="105"/>
                    <a:pt x="297" y="107"/>
                  </a:cubicBezTo>
                  <a:cubicBezTo>
                    <a:pt x="294" y="98"/>
                    <a:pt x="301" y="87"/>
                    <a:pt x="309" y="83"/>
                  </a:cubicBezTo>
                  <a:cubicBezTo>
                    <a:pt x="314" y="79"/>
                    <a:pt x="322" y="78"/>
                    <a:pt x="330" y="79"/>
                  </a:cubicBezTo>
                  <a:cubicBezTo>
                    <a:pt x="333" y="71"/>
                    <a:pt x="325" y="72"/>
                    <a:pt x="326" y="64"/>
                  </a:cubicBezTo>
                  <a:cubicBezTo>
                    <a:pt x="313" y="69"/>
                    <a:pt x="300" y="73"/>
                    <a:pt x="290" y="82"/>
                  </a:cubicBezTo>
                  <a:cubicBezTo>
                    <a:pt x="288" y="84"/>
                    <a:pt x="277" y="96"/>
                    <a:pt x="276" y="101"/>
                  </a:cubicBezTo>
                  <a:cubicBezTo>
                    <a:pt x="275" y="105"/>
                    <a:pt x="269" y="110"/>
                    <a:pt x="271" y="117"/>
                  </a:cubicBezTo>
                  <a:cubicBezTo>
                    <a:pt x="271" y="120"/>
                    <a:pt x="275" y="120"/>
                    <a:pt x="275" y="123"/>
                  </a:cubicBezTo>
                  <a:cubicBezTo>
                    <a:pt x="275" y="127"/>
                    <a:pt x="274" y="128"/>
                    <a:pt x="275" y="132"/>
                  </a:cubicBezTo>
                  <a:cubicBezTo>
                    <a:pt x="285" y="143"/>
                    <a:pt x="298" y="150"/>
                    <a:pt x="301" y="167"/>
                  </a:cubicBezTo>
                  <a:cubicBezTo>
                    <a:pt x="298" y="167"/>
                    <a:pt x="298" y="170"/>
                    <a:pt x="294" y="170"/>
                  </a:cubicBezTo>
                  <a:cubicBezTo>
                    <a:pt x="292" y="168"/>
                    <a:pt x="290" y="165"/>
                    <a:pt x="290" y="159"/>
                  </a:cubicBezTo>
                  <a:cubicBezTo>
                    <a:pt x="286" y="148"/>
                    <a:pt x="270" y="144"/>
                    <a:pt x="268" y="133"/>
                  </a:cubicBezTo>
                  <a:cubicBezTo>
                    <a:pt x="260" y="141"/>
                    <a:pt x="246" y="143"/>
                    <a:pt x="231" y="144"/>
                  </a:cubicBezTo>
                  <a:cubicBezTo>
                    <a:pt x="231" y="141"/>
                    <a:pt x="228" y="141"/>
                    <a:pt x="229" y="136"/>
                  </a:cubicBezTo>
                  <a:cubicBezTo>
                    <a:pt x="241" y="136"/>
                    <a:pt x="258" y="136"/>
                    <a:pt x="265" y="128"/>
                  </a:cubicBezTo>
                  <a:cubicBezTo>
                    <a:pt x="262" y="112"/>
                    <a:pt x="265" y="99"/>
                    <a:pt x="273" y="92"/>
                  </a:cubicBezTo>
                  <a:cubicBezTo>
                    <a:pt x="272" y="88"/>
                    <a:pt x="272" y="81"/>
                    <a:pt x="269" y="78"/>
                  </a:cubicBezTo>
                  <a:cubicBezTo>
                    <a:pt x="264" y="75"/>
                    <a:pt x="254" y="83"/>
                    <a:pt x="249" y="78"/>
                  </a:cubicBezTo>
                  <a:cubicBezTo>
                    <a:pt x="251" y="69"/>
                    <a:pt x="266" y="71"/>
                    <a:pt x="274" y="72"/>
                  </a:cubicBezTo>
                  <a:cubicBezTo>
                    <a:pt x="278" y="74"/>
                    <a:pt x="278" y="80"/>
                    <a:pt x="281" y="83"/>
                  </a:cubicBezTo>
                  <a:cubicBezTo>
                    <a:pt x="288" y="73"/>
                    <a:pt x="300" y="68"/>
                    <a:pt x="312" y="62"/>
                  </a:cubicBezTo>
                  <a:cubicBezTo>
                    <a:pt x="304" y="60"/>
                    <a:pt x="306" y="54"/>
                    <a:pt x="299" y="52"/>
                  </a:cubicBezTo>
                  <a:cubicBezTo>
                    <a:pt x="294" y="58"/>
                    <a:pt x="287" y="66"/>
                    <a:pt x="276" y="67"/>
                  </a:cubicBezTo>
                  <a:close/>
                  <a:moveTo>
                    <a:pt x="191" y="56"/>
                  </a:moveTo>
                  <a:cubicBezTo>
                    <a:pt x="193" y="55"/>
                    <a:pt x="196" y="55"/>
                    <a:pt x="197" y="54"/>
                  </a:cubicBezTo>
                  <a:cubicBezTo>
                    <a:pt x="195" y="52"/>
                    <a:pt x="191" y="53"/>
                    <a:pt x="191" y="56"/>
                  </a:cubicBezTo>
                  <a:close/>
                  <a:moveTo>
                    <a:pt x="491" y="159"/>
                  </a:moveTo>
                  <a:cubicBezTo>
                    <a:pt x="495" y="154"/>
                    <a:pt x="502" y="148"/>
                    <a:pt x="502" y="141"/>
                  </a:cubicBezTo>
                  <a:cubicBezTo>
                    <a:pt x="501" y="133"/>
                    <a:pt x="492" y="129"/>
                    <a:pt x="488" y="123"/>
                  </a:cubicBezTo>
                  <a:cubicBezTo>
                    <a:pt x="482" y="97"/>
                    <a:pt x="466" y="81"/>
                    <a:pt x="443" y="72"/>
                  </a:cubicBezTo>
                  <a:cubicBezTo>
                    <a:pt x="442" y="69"/>
                    <a:pt x="440" y="68"/>
                    <a:pt x="438" y="65"/>
                  </a:cubicBezTo>
                  <a:cubicBezTo>
                    <a:pt x="427" y="63"/>
                    <a:pt x="406" y="58"/>
                    <a:pt x="394" y="62"/>
                  </a:cubicBezTo>
                  <a:cubicBezTo>
                    <a:pt x="391" y="63"/>
                    <a:pt x="384" y="67"/>
                    <a:pt x="386" y="72"/>
                  </a:cubicBezTo>
                  <a:cubicBezTo>
                    <a:pt x="401" y="80"/>
                    <a:pt x="411" y="63"/>
                    <a:pt x="423" y="65"/>
                  </a:cubicBezTo>
                  <a:cubicBezTo>
                    <a:pt x="431" y="67"/>
                    <a:pt x="432" y="77"/>
                    <a:pt x="442" y="80"/>
                  </a:cubicBezTo>
                  <a:cubicBezTo>
                    <a:pt x="444" y="81"/>
                    <a:pt x="442" y="86"/>
                    <a:pt x="444" y="87"/>
                  </a:cubicBezTo>
                  <a:cubicBezTo>
                    <a:pt x="450" y="90"/>
                    <a:pt x="455" y="84"/>
                    <a:pt x="461" y="87"/>
                  </a:cubicBezTo>
                  <a:cubicBezTo>
                    <a:pt x="466" y="96"/>
                    <a:pt x="470" y="104"/>
                    <a:pt x="472" y="116"/>
                  </a:cubicBezTo>
                  <a:cubicBezTo>
                    <a:pt x="478" y="123"/>
                    <a:pt x="485" y="129"/>
                    <a:pt x="483" y="140"/>
                  </a:cubicBezTo>
                  <a:cubicBezTo>
                    <a:pt x="483" y="142"/>
                    <a:pt x="481" y="145"/>
                    <a:pt x="481" y="148"/>
                  </a:cubicBezTo>
                  <a:cubicBezTo>
                    <a:pt x="480" y="155"/>
                    <a:pt x="482" y="162"/>
                    <a:pt x="480" y="168"/>
                  </a:cubicBezTo>
                  <a:cubicBezTo>
                    <a:pt x="484" y="167"/>
                    <a:pt x="487" y="169"/>
                    <a:pt x="492" y="166"/>
                  </a:cubicBezTo>
                  <a:cubicBezTo>
                    <a:pt x="490" y="166"/>
                    <a:pt x="492" y="161"/>
                    <a:pt x="491" y="159"/>
                  </a:cubicBezTo>
                  <a:close/>
                  <a:moveTo>
                    <a:pt x="126" y="76"/>
                  </a:moveTo>
                  <a:cubicBezTo>
                    <a:pt x="135" y="75"/>
                    <a:pt x="140" y="70"/>
                    <a:pt x="150" y="71"/>
                  </a:cubicBezTo>
                  <a:cubicBezTo>
                    <a:pt x="150" y="67"/>
                    <a:pt x="152" y="65"/>
                    <a:pt x="153" y="62"/>
                  </a:cubicBezTo>
                  <a:cubicBezTo>
                    <a:pt x="145" y="64"/>
                    <a:pt x="133" y="69"/>
                    <a:pt x="126" y="76"/>
                  </a:cubicBezTo>
                  <a:close/>
                  <a:moveTo>
                    <a:pt x="118" y="69"/>
                  </a:moveTo>
                  <a:cubicBezTo>
                    <a:pt x="120" y="67"/>
                    <a:pt x="128" y="66"/>
                    <a:pt x="126" y="63"/>
                  </a:cubicBezTo>
                  <a:cubicBezTo>
                    <a:pt x="123" y="65"/>
                    <a:pt x="119" y="65"/>
                    <a:pt x="118" y="69"/>
                  </a:cubicBezTo>
                  <a:close/>
                  <a:moveTo>
                    <a:pt x="440" y="94"/>
                  </a:moveTo>
                  <a:cubicBezTo>
                    <a:pt x="439" y="91"/>
                    <a:pt x="436" y="91"/>
                    <a:pt x="434" y="87"/>
                  </a:cubicBezTo>
                  <a:cubicBezTo>
                    <a:pt x="434" y="86"/>
                    <a:pt x="434" y="83"/>
                    <a:pt x="433" y="82"/>
                  </a:cubicBezTo>
                  <a:cubicBezTo>
                    <a:pt x="431" y="78"/>
                    <a:pt x="424" y="71"/>
                    <a:pt x="420" y="70"/>
                  </a:cubicBezTo>
                  <a:cubicBezTo>
                    <a:pt x="414" y="69"/>
                    <a:pt x="408" y="77"/>
                    <a:pt x="399" y="79"/>
                  </a:cubicBezTo>
                  <a:cubicBezTo>
                    <a:pt x="396" y="79"/>
                    <a:pt x="392" y="79"/>
                    <a:pt x="388" y="79"/>
                  </a:cubicBezTo>
                  <a:cubicBezTo>
                    <a:pt x="386" y="78"/>
                    <a:pt x="382" y="75"/>
                    <a:pt x="381" y="75"/>
                  </a:cubicBezTo>
                  <a:cubicBezTo>
                    <a:pt x="380" y="75"/>
                    <a:pt x="377" y="79"/>
                    <a:pt x="374" y="80"/>
                  </a:cubicBezTo>
                  <a:cubicBezTo>
                    <a:pt x="370" y="81"/>
                    <a:pt x="369" y="80"/>
                    <a:pt x="366" y="81"/>
                  </a:cubicBezTo>
                  <a:cubicBezTo>
                    <a:pt x="365" y="90"/>
                    <a:pt x="362" y="104"/>
                    <a:pt x="363" y="111"/>
                  </a:cubicBezTo>
                  <a:cubicBezTo>
                    <a:pt x="366" y="128"/>
                    <a:pt x="389" y="136"/>
                    <a:pt x="382" y="160"/>
                  </a:cubicBezTo>
                  <a:cubicBezTo>
                    <a:pt x="394" y="171"/>
                    <a:pt x="431" y="164"/>
                    <a:pt x="427" y="144"/>
                  </a:cubicBezTo>
                  <a:cubicBezTo>
                    <a:pt x="429" y="142"/>
                    <a:pt x="429" y="138"/>
                    <a:pt x="432" y="136"/>
                  </a:cubicBezTo>
                  <a:cubicBezTo>
                    <a:pt x="437" y="131"/>
                    <a:pt x="448" y="137"/>
                    <a:pt x="452" y="136"/>
                  </a:cubicBezTo>
                  <a:cubicBezTo>
                    <a:pt x="437" y="131"/>
                    <a:pt x="441" y="107"/>
                    <a:pt x="430" y="99"/>
                  </a:cubicBezTo>
                  <a:cubicBezTo>
                    <a:pt x="426" y="99"/>
                    <a:pt x="425" y="102"/>
                    <a:pt x="423" y="104"/>
                  </a:cubicBezTo>
                  <a:cubicBezTo>
                    <a:pt x="426" y="113"/>
                    <a:pt x="433" y="125"/>
                    <a:pt x="424" y="133"/>
                  </a:cubicBezTo>
                  <a:cubicBezTo>
                    <a:pt x="428" y="138"/>
                    <a:pt x="425" y="148"/>
                    <a:pt x="418" y="148"/>
                  </a:cubicBezTo>
                  <a:cubicBezTo>
                    <a:pt x="413" y="145"/>
                    <a:pt x="418" y="142"/>
                    <a:pt x="416" y="138"/>
                  </a:cubicBezTo>
                  <a:cubicBezTo>
                    <a:pt x="413" y="139"/>
                    <a:pt x="411" y="139"/>
                    <a:pt x="409" y="137"/>
                  </a:cubicBezTo>
                  <a:cubicBezTo>
                    <a:pt x="408" y="142"/>
                    <a:pt x="406" y="148"/>
                    <a:pt x="401" y="150"/>
                  </a:cubicBezTo>
                  <a:cubicBezTo>
                    <a:pt x="402" y="147"/>
                    <a:pt x="396" y="150"/>
                    <a:pt x="397" y="148"/>
                  </a:cubicBezTo>
                  <a:cubicBezTo>
                    <a:pt x="395" y="143"/>
                    <a:pt x="403" y="141"/>
                    <a:pt x="401" y="133"/>
                  </a:cubicBezTo>
                  <a:cubicBezTo>
                    <a:pt x="397" y="130"/>
                    <a:pt x="394" y="127"/>
                    <a:pt x="392" y="123"/>
                  </a:cubicBezTo>
                  <a:cubicBezTo>
                    <a:pt x="386" y="122"/>
                    <a:pt x="379" y="122"/>
                    <a:pt x="380" y="114"/>
                  </a:cubicBezTo>
                  <a:cubicBezTo>
                    <a:pt x="384" y="111"/>
                    <a:pt x="388" y="115"/>
                    <a:pt x="392" y="116"/>
                  </a:cubicBezTo>
                  <a:cubicBezTo>
                    <a:pt x="392" y="112"/>
                    <a:pt x="394" y="111"/>
                    <a:pt x="393" y="107"/>
                  </a:cubicBezTo>
                  <a:cubicBezTo>
                    <a:pt x="384" y="106"/>
                    <a:pt x="376" y="104"/>
                    <a:pt x="376" y="94"/>
                  </a:cubicBezTo>
                  <a:cubicBezTo>
                    <a:pt x="378" y="94"/>
                    <a:pt x="378" y="92"/>
                    <a:pt x="381" y="92"/>
                  </a:cubicBezTo>
                  <a:cubicBezTo>
                    <a:pt x="385" y="95"/>
                    <a:pt x="387" y="101"/>
                    <a:pt x="395" y="101"/>
                  </a:cubicBezTo>
                  <a:cubicBezTo>
                    <a:pt x="399" y="97"/>
                    <a:pt x="406" y="87"/>
                    <a:pt x="412" y="92"/>
                  </a:cubicBezTo>
                  <a:cubicBezTo>
                    <a:pt x="410" y="101"/>
                    <a:pt x="400" y="101"/>
                    <a:pt x="400" y="112"/>
                  </a:cubicBezTo>
                  <a:cubicBezTo>
                    <a:pt x="403" y="116"/>
                    <a:pt x="404" y="118"/>
                    <a:pt x="402" y="123"/>
                  </a:cubicBezTo>
                  <a:cubicBezTo>
                    <a:pt x="405" y="127"/>
                    <a:pt x="409" y="131"/>
                    <a:pt x="415" y="131"/>
                  </a:cubicBezTo>
                  <a:cubicBezTo>
                    <a:pt x="417" y="129"/>
                    <a:pt x="422" y="126"/>
                    <a:pt x="422" y="121"/>
                  </a:cubicBezTo>
                  <a:cubicBezTo>
                    <a:pt x="422" y="116"/>
                    <a:pt x="415" y="112"/>
                    <a:pt x="415" y="106"/>
                  </a:cubicBezTo>
                  <a:cubicBezTo>
                    <a:pt x="416" y="95"/>
                    <a:pt x="430" y="89"/>
                    <a:pt x="439" y="95"/>
                  </a:cubicBezTo>
                  <a:cubicBezTo>
                    <a:pt x="442" y="105"/>
                    <a:pt x="448" y="113"/>
                    <a:pt x="449" y="125"/>
                  </a:cubicBezTo>
                  <a:cubicBezTo>
                    <a:pt x="454" y="128"/>
                    <a:pt x="458" y="132"/>
                    <a:pt x="463" y="135"/>
                  </a:cubicBezTo>
                  <a:cubicBezTo>
                    <a:pt x="461" y="138"/>
                    <a:pt x="457" y="142"/>
                    <a:pt x="453" y="138"/>
                  </a:cubicBezTo>
                  <a:cubicBezTo>
                    <a:pt x="459" y="144"/>
                    <a:pt x="450" y="152"/>
                    <a:pt x="451" y="158"/>
                  </a:cubicBezTo>
                  <a:cubicBezTo>
                    <a:pt x="452" y="172"/>
                    <a:pt x="468" y="174"/>
                    <a:pt x="474" y="164"/>
                  </a:cubicBezTo>
                  <a:cubicBezTo>
                    <a:pt x="473" y="152"/>
                    <a:pt x="473" y="145"/>
                    <a:pt x="477" y="136"/>
                  </a:cubicBezTo>
                  <a:cubicBezTo>
                    <a:pt x="474" y="128"/>
                    <a:pt x="467" y="124"/>
                    <a:pt x="464" y="116"/>
                  </a:cubicBezTo>
                  <a:cubicBezTo>
                    <a:pt x="461" y="109"/>
                    <a:pt x="463" y="98"/>
                    <a:pt x="455" y="94"/>
                  </a:cubicBezTo>
                  <a:cubicBezTo>
                    <a:pt x="449" y="95"/>
                    <a:pt x="445" y="95"/>
                    <a:pt x="440" y="94"/>
                  </a:cubicBezTo>
                  <a:close/>
                  <a:moveTo>
                    <a:pt x="69" y="120"/>
                  </a:moveTo>
                  <a:cubicBezTo>
                    <a:pt x="70" y="124"/>
                    <a:pt x="73" y="115"/>
                    <a:pt x="75" y="113"/>
                  </a:cubicBezTo>
                  <a:cubicBezTo>
                    <a:pt x="91" y="104"/>
                    <a:pt x="103" y="91"/>
                    <a:pt x="114" y="77"/>
                  </a:cubicBezTo>
                  <a:cubicBezTo>
                    <a:pt x="90" y="83"/>
                    <a:pt x="78" y="100"/>
                    <a:pt x="69" y="120"/>
                  </a:cubicBezTo>
                  <a:close/>
                  <a:moveTo>
                    <a:pt x="116" y="83"/>
                  </a:moveTo>
                  <a:cubicBezTo>
                    <a:pt x="105" y="98"/>
                    <a:pt x="92" y="109"/>
                    <a:pt x="77" y="120"/>
                  </a:cubicBezTo>
                  <a:cubicBezTo>
                    <a:pt x="77" y="124"/>
                    <a:pt x="76" y="128"/>
                    <a:pt x="76" y="132"/>
                  </a:cubicBezTo>
                  <a:cubicBezTo>
                    <a:pt x="75" y="137"/>
                    <a:pt x="67" y="141"/>
                    <a:pt x="70" y="146"/>
                  </a:cubicBezTo>
                  <a:cubicBezTo>
                    <a:pt x="73" y="140"/>
                    <a:pt x="81" y="146"/>
                    <a:pt x="85" y="148"/>
                  </a:cubicBezTo>
                  <a:cubicBezTo>
                    <a:pt x="85" y="143"/>
                    <a:pt x="86" y="144"/>
                    <a:pt x="85" y="140"/>
                  </a:cubicBezTo>
                  <a:cubicBezTo>
                    <a:pt x="95" y="126"/>
                    <a:pt x="107" y="115"/>
                    <a:pt x="123" y="107"/>
                  </a:cubicBezTo>
                  <a:cubicBezTo>
                    <a:pt x="125" y="103"/>
                    <a:pt x="129" y="101"/>
                    <a:pt x="130" y="96"/>
                  </a:cubicBezTo>
                  <a:cubicBezTo>
                    <a:pt x="139" y="91"/>
                    <a:pt x="148" y="87"/>
                    <a:pt x="152" y="77"/>
                  </a:cubicBezTo>
                  <a:cubicBezTo>
                    <a:pt x="140" y="77"/>
                    <a:pt x="132" y="85"/>
                    <a:pt x="116" y="83"/>
                  </a:cubicBezTo>
                  <a:close/>
                  <a:moveTo>
                    <a:pt x="131" y="109"/>
                  </a:moveTo>
                  <a:cubicBezTo>
                    <a:pt x="131" y="118"/>
                    <a:pt x="137" y="124"/>
                    <a:pt x="138" y="133"/>
                  </a:cubicBezTo>
                  <a:cubicBezTo>
                    <a:pt x="139" y="146"/>
                    <a:pt x="133" y="156"/>
                    <a:pt x="141" y="163"/>
                  </a:cubicBezTo>
                  <a:cubicBezTo>
                    <a:pt x="141" y="163"/>
                    <a:pt x="145" y="165"/>
                    <a:pt x="146" y="166"/>
                  </a:cubicBezTo>
                  <a:cubicBezTo>
                    <a:pt x="154" y="169"/>
                    <a:pt x="161" y="169"/>
                    <a:pt x="168" y="174"/>
                  </a:cubicBezTo>
                  <a:cubicBezTo>
                    <a:pt x="168" y="162"/>
                    <a:pt x="168" y="154"/>
                    <a:pt x="170" y="146"/>
                  </a:cubicBezTo>
                  <a:cubicBezTo>
                    <a:pt x="160" y="141"/>
                    <a:pt x="160" y="125"/>
                    <a:pt x="154" y="114"/>
                  </a:cubicBezTo>
                  <a:cubicBezTo>
                    <a:pt x="149" y="111"/>
                    <a:pt x="147" y="105"/>
                    <a:pt x="144" y="101"/>
                  </a:cubicBezTo>
                  <a:cubicBezTo>
                    <a:pt x="144" y="100"/>
                    <a:pt x="145" y="98"/>
                    <a:pt x="145" y="96"/>
                  </a:cubicBezTo>
                  <a:cubicBezTo>
                    <a:pt x="137" y="97"/>
                    <a:pt x="135" y="104"/>
                    <a:pt x="131" y="109"/>
                  </a:cubicBezTo>
                  <a:close/>
                  <a:moveTo>
                    <a:pt x="168" y="129"/>
                  </a:moveTo>
                  <a:cubicBezTo>
                    <a:pt x="170" y="131"/>
                    <a:pt x="170" y="135"/>
                    <a:pt x="172" y="137"/>
                  </a:cubicBezTo>
                  <a:cubicBezTo>
                    <a:pt x="176" y="137"/>
                    <a:pt x="182" y="134"/>
                    <a:pt x="185" y="131"/>
                  </a:cubicBezTo>
                  <a:cubicBezTo>
                    <a:pt x="186" y="129"/>
                    <a:pt x="186" y="127"/>
                    <a:pt x="187" y="125"/>
                  </a:cubicBezTo>
                  <a:cubicBezTo>
                    <a:pt x="188" y="124"/>
                    <a:pt x="190" y="123"/>
                    <a:pt x="191" y="122"/>
                  </a:cubicBezTo>
                  <a:cubicBezTo>
                    <a:pt x="194" y="118"/>
                    <a:pt x="194" y="107"/>
                    <a:pt x="193" y="106"/>
                  </a:cubicBezTo>
                  <a:cubicBezTo>
                    <a:pt x="183" y="112"/>
                    <a:pt x="180" y="125"/>
                    <a:pt x="168" y="129"/>
                  </a:cubicBezTo>
                  <a:close/>
                  <a:moveTo>
                    <a:pt x="94" y="153"/>
                  </a:moveTo>
                  <a:cubicBezTo>
                    <a:pt x="100" y="147"/>
                    <a:pt x="107" y="143"/>
                    <a:pt x="117" y="140"/>
                  </a:cubicBezTo>
                  <a:cubicBezTo>
                    <a:pt x="120" y="141"/>
                    <a:pt x="120" y="147"/>
                    <a:pt x="118" y="149"/>
                  </a:cubicBezTo>
                  <a:cubicBezTo>
                    <a:pt x="95" y="152"/>
                    <a:pt x="75" y="173"/>
                    <a:pt x="86" y="199"/>
                  </a:cubicBezTo>
                  <a:cubicBezTo>
                    <a:pt x="90" y="191"/>
                    <a:pt x="102" y="188"/>
                    <a:pt x="113" y="191"/>
                  </a:cubicBezTo>
                  <a:cubicBezTo>
                    <a:pt x="114" y="188"/>
                    <a:pt x="114" y="180"/>
                    <a:pt x="113" y="178"/>
                  </a:cubicBezTo>
                  <a:cubicBezTo>
                    <a:pt x="107" y="180"/>
                    <a:pt x="105" y="185"/>
                    <a:pt x="97" y="185"/>
                  </a:cubicBezTo>
                  <a:cubicBezTo>
                    <a:pt x="96" y="184"/>
                    <a:pt x="95" y="183"/>
                    <a:pt x="94" y="181"/>
                  </a:cubicBezTo>
                  <a:cubicBezTo>
                    <a:pt x="95" y="177"/>
                    <a:pt x="99" y="173"/>
                    <a:pt x="103" y="178"/>
                  </a:cubicBezTo>
                  <a:cubicBezTo>
                    <a:pt x="104" y="174"/>
                    <a:pt x="106" y="174"/>
                    <a:pt x="108" y="172"/>
                  </a:cubicBezTo>
                  <a:cubicBezTo>
                    <a:pt x="123" y="168"/>
                    <a:pt x="132" y="152"/>
                    <a:pt x="130" y="134"/>
                  </a:cubicBezTo>
                  <a:cubicBezTo>
                    <a:pt x="129" y="127"/>
                    <a:pt x="122" y="122"/>
                    <a:pt x="124" y="115"/>
                  </a:cubicBezTo>
                  <a:cubicBezTo>
                    <a:pt x="109" y="122"/>
                    <a:pt x="90" y="133"/>
                    <a:pt x="94" y="153"/>
                  </a:cubicBezTo>
                  <a:close/>
                  <a:moveTo>
                    <a:pt x="68" y="135"/>
                  </a:moveTo>
                  <a:cubicBezTo>
                    <a:pt x="68" y="135"/>
                    <a:pt x="70" y="130"/>
                    <a:pt x="68" y="130"/>
                  </a:cubicBezTo>
                  <a:cubicBezTo>
                    <a:pt x="67" y="130"/>
                    <a:pt x="66" y="135"/>
                    <a:pt x="68" y="135"/>
                  </a:cubicBezTo>
                  <a:close/>
                  <a:moveTo>
                    <a:pt x="55" y="135"/>
                  </a:moveTo>
                  <a:cubicBezTo>
                    <a:pt x="32" y="148"/>
                    <a:pt x="28" y="181"/>
                    <a:pt x="21" y="207"/>
                  </a:cubicBezTo>
                  <a:cubicBezTo>
                    <a:pt x="19" y="209"/>
                    <a:pt x="16" y="208"/>
                    <a:pt x="15" y="209"/>
                  </a:cubicBezTo>
                  <a:cubicBezTo>
                    <a:pt x="15" y="213"/>
                    <a:pt x="13" y="215"/>
                    <a:pt x="15" y="218"/>
                  </a:cubicBezTo>
                  <a:cubicBezTo>
                    <a:pt x="19" y="218"/>
                    <a:pt x="23" y="218"/>
                    <a:pt x="26" y="218"/>
                  </a:cubicBezTo>
                  <a:cubicBezTo>
                    <a:pt x="30" y="214"/>
                    <a:pt x="32" y="208"/>
                    <a:pt x="32" y="201"/>
                  </a:cubicBezTo>
                  <a:cubicBezTo>
                    <a:pt x="39" y="194"/>
                    <a:pt x="42" y="184"/>
                    <a:pt x="51" y="180"/>
                  </a:cubicBezTo>
                  <a:cubicBezTo>
                    <a:pt x="51" y="178"/>
                    <a:pt x="53" y="178"/>
                    <a:pt x="52" y="175"/>
                  </a:cubicBezTo>
                  <a:cubicBezTo>
                    <a:pt x="54" y="173"/>
                    <a:pt x="58" y="174"/>
                    <a:pt x="55" y="172"/>
                  </a:cubicBezTo>
                  <a:cubicBezTo>
                    <a:pt x="53" y="168"/>
                    <a:pt x="52" y="164"/>
                    <a:pt x="52" y="159"/>
                  </a:cubicBezTo>
                  <a:cubicBezTo>
                    <a:pt x="53" y="153"/>
                    <a:pt x="59" y="148"/>
                    <a:pt x="60" y="143"/>
                  </a:cubicBezTo>
                  <a:cubicBezTo>
                    <a:pt x="60" y="143"/>
                    <a:pt x="58" y="141"/>
                    <a:pt x="58" y="140"/>
                  </a:cubicBezTo>
                  <a:cubicBezTo>
                    <a:pt x="58" y="139"/>
                    <a:pt x="60" y="136"/>
                    <a:pt x="59" y="135"/>
                  </a:cubicBezTo>
                  <a:cubicBezTo>
                    <a:pt x="58" y="135"/>
                    <a:pt x="57" y="135"/>
                    <a:pt x="55" y="135"/>
                  </a:cubicBezTo>
                  <a:close/>
                  <a:moveTo>
                    <a:pt x="389" y="172"/>
                  </a:moveTo>
                  <a:cubicBezTo>
                    <a:pt x="390" y="182"/>
                    <a:pt x="384" y="193"/>
                    <a:pt x="381" y="203"/>
                  </a:cubicBezTo>
                  <a:cubicBezTo>
                    <a:pt x="386" y="206"/>
                    <a:pt x="391" y="210"/>
                    <a:pt x="392" y="218"/>
                  </a:cubicBezTo>
                  <a:cubicBezTo>
                    <a:pt x="402" y="209"/>
                    <a:pt x="416" y="206"/>
                    <a:pt x="433" y="211"/>
                  </a:cubicBezTo>
                  <a:cubicBezTo>
                    <a:pt x="433" y="198"/>
                    <a:pt x="438" y="188"/>
                    <a:pt x="447" y="183"/>
                  </a:cubicBezTo>
                  <a:cubicBezTo>
                    <a:pt x="454" y="184"/>
                    <a:pt x="459" y="190"/>
                    <a:pt x="457" y="198"/>
                  </a:cubicBezTo>
                  <a:cubicBezTo>
                    <a:pt x="461" y="197"/>
                    <a:pt x="457" y="188"/>
                    <a:pt x="458" y="184"/>
                  </a:cubicBezTo>
                  <a:cubicBezTo>
                    <a:pt x="460" y="181"/>
                    <a:pt x="464" y="179"/>
                    <a:pt x="466" y="176"/>
                  </a:cubicBezTo>
                  <a:cubicBezTo>
                    <a:pt x="462" y="176"/>
                    <a:pt x="457" y="178"/>
                    <a:pt x="454" y="177"/>
                  </a:cubicBezTo>
                  <a:cubicBezTo>
                    <a:pt x="452" y="176"/>
                    <a:pt x="444" y="163"/>
                    <a:pt x="444" y="162"/>
                  </a:cubicBezTo>
                  <a:cubicBezTo>
                    <a:pt x="443" y="155"/>
                    <a:pt x="450" y="149"/>
                    <a:pt x="447" y="142"/>
                  </a:cubicBezTo>
                  <a:cubicBezTo>
                    <a:pt x="444" y="139"/>
                    <a:pt x="437" y="139"/>
                    <a:pt x="434" y="142"/>
                  </a:cubicBezTo>
                  <a:cubicBezTo>
                    <a:pt x="433" y="147"/>
                    <a:pt x="433" y="149"/>
                    <a:pt x="433" y="155"/>
                  </a:cubicBezTo>
                  <a:cubicBezTo>
                    <a:pt x="424" y="166"/>
                    <a:pt x="409" y="171"/>
                    <a:pt x="389" y="172"/>
                  </a:cubicBezTo>
                  <a:close/>
                  <a:moveTo>
                    <a:pt x="61" y="165"/>
                  </a:moveTo>
                  <a:cubicBezTo>
                    <a:pt x="69" y="164"/>
                    <a:pt x="74" y="167"/>
                    <a:pt x="79" y="169"/>
                  </a:cubicBezTo>
                  <a:cubicBezTo>
                    <a:pt x="78" y="163"/>
                    <a:pt x="83" y="164"/>
                    <a:pt x="83" y="160"/>
                  </a:cubicBezTo>
                  <a:cubicBezTo>
                    <a:pt x="81" y="159"/>
                    <a:pt x="82" y="156"/>
                    <a:pt x="80" y="155"/>
                  </a:cubicBezTo>
                  <a:cubicBezTo>
                    <a:pt x="73" y="156"/>
                    <a:pt x="71" y="151"/>
                    <a:pt x="68" y="148"/>
                  </a:cubicBezTo>
                  <a:cubicBezTo>
                    <a:pt x="61" y="151"/>
                    <a:pt x="59" y="159"/>
                    <a:pt x="61" y="165"/>
                  </a:cubicBezTo>
                  <a:close/>
                  <a:moveTo>
                    <a:pt x="498" y="165"/>
                  </a:moveTo>
                  <a:cubicBezTo>
                    <a:pt x="501" y="164"/>
                    <a:pt x="501" y="161"/>
                    <a:pt x="505" y="160"/>
                  </a:cubicBezTo>
                  <a:cubicBezTo>
                    <a:pt x="507" y="160"/>
                    <a:pt x="509" y="163"/>
                    <a:pt x="511" y="160"/>
                  </a:cubicBezTo>
                  <a:cubicBezTo>
                    <a:pt x="511" y="156"/>
                    <a:pt x="508" y="155"/>
                    <a:pt x="507" y="151"/>
                  </a:cubicBezTo>
                  <a:cubicBezTo>
                    <a:pt x="501" y="152"/>
                    <a:pt x="497" y="160"/>
                    <a:pt x="498" y="165"/>
                  </a:cubicBezTo>
                  <a:close/>
                  <a:moveTo>
                    <a:pt x="123" y="195"/>
                  </a:moveTo>
                  <a:cubicBezTo>
                    <a:pt x="123" y="197"/>
                    <a:pt x="119" y="197"/>
                    <a:pt x="120" y="200"/>
                  </a:cubicBezTo>
                  <a:cubicBezTo>
                    <a:pt x="124" y="204"/>
                    <a:pt x="129" y="208"/>
                    <a:pt x="136" y="209"/>
                  </a:cubicBezTo>
                  <a:cubicBezTo>
                    <a:pt x="132" y="206"/>
                    <a:pt x="123" y="196"/>
                    <a:pt x="126" y="188"/>
                  </a:cubicBezTo>
                  <a:cubicBezTo>
                    <a:pt x="127" y="186"/>
                    <a:pt x="130" y="183"/>
                    <a:pt x="134" y="183"/>
                  </a:cubicBezTo>
                  <a:cubicBezTo>
                    <a:pt x="137" y="186"/>
                    <a:pt x="133" y="190"/>
                    <a:pt x="134" y="194"/>
                  </a:cubicBezTo>
                  <a:cubicBezTo>
                    <a:pt x="137" y="200"/>
                    <a:pt x="146" y="200"/>
                    <a:pt x="148" y="207"/>
                  </a:cubicBezTo>
                  <a:cubicBezTo>
                    <a:pt x="139" y="223"/>
                    <a:pt x="113" y="213"/>
                    <a:pt x="109" y="199"/>
                  </a:cubicBezTo>
                  <a:cubicBezTo>
                    <a:pt x="99" y="191"/>
                    <a:pt x="86" y="203"/>
                    <a:pt x="88" y="214"/>
                  </a:cubicBezTo>
                  <a:cubicBezTo>
                    <a:pt x="89" y="219"/>
                    <a:pt x="94" y="218"/>
                    <a:pt x="96" y="223"/>
                  </a:cubicBezTo>
                  <a:cubicBezTo>
                    <a:pt x="99" y="234"/>
                    <a:pt x="100" y="250"/>
                    <a:pt x="93" y="257"/>
                  </a:cubicBezTo>
                  <a:cubicBezTo>
                    <a:pt x="87" y="256"/>
                    <a:pt x="82" y="257"/>
                    <a:pt x="75" y="258"/>
                  </a:cubicBezTo>
                  <a:cubicBezTo>
                    <a:pt x="72" y="263"/>
                    <a:pt x="64" y="268"/>
                    <a:pt x="63" y="275"/>
                  </a:cubicBezTo>
                  <a:cubicBezTo>
                    <a:pt x="62" y="283"/>
                    <a:pt x="66" y="287"/>
                    <a:pt x="69" y="294"/>
                  </a:cubicBezTo>
                  <a:cubicBezTo>
                    <a:pt x="59" y="297"/>
                    <a:pt x="55" y="289"/>
                    <a:pt x="54" y="283"/>
                  </a:cubicBezTo>
                  <a:cubicBezTo>
                    <a:pt x="53" y="272"/>
                    <a:pt x="63" y="260"/>
                    <a:pt x="68" y="255"/>
                  </a:cubicBezTo>
                  <a:cubicBezTo>
                    <a:pt x="64" y="255"/>
                    <a:pt x="60" y="247"/>
                    <a:pt x="64" y="244"/>
                  </a:cubicBezTo>
                  <a:cubicBezTo>
                    <a:pt x="70" y="244"/>
                    <a:pt x="71" y="249"/>
                    <a:pt x="75" y="251"/>
                  </a:cubicBezTo>
                  <a:cubicBezTo>
                    <a:pt x="79" y="252"/>
                    <a:pt x="83" y="250"/>
                    <a:pt x="89" y="251"/>
                  </a:cubicBezTo>
                  <a:cubicBezTo>
                    <a:pt x="95" y="237"/>
                    <a:pt x="88" y="225"/>
                    <a:pt x="79" y="219"/>
                  </a:cubicBezTo>
                  <a:cubicBezTo>
                    <a:pt x="65" y="218"/>
                    <a:pt x="53" y="223"/>
                    <a:pt x="52" y="234"/>
                  </a:cubicBezTo>
                  <a:cubicBezTo>
                    <a:pt x="52" y="240"/>
                    <a:pt x="57" y="246"/>
                    <a:pt x="56" y="253"/>
                  </a:cubicBezTo>
                  <a:cubicBezTo>
                    <a:pt x="51" y="266"/>
                    <a:pt x="38" y="269"/>
                    <a:pt x="40" y="284"/>
                  </a:cubicBezTo>
                  <a:cubicBezTo>
                    <a:pt x="42" y="297"/>
                    <a:pt x="61" y="300"/>
                    <a:pt x="72" y="299"/>
                  </a:cubicBezTo>
                  <a:cubicBezTo>
                    <a:pt x="82" y="299"/>
                    <a:pt x="92" y="292"/>
                    <a:pt x="99" y="294"/>
                  </a:cubicBezTo>
                  <a:cubicBezTo>
                    <a:pt x="107" y="295"/>
                    <a:pt x="111" y="306"/>
                    <a:pt x="116" y="309"/>
                  </a:cubicBezTo>
                  <a:cubicBezTo>
                    <a:pt x="117" y="310"/>
                    <a:pt x="122" y="311"/>
                    <a:pt x="125" y="313"/>
                  </a:cubicBezTo>
                  <a:cubicBezTo>
                    <a:pt x="129" y="315"/>
                    <a:pt x="133" y="315"/>
                    <a:pt x="136" y="317"/>
                  </a:cubicBezTo>
                  <a:cubicBezTo>
                    <a:pt x="138" y="318"/>
                    <a:pt x="137" y="319"/>
                    <a:pt x="139" y="320"/>
                  </a:cubicBezTo>
                  <a:cubicBezTo>
                    <a:pt x="143" y="321"/>
                    <a:pt x="148" y="321"/>
                    <a:pt x="152" y="322"/>
                  </a:cubicBezTo>
                  <a:cubicBezTo>
                    <a:pt x="155" y="319"/>
                    <a:pt x="156" y="316"/>
                    <a:pt x="161" y="316"/>
                  </a:cubicBezTo>
                  <a:cubicBezTo>
                    <a:pt x="169" y="319"/>
                    <a:pt x="163" y="328"/>
                    <a:pt x="157" y="329"/>
                  </a:cubicBezTo>
                  <a:cubicBezTo>
                    <a:pt x="154" y="330"/>
                    <a:pt x="144" y="330"/>
                    <a:pt x="142" y="329"/>
                  </a:cubicBezTo>
                  <a:cubicBezTo>
                    <a:pt x="135" y="328"/>
                    <a:pt x="120" y="320"/>
                    <a:pt x="116" y="317"/>
                  </a:cubicBezTo>
                  <a:cubicBezTo>
                    <a:pt x="108" y="312"/>
                    <a:pt x="102" y="309"/>
                    <a:pt x="99" y="302"/>
                  </a:cubicBezTo>
                  <a:cubicBezTo>
                    <a:pt x="93" y="301"/>
                    <a:pt x="83" y="303"/>
                    <a:pt x="73" y="305"/>
                  </a:cubicBezTo>
                  <a:cubicBezTo>
                    <a:pt x="59" y="308"/>
                    <a:pt x="51" y="305"/>
                    <a:pt x="41" y="300"/>
                  </a:cubicBezTo>
                  <a:cubicBezTo>
                    <a:pt x="32" y="313"/>
                    <a:pt x="39" y="332"/>
                    <a:pt x="52" y="335"/>
                  </a:cubicBezTo>
                  <a:cubicBezTo>
                    <a:pt x="55" y="327"/>
                    <a:pt x="70" y="330"/>
                    <a:pt x="79" y="328"/>
                  </a:cubicBezTo>
                  <a:cubicBezTo>
                    <a:pt x="84" y="331"/>
                    <a:pt x="90" y="339"/>
                    <a:pt x="97" y="336"/>
                  </a:cubicBezTo>
                  <a:cubicBezTo>
                    <a:pt x="97" y="331"/>
                    <a:pt x="86" y="327"/>
                    <a:pt x="85" y="319"/>
                  </a:cubicBezTo>
                  <a:cubicBezTo>
                    <a:pt x="87" y="317"/>
                    <a:pt x="88" y="315"/>
                    <a:pt x="91" y="315"/>
                  </a:cubicBezTo>
                  <a:cubicBezTo>
                    <a:pt x="98" y="327"/>
                    <a:pt x="110" y="334"/>
                    <a:pt x="118" y="346"/>
                  </a:cubicBezTo>
                  <a:cubicBezTo>
                    <a:pt x="127" y="349"/>
                    <a:pt x="138" y="352"/>
                    <a:pt x="148" y="349"/>
                  </a:cubicBezTo>
                  <a:cubicBezTo>
                    <a:pt x="167" y="333"/>
                    <a:pt x="181" y="312"/>
                    <a:pt x="190" y="286"/>
                  </a:cubicBezTo>
                  <a:cubicBezTo>
                    <a:pt x="185" y="284"/>
                    <a:pt x="180" y="291"/>
                    <a:pt x="175" y="286"/>
                  </a:cubicBezTo>
                  <a:cubicBezTo>
                    <a:pt x="158" y="297"/>
                    <a:pt x="139" y="284"/>
                    <a:pt x="129" y="274"/>
                  </a:cubicBezTo>
                  <a:cubicBezTo>
                    <a:pt x="139" y="262"/>
                    <a:pt x="143" y="279"/>
                    <a:pt x="154" y="283"/>
                  </a:cubicBezTo>
                  <a:cubicBezTo>
                    <a:pt x="162" y="286"/>
                    <a:pt x="175" y="283"/>
                    <a:pt x="177" y="275"/>
                  </a:cubicBezTo>
                  <a:cubicBezTo>
                    <a:pt x="180" y="266"/>
                    <a:pt x="173" y="265"/>
                    <a:pt x="172" y="256"/>
                  </a:cubicBezTo>
                  <a:cubicBezTo>
                    <a:pt x="174" y="254"/>
                    <a:pt x="176" y="251"/>
                    <a:pt x="181" y="252"/>
                  </a:cubicBezTo>
                  <a:cubicBezTo>
                    <a:pt x="180" y="261"/>
                    <a:pt x="187" y="267"/>
                    <a:pt x="186" y="278"/>
                  </a:cubicBezTo>
                  <a:cubicBezTo>
                    <a:pt x="199" y="270"/>
                    <a:pt x="187" y="255"/>
                    <a:pt x="182" y="246"/>
                  </a:cubicBezTo>
                  <a:cubicBezTo>
                    <a:pt x="184" y="238"/>
                    <a:pt x="184" y="228"/>
                    <a:pt x="180" y="224"/>
                  </a:cubicBezTo>
                  <a:cubicBezTo>
                    <a:pt x="179" y="223"/>
                    <a:pt x="173" y="220"/>
                    <a:pt x="171" y="220"/>
                  </a:cubicBezTo>
                  <a:cubicBezTo>
                    <a:pt x="171" y="220"/>
                    <a:pt x="166" y="223"/>
                    <a:pt x="166" y="224"/>
                  </a:cubicBezTo>
                  <a:cubicBezTo>
                    <a:pt x="156" y="227"/>
                    <a:pt x="132" y="233"/>
                    <a:pt x="136" y="245"/>
                  </a:cubicBezTo>
                  <a:cubicBezTo>
                    <a:pt x="149" y="242"/>
                    <a:pt x="163" y="250"/>
                    <a:pt x="168" y="261"/>
                  </a:cubicBezTo>
                  <a:cubicBezTo>
                    <a:pt x="167" y="265"/>
                    <a:pt x="164" y="266"/>
                    <a:pt x="159" y="266"/>
                  </a:cubicBezTo>
                  <a:cubicBezTo>
                    <a:pt x="154" y="263"/>
                    <a:pt x="156" y="257"/>
                    <a:pt x="150" y="253"/>
                  </a:cubicBezTo>
                  <a:cubicBezTo>
                    <a:pt x="142" y="249"/>
                    <a:pt x="122" y="254"/>
                    <a:pt x="119" y="257"/>
                  </a:cubicBezTo>
                  <a:cubicBezTo>
                    <a:pt x="118" y="258"/>
                    <a:pt x="115" y="264"/>
                    <a:pt x="115" y="263"/>
                  </a:cubicBezTo>
                  <a:cubicBezTo>
                    <a:pt x="114" y="266"/>
                    <a:pt x="115" y="272"/>
                    <a:pt x="116" y="275"/>
                  </a:cubicBezTo>
                  <a:cubicBezTo>
                    <a:pt x="117" y="273"/>
                    <a:pt x="121" y="275"/>
                    <a:pt x="122" y="275"/>
                  </a:cubicBezTo>
                  <a:cubicBezTo>
                    <a:pt x="122" y="282"/>
                    <a:pt x="133" y="288"/>
                    <a:pt x="134" y="295"/>
                  </a:cubicBezTo>
                  <a:cubicBezTo>
                    <a:pt x="135" y="301"/>
                    <a:pt x="132" y="311"/>
                    <a:pt x="123" y="305"/>
                  </a:cubicBezTo>
                  <a:cubicBezTo>
                    <a:pt x="123" y="301"/>
                    <a:pt x="126" y="300"/>
                    <a:pt x="127" y="297"/>
                  </a:cubicBezTo>
                  <a:cubicBezTo>
                    <a:pt x="122" y="294"/>
                    <a:pt x="121" y="288"/>
                    <a:pt x="118" y="284"/>
                  </a:cubicBezTo>
                  <a:cubicBezTo>
                    <a:pt x="104" y="293"/>
                    <a:pt x="81" y="288"/>
                    <a:pt x="76" y="274"/>
                  </a:cubicBezTo>
                  <a:cubicBezTo>
                    <a:pt x="78" y="272"/>
                    <a:pt x="78" y="269"/>
                    <a:pt x="80" y="269"/>
                  </a:cubicBezTo>
                  <a:cubicBezTo>
                    <a:pt x="84" y="271"/>
                    <a:pt x="87" y="274"/>
                    <a:pt x="89" y="278"/>
                  </a:cubicBezTo>
                  <a:cubicBezTo>
                    <a:pt x="95" y="280"/>
                    <a:pt x="101" y="283"/>
                    <a:pt x="108" y="280"/>
                  </a:cubicBezTo>
                  <a:cubicBezTo>
                    <a:pt x="102" y="262"/>
                    <a:pt x="113" y="250"/>
                    <a:pt x="127" y="247"/>
                  </a:cubicBezTo>
                  <a:cubicBezTo>
                    <a:pt x="128" y="243"/>
                    <a:pt x="123" y="245"/>
                    <a:pt x="124" y="241"/>
                  </a:cubicBezTo>
                  <a:cubicBezTo>
                    <a:pt x="130" y="233"/>
                    <a:pt x="138" y="226"/>
                    <a:pt x="149" y="222"/>
                  </a:cubicBezTo>
                  <a:cubicBezTo>
                    <a:pt x="159" y="218"/>
                    <a:pt x="170" y="218"/>
                    <a:pt x="172" y="208"/>
                  </a:cubicBezTo>
                  <a:cubicBezTo>
                    <a:pt x="165" y="201"/>
                    <a:pt x="165" y="188"/>
                    <a:pt x="162" y="179"/>
                  </a:cubicBezTo>
                  <a:cubicBezTo>
                    <a:pt x="151" y="174"/>
                    <a:pt x="137" y="172"/>
                    <a:pt x="130" y="163"/>
                  </a:cubicBezTo>
                  <a:cubicBezTo>
                    <a:pt x="123" y="170"/>
                    <a:pt x="117" y="183"/>
                    <a:pt x="123" y="195"/>
                  </a:cubicBezTo>
                  <a:close/>
                  <a:moveTo>
                    <a:pt x="506" y="167"/>
                  </a:moveTo>
                  <a:cubicBezTo>
                    <a:pt x="506" y="171"/>
                    <a:pt x="504" y="175"/>
                    <a:pt x="501" y="177"/>
                  </a:cubicBezTo>
                  <a:cubicBezTo>
                    <a:pt x="506" y="181"/>
                    <a:pt x="510" y="190"/>
                    <a:pt x="520" y="186"/>
                  </a:cubicBezTo>
                  <a:cubicBezTo>
                    <a:pt x="522" y="177"/>
                    <a:pt x="518" y="163"/>
                    <a:pt x="506" y="167"/>
                  </a:cubicBezTo>
                  <a:close/>
                  <a:moveTo>
                    <a:pt x="65" y="173"/>
                  </a:moveTo>
                  <a:cubicBezTo>
                    <a:pt x="55" y="188"/>
                    <a:pt x="38" y="196"/>
                    <a:pt x="36" y="219"/>
                  </a:cubicBezTo>
                  <a:cubicBezTo>
                    <a:pt x="33" y="222"/>
                    <a:pt x="29" y="224"/>
                    <a:pt x="25" y="227"/>
                  </a:cubicBezTo>
                  <a:cubicBezTo>
                    <a:pt x="28" y="230"/>
                    <a:pt x="29" y="229"/>
                    <a:pt x="33" y="229"/>
                  </a:cubicBezTo>
                  <a:cubicBezTo>
                    <a:pt x="40" y="225"/>
                    <a:pt x="41" y="215"/>
                    <a:pt x="43" y="204"/>
                  </a:cubicBezTo>
                  <a:cubicBezTo>
                    <a:pt x="47" y="201"/>
                    <a:pt x="59" y="189"/>
                    <a:pt x="66" y="198"/>
                  </a:cubicBezTo>
                  <a:cubicBezTo>
                    <a:pt x="58" y="198"/>
                    <a:pt x="56" y="203"/>
                    <a:pt x="50" y="205"/>
                  </a:cubicBezTo>
                  <a:cubicBezTo>
                    <a:pt x="49" y="217"/>
                    <a:pt x="42" y="237"/>
                    <a:pt x="32" y="238"/>
                  </a:cubicBezTo>
                  <a:cubicBezTo>
                    <a:pt x="26" y="239"/>
                    <a:pt x="23" y="233"/>
                    <a:pt x="16" y="231"/>
                  </a:cubicBezTo>
                  <a:cubicBezTo>
                    <a:pt x="11" y="242"/>
                    <a:pt x="2" y="260"/>
                    <a:pt x="14" y="270"/>
                  </a:cubicBezTo>
                  <a:cubicBezTo>
                    <a:pt x="15" y="263"/>
                    <a:pt x="14" y="256"/>
                    <a:pt x="18" y="251"/>
                  </a:cubicBezTo>
                  <a:cubicBezTo>
                    <a:pt x="21" y="246"/>
                    <a:pt x="32" y="241"/>
                    <a:pt x="36" y="249"/>
                  </a:cubicBezTo>
                  <a:cubicBezTo>
                    <a:pt x="34" y="252"/>
                    <a:pt x="30" y="254"/>
                    <a:pt x="26" y="255"/>
                  </a:cubicBezTo>
                  <a:cubicBezTo>
                    <a:pt x="24" y="259"/>
                    <a:pt x="24" y="266"/>
                    <a:pt x="22" y="271"/>
                  </a:cubicBezTo>
                  <a:cubicBezTo>
                    <a:pt x="28" y="269"/>
                    <a:pt x="30" y="275"/>
                    <a:pt x="33" y="279"/>
                  </a:cubicBezTo>
                  <a:cubicBezTo>
                    <a:pt x="33" y="268"/>
                    <a:pt x="47" y="262"/>
                    <a:pt x="48" y="249"/>
                  </a:cubicBezTo>
                  <a:cubicBezTo>
                    <a:pt x="48" y="242"/>
                    <a:pt x="44" y="235"/>
                    <a:pt x="47" y="227"/>
                  </a:cubicBezTo>
                  <a:cubicBezTo>
                    <a:pt x="47" y="226"/>
                    <a:pt x="49" y="227"/>
                    <a:pt x="50" y="226"/>
                  </a:cubicBezTo>
                  <a:cubicBezTo>
                    <a:pt x="52" y="224"/>
                    <a:pt x="52" y="222"/>
                    <a:pt x="52" y="221"/>
                  </a:cubicBezTo>
                  <a:cubicBezTo>
                    <a:pt x="57" y="216"/>
                    <a:pt x="59" y="217"/>
                    <a:pt x="66" y="215"/>
                  </a:cubicBezTo>
                  <a:cubicBezTo>
                    <a:pt x="71" y="214"/>
                    <a:pt x="74" y="211"/>
                    <a:pt x="80" y="211"/>
                  </a:cubicBezTo>
                  <a:cubicBezTo>
                    <a:pt x="79" y="198"/>
                    <a:pt x="67" y="189"/>
                    <a:pt x="75" y="177"/>
                  </a:cubicBezTo>
                  <a:cubicBezTo>
                    <a:pt x="73" y="175"/>
                    <a:pt x="69" y="173"/>
                    <a:pt x="65" y="173"/>
                  </a:cubicBezTo>
                  <a:close/>
                  <a:moveTo>
                    <a:pt x="445" y="228"/>
                  </a:moveTo>
                  <a:cubicBezTo>
                    <a:pt x="445" y="240"/>
                    <a:pt x="430" y="246"/>
                    <a:pt x="435" y="259"/>
                  </a:cubicBezTo>
                  <a:cubicBezTo>
                    <a:pt x="432" y="265"/>
                    <a:pt x="430" y="272"/>
                    <a:pt x="426" y="276"/>
                  </a:cubicBezTo>
                  <a:cubicBezTo>
                    <a:pt x="426" y="277"/>
                    <a:pt x="426" y="279"/>
                    <a:pt x="427" y="277"/>
                  </a:cubicBezTo>
                  <a:cubicBezTo>
                    <a:pt x="432" y="274"/>
                    <a:pt x="440" y="272"/>
                    <a:pt x="447" y="273"/>
                  </a:cubicBezTo>
                  <a:cubicBezTo>
                    <a:pt x="447" y="266"/>
                    <a:pt x="451" y="264"/>
                    <a:pt x="454" y="260"/>
                  </a:cubicBezTo>
                  <a:cubicBezTo>
                    <a:pt x="457" y="260"/>
                    <a:pt x="461" y="259"/>
                    <a:pt x="461" y="262"/>
                  </a:cubicBezTo>
                  <a:cubicBezTo>
                    <a:pt x="457" y="266"/>
                    <a:pt x="455" y="272"/>
                    <a:pt x="452" y="277"/>
                  </a:cubicBezTo>
                  <a:cubicBezTo>
                    <a:pt x="443" y="280"/>
                    <a:pt x="425" y="279"/>
                    <a:pt x="430" y="293"/>
                  </a:cubicBezTo>
                  <a:cubicBezTo>
                    <a:pt x="439" y="289"/>
                    <a:pt x="450" y="283"/>
                    <a:pt x="460" y="287"/>
                  </a:cubicBezTo>
                  <a:cubicBezTo>
                    <a:pt x="466" y="282"/>
                    <a:pt x="471" y="278"/>
                    <a:pt x="481" y="277"/>
                  </a:cubicBezTo>
                  <a:cubicBezTo>
                    <a:pt x="481" y="275"/>
                    <a:pt x="483" y="274"/>
                    <a:pt x="484" y="273"/>
                  </a:cubicBezTo>
                  <a:cubicBezTo>
                    <a:pt x="499" y="267"/>
                    <a:pt x="519" y="255"/>
                    <a:pt x="519" y="238"/>
                  </a:cubicBezTo>
                  <a:cubicBezTo>
                    <a:pt x="516" y="237"/>
                    <a:pt x="516" y="234"/>
                    <a:pt x="512" y="233"/>
                  </a:cubicBezTo>
                  <a:cubicBezTo>
                    <a:pt x="495" y="238"/>
                    <a:pt x="486" y="251"/>
                    <a:pt x="464" y="251"/>
                  </a:cubicBezTo>
                  <a:cubicBezTo>
                    <a:pt x="461" y="248"/>
                    <a:pt x="457" y="247"/>
                    <a:pt x="457" y="241"/>
                  </a:cubicBezTo>
                  <a:cubicBezTo>
                    <a:pt x="459" y="241"/>
                    <a:pt x="459" y="240"/>
                    <a:pt x="460" y="239"/>
                  </a:cubicBezTo>
                  <a:cubicBezTo>
                    <a:pt x="466" y="238"/>
                    <a:pt x="466" y="243"/>
                    <a:pt x="469" y="245"/>
                  </a:cubicBezTo>
                  <a:cubicBezTo>
                    <a:pt x="488" y="242"/>
                    <a:pt x="500" y="227"/>
                    <a:pt x="519" y="227"/>
                  </a:cubicBezTo>
                  <a:cubicBezTo>
                    <a:pt x="520" y="221"/>
                    <a:pt x="519" y="218"/>
                    <a:pt x="516" y="216"/>
                  </a:cubicBezTo>
                  <a:cubicBezTo>
                    <a:pt x="510" y="216"/>
                    <a:pt x="508" y="217"/>
                    <a:pt x="502" y="216"/>
                  </a:cubicBezTo>
                  <a:cubicBezTo>
                    <a:pt x="496" y="207"/>
                    <a:pt x="498" y="190"/>
                    <a:pt x="483" y="190"/>
                  </a:cubicBezTo>
                  <a:cubicBezTo>
                    <a:pt x="479" y="197"/>
                    <a:pt x="482" y="204"/>
                    <a:pt x="483" y="212"/>
                  </a:cubicBezTo>
                  <a:cubicBezTo>
                    <a:pt x="480" y="219"/>
                    <a:pt x="470" y="219"/>
                    <a:pt x="463" y="222"/>
                  </a:cubicBezTo>
                  <a:cubicBezTo>
                    <a:pt x="458" y="224"/>
                    <a:pt x="451" y="231"/>
                    <a:pt x="446" y="226"/>
                  </a:cubicBezTo>
                  <a:cubicBezTo>
                    <a:pt x="446" y="224"/>
                    <a:pt x="446" y="222"/>
                    <a:pt x="446" y="221"/>
                  </a:cubicBezTo>
                  <a:cubicBezTo>
                    <a:pt x="449" y="220"/>
                    <a:pt x="451" y="220"/>
                    <a:pt x="454" y="221"/>
                  </a:cubicBezTo>
                  <a:cubicBezTo>
                    <a:pt x="457" y="215"/>
                    <a:pt x="468" y="216"/>
                    <a:pt x="474" y="212"/>
                  </a:cubicBezTo>
                  <a:cubicBezTo>
                    <a:pt x="474" y="211"/>
                    <a:pt x="474" y="210"/>
                    <a:pt x="475" y="210"/>
                  </a:cubicBezTo>
                  <a:cubicBezTo>
                    <a:pt x="475" y="206"/>
                    <a:pt x="472" y="194"/>
                    <a:pt x="476" y="188"/>
                  </a:cubicBezTo>
                  <a:cubicBezTo>
                    <a:pt x="486" y="179"/>
                    <a:pt x="497" y="188"/>
                    <a:pt x="504" y="196"/>
                  </a:cubicBezTo>
                  <a:cubicBezTo>
                    <a:pt x="504" y="202"/>
                    <a:pt x="505" y="206"/>
                    <a:pt x="508" y="209"/>
                  </a:cubicBezTo>
                  <a:cubicBezTo>
                    <a:pt x="513" y="211"/>
                    <a:pt x="515" y="209"/>
                    <a:pt x="521" y="209"/>
                  </a:cubicBezTo>
                  <a:cubicBezTo>
                    <a:pt x="521" y="203"/>
                    <a:pt x="523" y="197"/>
                    <a:pt x="520" y="193"/>
                  </a:cubicBezTo>
                  <a:cubicBezTo>
                    <a:pt x="501" y="197"/>
                    <a:pt x="497" y="178"/>
                    <a:pt x="484" y="173"/>
                  </a:cubicBezTo>
                  <a:cubicBezTo>
                    <a:pt x="478" y="178"/>
                    <a:pt x="470" y="175"/>
                    <a:pt x="466" y="185"/>
                  </a:cubicBezTo>
                  <a:cubicBezTo>
                    <a:pt x="463" y="192"/>
                    <a:pt x="467" y="204"/>
                    <a:pt x="460" y="206"/>
                  </a:cubicBezTo>
                  <a:cubicBezTo>
                    <a:pt x="457" y="208"/>
                    <a:pt x="452" y="206"/>
                    <a:pt x="450" y="203"/>
                  </a:cubicBezTo>
                  <a:cubicBezTo>
                    <a:pt x="451" y="200"/>
                    <a:pt x="449" y="196"/>
                    <a:pt x="450" y="191"/>
                  </a:cubicBezTo>
                  <a:cubicBezTo>
                    <a:pt x="446" y="192"/>
                    <a:pt x="443" y="194"/>
                    <a:pt x="441" y="199"/>
                  </a:cubicBezTo>
                  <a:cubicBezTo>
                    <a:pt x="440" y="203"/>
                    <a:pt x="442" y="210"/>
                    <a:pt x="438" y="212"/>
                  </a:cubicBezTo>
                  <a:cubicBezTo>
                    <a:pt x="442" y="219"/>
                    <a:pt x="445" y="222"/>
                    <a:pt x="445" y="228"/>
                  </a:cubicBezTo>
                  <a:close/>
                  <a:moveTo>
                    <a:pt x="361" y="188"/>
                  </a:moveTo>
                  <a:cubicBezTo>
                    <a:pt x="364" y="193"/>
                    <a:pt x="363" y="196"/>
                    <a:pt x="361" y="201"/>
                  </a:cubicBezTo>
                  <a:cubicBezTo>
                    <a:pt x="364" y="200"/>
                    <a:pt x="368" y="201"/>
                    <a:pt x="370" y="202"/>
                  </a:cubicBezTo>
                  <a:cubicBezTo>
                    <a:pt x="374" y="194"/>
                    <a:pt x="384" y="184"/>
                    <a:pt x="379" y="174"/>
                  </a:cubicBezTo>
                  <a:cubicBezTo>
                    <a:pt x="375" y="180"/>
                    <a:pt x="368" y="184"/>
                    <a:pt x="361" y="188"/>
                  </a:cubicBezTo>
                  <a:close/>
                  <a:moveTo>
                    <a:pt x="354" y="275"/>
                  </a:moveTo>
                  <a:cubicBezTo>
                    <a:pt x="359" y="274"/>
                    <a:pt x="361" y="270"/>
                    <a:pt x="367" y="269"/>
                  </a:cubicBezTo>
                  <a:cubicBezTo>
                    <a:pt x="375" y="257"/>
                    <a:pt x="378" y="240"/>
                    <a:pt x="385" y="227"/>
                  </a:cubicBezTo>
                  <a:cubicBezTo>
                    <a:pt x="383" y="224"/>
                    <a:pt x="385" y="222"/>
                    <a:pt x="385" y="217"/>
                  </a:cubicBezTo>
                  <a:cubicBezTo>
                    <a:pt x="378" y="204"/>
                    <a:pt x="356" y="204"/>
                    <a:pt x="345" y="212"/>
                  </a:cubicBezTo>
                  <a:cubicBezTo>
                    <a:pt x="338" y="226"/>
                    <a:pt x="326" y="235"/>
                    <a:pt x="313" y="243"/>
                  </a:cubicBezTo>
                  <a:cubicBezTo>
                    <a:pt x="305" y="247"/>
                    <a:pt x="294" y="254"/>
                    <a:pt x="293" y="259"/>
                  </a:cubicBezTo>
                  <a:cubicBezTo>
                    <a:pt x="293" y="267"/>
                    <a:pt x="303" y="273"/>
                    <a:pt x="312" y="269"/>
                  </a:cubicBezTo>
                  <a:cubicBezTo>
                    <a:pt x="313" y="271"/>
                    <a:pt x="315" y="272"/>
                    <a:pt x="315" y="275"/>
                  </a:cubicBezTo>
                  <a:cubicBezTo>
                    <a:pt x="303" y="291"/>
                    <a:pt x="313" y="310"/>
                    <a:pt x="315" y="331"/>
                  </a:cubicBezTo>
                  <a:cubicBezTo>
                    <a:pt x="327" y="324"/>
                    <a:pt x="315" y="307"/>
                    <a:pt x="320" y="293"/>
                  </a:cubicBezTo>
                  <a:cubicBezTo>
                    <a:pt x="325" y="286"/>
                    <a:pt x="332" y="282"/>
                    <a:pt x="342" y="280"/>
                  </a:cubicBezTo>
                  <a:cubicBezTo>
                    <a:pt x="340" y="279"/>
                    <a:pt x="338" y="280"/>
                    <a:pt x="336" y="278"/>
                  </a:cubicBezTo>
                  <a:cubicBezTo>
                    <a:pt x="333" y="277"/>
                    <a:pt x="331" y="271"/>
                    <a:pt x="329" y="270"/>
                  </a:cubicBezTo>
                  <a:cubicBezTo>
                    <a:pt x="324" y="267"/>
                    <a:pt x="320" y="268"/>
                    <a:pt x="315" y="266"/>
                  </a:cubicBezTo>
                  <a:cubicBezTo>
                    <a:pt x="315" y="261"/>
                    <a:pt x="316" y="258"/>
                    <a:pt x="320" y="257"/>
                  </a:cubicBezTo>
                  <a:cubicBezTo>
                    <a:pt x="332" y="260"/>
                    <a:pt x="340" y="276"/>
                    <a:pt x="354" y="275"/>
                  </a:cubicBezTo>
                  <a:close/>
                  <a:moveTo>
                    <a:pt x="411" y="294"/>
                  </a:moveTo>
                  <a:cubicBezTo>
                    <a:pt x="414" y="285"/>
                    <a:pt x="416" y="281"/>
                    <a:pt x="419" y="275"/>
                  </a:cubicBezTo>
                  <a:cubicBezTo>
                    <a:pt x="421" y="271"/>
                    <a:pt x="425" y="268"/>
                    <a:pt x="426" y="265"/>
                  </a:cubicBezTo>
                  <a:cubicBezTo>
                    <a:pt x="428" y="258"/>
                    <a:pt x="425" y="252"/>
                    <a:pt x="428" y="244"/>
                  </a:cubicBezTo>
                  <a:cubicBezTo>
                    <a:pt x="430" y="241"/>
                    <a:pt x="435" y="239"/>
                    <a:pt x="435" y="237"/>
                  </a:cubicBezTo>
                  <a:cubicBezTo>
                    <a:pt x="444" y="218"/>
                    <a:pt x="420" y="211"/>
                    <a:pt x="407" y="216"/>
                  </a:cubicBezTo>
                  <a:cubicBezTo>
                    <a:pt x="387" y="224"/>
                    <a:pt x="387" y="251"/>
                    <a:pt x="376" y="267"/>
                  </a:cubicBezTo>
                  <a:cubicBezTo>
                    <a:pt x="377" y="270"/>
                    <a:pt x="379" y="266"/>
                    <a:pt x="380" y="265"/>
                  </a:cubicBezTo>
                  <a:cubicBezTo>
                    <a:pt x="386" y="260"/>
                    <a:pt x="393" y="256"/>
                    <a:pt x="400" y="253"/>
                  </a:cubicBezTo>
                  <a:cubicBezTo>
                    <a:pt x="401" y="251"/>
                    <a:pt x="401" y="248"/>
                    <a:pt x="405" y="248"/>
                  </a:cubicBezTo>
                  <a:cubicBezTo>
                    <a:pt x="405" y="249"/>
                    <a:pt x="408" y="248"/>
                    <a:pt x="408" y="251"/>
                  </a:cubicBezTo>
                  <a:cubicBezTo>
                    <a:pt x="408" y="259"/>
                    <a:pt x="398" y="261"/>
                    <a:pt x="393" y="264"/>
                  </a:cubicBezTo>
                  <a:cubicBezTo>
                    <a:pt x="384" y="270"/>
                    <a:pt x="380" y="274"/>
                    <a:pt x="377" y="285"/>
                  </a:cubicBezTo>
                  <a:cubicBezTo>
                    <a:pt x="384" y="285"/>
                    <a:pt x="390" y="278"/>
                    <a:pt x="399" y="276"/>
                  </a:cubicBezTo>
                  <a:cubicBezTo>
                    <a:pt x="404" y="276"/>
                    <a:pt x="406" y="275"/>
                    <a:pt x="409" y="275"/>
                  </a:cubicBezTo>
                  <a:cubicBezTo>
                    <a:pt x="411" y="273"/>
                    <a:pt x="412" y="270"/>
                    <a:pt x="416" y="271"/>
                  </a:cubicBezTo>
                  <a:cubicBezTo>
                    <a:pt x="419" y="286"/>
                    <a:pt x="394" y="280"/>
                    <a:pt x="386" y="288"/>
                  </a:cubicBezTo>
                  <a:cubicBezTo>
                    <a:pt x="385" y="290"/>
                    <a:pt x="383" y="293"/>
                    <a:pt x="382" y="295"/>
                  </a:cubicBezTo>
                  <a:cubicBezTo>
                    <a:pt x="380" y="295"/>
                    <a:pt x="378" y="297"/>
                    <a:pt x="375" y="297"/>
                  </a:cubicBezTo>
                  <a:cubicBezTo>
                    <a:pt x="376" y="303"/>
                    <a:pt x="369" y="306"/>
                    <a:pt x="372" y="310"/>
                  </a:cubicBezTo>
                  <a:cubicBezTo>
                    <a:pt x="379" y="306"/>
                    <a:pt x="378" y="318"/>
                    <a:pt x="382" y="320"/>
                  </a:cubicBezTo>
                  <a:cubicBezTo>
                    <a:pt x="390" y="311"/>
                    <a:pt x="402" y="306"/>
                    <a:pt x="413" y="300"/>
                  </a:cubicBezTo>
                  <a:cubicBezTo>
                    <a:pt x="413" y="297"/>
                    <a:pt x="412" y="296"/>
                    <a:pt x="411" y="294"/>
                  </a:cubicBezTo>
                  <a:close/>
                  <a:moveTo>
                    <a:pt x="240" y="265"/>
                  </a:moveTo>
                  <a:cubicBezTo>
                    <a:pt x="241" y="265"/>
                    <a:pt x="242" y="265"/>
                    <a:pt x="242" y="266"/>
                  </a:cubicBezTo>
                  <a:cubicBezTo>
                    <a:pt x="234" y="282"/>
                    <a:pt x="241" y="307"/>
                    <a:pt x="254" y="313"/>
                  </a:cubicBezTo>
                  <a:cubicBezTo>
                    <a:pt x="256" y="310"/>
                    <a:pt x="258" y="307"/>
                    <a:pt x="259" y="302"/>
                  </a:cubicBezTo>
                  <a:cubicBezTo>
                    <a:pt x="260" y="297"/>
                    <a:pt x="256" y="289"/>
                    <a:pt x="263" y="288"/>
                  </a:cubicBezTo>
                  <a:cubicBezTo>
                    <a:pt x="269" y="295"/>
                    <a:pt x="265" y="309"/>
                    <a:pt x="262" y="316"/>
                  </a:cubicBezTo>
                  <a:cubicBezTo>
                    <a:pt x="269" y="315"/>
                    <a:pt x="274" y="312"/>
                    <a:pt x="281" y="311"/>
                  </a:cubicBezTo>
                  <a:cubicBezTo>
                    <a:pt x="282" y="308"/>
                    <a:pt x="284" y="305"/>
                    <a:pt x="289" y="305"/>
                  </a:cubicBezTo>
                  <a:cubicBezTo>
                    <a:pt x="290" y="307"/>
                    <a:pt x="293" y="306"/>
                    <a:pt x="292" y="308"/>
                  </a:cubicBezTo>
                  <a:cubicBezTo>
                    <a:pt x="287" y="318"/>
                    <a:pt x="276" y="322"/>
                    <a:pt x="262" y="323"/>
                  </a:cubicBezTo>
                  <a:cubicBezTo>
                    <a:pt x="258" y="341"/>
                    <a:pt x="246" y="350"/>
                    <a:pt x="243" y="370"/>
                  </a:cubicBezTo>
                  <a:cubicBezTo>
                    <a:pt x="247" y="372"/>
                    <a:pt x="249" y="377"/>
                    <a:pt x="250" y="382"/>
                  </a:cubicBezTo>
                  <a:cubicBezTo>
                    <a:pt x="258" y="388"/>
                    <a:pt x="276" y="384"/>
                    <a:pt x="284" y="378"/>
                  </a:cubicBezTo>
                  <a:cubicBezTo>
                    <a:pt x="300" y="382"/>
                    <a:pt x="308" y="369"/>
                    <a:pt x="320" y="367"/>
                  </a:cubicBezTo>
                  <a:cubicBezTo>
                    <a:pt x="322" y="364"/>
                    <a:pt x="326" y="362"/>
                    <a:pt x="327" y="359"/>
                  </a:cubicBezTo>
                  <a:cubicBezTo>
                    <a:pt x="319" y="358"/>
                    <a:pt x="314" y="353"/>
                    <a:pt x="312" y="347"/>
                  </a:cubicBezTo>
                  <a:cubicBezTo>
                    <a:pt x="306" y="352"/>
                    <a:pt x="295" y="353"/>
                    <a:pt x="285" y="351"/>
                  </a:cubicBezTo>
                  <a:cubicBezTo>
                    <a:pt x="279" y="354"/>
                    <a:pt x="272" y="360"/>
                    <a:pt x="265" y="358"/>
                  </a:cubicBezTo>
                  <a:cubicBezTo>
                    <a:pt x="265" y="357"/>
                    <a:pt x="265" y="357"/>
                    <a:pt x="265" y="356"/>
                  </a:cubicBezTo>
                  <a:cubicBezTo>
                    <a:pt x="267" y="350"/>
                    <a:pt x="275" y="350"/>
                    <a:pt x="281" y="347"/>
                  </a:cubicBezTo>
                  <a:cubicBezTo>
                    <a:pt x="283" y="346"/>
                    <a:pt x="284" y="344"/>
                    <a:pt x="287" y="344"/>
                  </a:cubicBezTo>
                  <a:cubicBezTo>
                    <a:pt x="295" y="342"/>
                    <a:pt x="306" y="348"/>
                    <a:pt x="311" y="339"/>
                  </a:cubicBezTo>
                  <a:cubicBezTo>
                    <a:pt x="309" y="338"/>
                    <a:pt x="307" y="336"/>
                    <a:pt x="307" y="333"/>
                  </a:cubicBezTo>
                  <a:cubicBezTo>
                    <a:pt x="309" y="317"/>
                    <a:pt x="298" y="304"/>
                    <a:pt x="301" y="287"/>
                  </a:cubicBezTo>
                  <a:cubicBezTo>
                    <a:pt x="304" y="285"/>
                    <a:pt x="305" y="281"/>
                    <a:pt x="306" y="277"/>
                  </a:cubicBezTo>
                  <a:cubicBezTo>
                    <a:pt x="295" y="278"/>
                    <a:pt x="289" y="272"/>
                    <a:pt x="287" y="261"/>
                  </a:cubicBezTo>
                  <a:cubicBezTo>
                    <a:pt x="271" y="268"/>
                    <a:pt x="251" y="254"/>
                    <a:pt x="240" y="265"/>
                  </a:cubicBezTo>
                  <a:close/>
                  <a:moveTo>
                    <a:pt x="203" y="269"/>
                  </a:moveTo>
                  <a:cubicBezTo>
                    <a:pt x="198" y="274"/>
                    <a:pt x="200" y="284"/>
                    <a:pt x="197" y="291"/>
                  </a:cubicBezTo>
                  <a:cubicBezTo>
                    <a:pt x="196" y="294"/>
                    <a:pt x="193" y="297"/>
                    <a:pt x="192" y="300"/>
                  </a:cubicBezTo>
                  <a:cubicBezTo>
                    <a:pt x="186" y="311"/>
                    <a:pt x="180" y="322"/>
                    <a:pt x="174" y="330"/>
                  </a:cubicBezTo>
                  <a:cubicBezTo>
                    <a:pt x="175" y="334"/>
                    <a:pt x="176" y="336"/>
                    <a:pt x="174" y="339"/>
                  </a:cubicBezTo>
                  <a:cubicBezTo>
                    <a:pt x="172" y="339"/>
                    <a:pt x="170" y="339"/>
                    <a:pt x="169" y="340"/>
                  </a:cubicBezTo>
                  <a:cubicBezTo>
                    <a:pt x="165" y="347"/>
                    <a:pt x="165" y="357"/>
                    <a:pt x="169" y="365"/>
                  </a:cubicBezTo>
                  <a:cubicBezTo>
                    <a:pt x="179" y="374"/>
                    <a:pt x="197" y="378"/>
                    <a:pt x="213" y="376"/>
                  </a:cubicBezTo>
                  <a:cubicBezTo>
                    <a:pt x="209" y="366"/>
                    <a:pt x="216" y="361"/>
                    <a:pt x="216" y="351"/>
                  </a:cubicBezTo>
                  <a:cubicBezTo>
                    <a:pt x="213" y="347"/>
                    <a:pt x="207" y="345"/>
                    <a:pt x="205" y="340"/>
                  </a:cubicBezTo>
                  <a:cubicBezTo>
                    <a:pt x="200" y="327"/>
                    <a:pt x="211" y="310"/>
                    <a:pt x="213" y="298"/>
                  </a:cubicBezTo>
                  <a:cubicBezTo>
                    <a:pt x="211" y="292"/>
                    <a:pt x="212" y="289"/>
                    <a:pt x="217" y="288"/>
                  </a:cubicBezTo>
                  <a:cubicBezTo>
                    <a:pt x="223" y="290"/>
                    <a:pt x="220" y="299"/>
                    <a:pt x="217" y="301"/>
                  </a:cubicBezTo>
                  <a:cubicBezTo>
                    <a:pt x="215" y="313"/>
                    <a:pt x="210" y="325"/>
                    <a:pt x="213" y="338"/>
                  </a:cubicBezTo>
                  <a:cubicBezTo>
                    <a:pt x="217" y="343"/>
                    <a:pt x="223" y="344"/>
                    <a:pt x="224" y="351"/>
                  </a:cubicBezTo>
                  <a:cubicBezTo>
                    <a:pt x="225" y="358"/>
                    <a:pt x="218" y="364"/>
                    <a:pt x="220" y="372"/>
                  </a:cubicBezTo>
                  <a:cubicBezTo>
                    <a:pt x="224" y="376"/>
                    <a:pt x="227" y="379"/>
                    <a:pt x="233" y="381"/>
                  </a:cubicBezTo>
                  <a:cubicBezTo>
                    <a:pt x="235" y="375"/>
                    <a:pt x="234" y="367"/>
                    <a:pt x="235" y="364"/>
                  </a:cubicBezTo>
                  <a:cubicBezTo>
                    <a:pt x="235" y="363"/>
                    <a:pt x="237" y="362"/>
                    <a:pt x="238" y="361"/>
                  </a:cubicBezTo>
                  <a:cubicBezTo>
                    <a:pt x="238" y="359"/>
                    <a:pt x="237" y="356"/>
                    <a:pt x="238" y="355"/>
                  </a:cubicBezTo>
                  <a:cubicBezTo>
                    <a:pt x="240" y="350"/>
                    <a:pt x="245" y="346"/>
                    <a:pt x="243" y="341"/>
                  </a:cubicBezTo>
                  <a:cubicBezTo>
                    <a:pt x="241" y="333"/>
                    <a:pt x="228" y="337"/>
                    <a:pt x="223" y="329"/>
                  </a:cubicBezTo>
                  <a:cubicBezTo>
                    <a:pt x="227" y="320"/>
                    <a:pt x="238" y="331"/>
                    <a:pt x="245" y="330"/>
                  </a:cubicBezTo>
                  <a:cubicBezTo>
                    <a:pt x="247" y="332"/>
                    <a:pt x="248" y="334"/>
                    <a:pt x="250" y="335"/>
                  </a:cubicBezTo>
                  <a:cubicBezTo>
                    <a:pt x="251" y="330"/>
                    <a:pt x="253" y="327"/>
                    <a:pt x="254" y="323"/>
                  </a:cubicBezTo>
                  <a:cubicBezTo>
                    <a:pt x="241" y="315"/>
                    <a:pt x="229" y="303"/>
                    <a:pt x="232" y="285"/>
                  </a:cubicBezTo>
                  <a:cubicBezTo>
                    <a:pt x="229" y="284"/>
                    <a:pt x="230" y="279"/>
                    <a:pt x="229" y="276"/>
                  </a:cubicBezTo>
                  <a:cubicBezTo>
                    <a:pt x="230" y="272"/>
                    <a:pt x="237" y="268"/>
                    <a:pt x="236" y="265"/>
                  </a:cubicBezTo>
                  <a:cubicBezTo>
                    <a:pt x="224" y="271"/>
                    <a:pt x="211" y="260"/>
                    <a:pt x="203" y="269"/>
                  </a:cubicBezTo>
                  <a:close/>
                  <a:moveTo>
                    <a:pt x="346" y="281"/>
                  </a:moveTo>
                  <a:cubicBezTo>
                    <a:pt x="345" y="282"/>
                    <a:pt x="349" y="287"/>
                    <a:pt x="344" y="288"/>
                  </a:cubicBezTo>
                  <a:cubicBezTo>
                    <a:pt x="322" y="283"/>
                    <a:pt x="325" y="309"/>
                    <a:pt x="329" y="325"/>
                  </a:cubicBezTo>
                  <a:cubicBezTo>
                    <a:pt x="325" y="332"/>
                    <a:pt x="319" y="339"/>
                    <a:pt x="321" y="348"/>
                  </a:cubicBezTo>
                  <a:cubicBezTo>
                    <a:pt x="328" y="351"/>
                    <a:pt x="332" y="356"/>
                    <a:pt x="340" y="357"/>
                  </a:cubicBezTo>
                  <a:cubicBezTo>
                    <a:pt x="347" y="342"/>
                    <a:pt x="361" y="335"/>
                    <a:pt x="372" y="324"/>
                  </a:cubicBezTo>
                  <a:cubicBezTo>
                    <a:pt x="371" y="322"/>
                    <a:pt x="372" y="318"/>
                    <a:pt x="370" y="316"/>
                  </a:cubicBezTo>
                  <a:cubicBezTo>
                    <a:pt x="367" y="316"/>
                    <a:pt x="365" y="317"/>
                    <a:pt x="361" y="316"/>
                  </a:cubicBezTo>
                  <a:cubicBezTo>
                    <a:pt x="352" y="321"/>
                    <a:pt x="359" y="337"/>
                    <a:pt x="347" y="338"/>
                  </a:cubicBezTo>
                  <a:cubicBezTo>
                    <a:pt x="337" y="338"/>
                    <a:pt x="339" y="327"/>
                    <a:pt x="336" y="318"/>
                  </a:cubicBezTo>
                  <a:cubicBezTo>
                    <a:pt x="337" y="314"/>
                    <a:pt x="344" y="313"/>
                    <a:pt x="346" y="317"/>
                  </a:cubicBezTo>
                  <a:cubicBezTo>
                    <a:pt x="346" y="321"/>
                    <a:pt x="344" y="327"/>
                    <a:pt x="348" y="329"/>
                  </a:cubicBezTo>
                  <a:cubicBezTo>
                    <a:pt x="347" y="322"/>
                    <a:pt x="350" y="320"/>
                    <a:pt x="351" y="315"/>
                  </a:cubicBezTo>
                  <a:cubicBezTo>
                    <a:pt x="360" y="312"/>
                    <a:pt x="369" y="306"/>
                    <a:pt x="365" y="294"/>
                  </a:cubicBezTo>
                  <a:cubicBezTo>
                    <a:pt x="362" y="292"/>
                    <a:pt x="358" y="292"/>
                    <a:pt x="356" y="289"/>
                  </a:cubicBezTo>
                  <a:cubicBezTo>
                    <a:pt x="356" y="285"/>
                    <a:pt x="358" y="283"/>
                    <a:pt x="361" y="282"/>
                  </a:cubicBezTo>
                  <a:cubicBezTo>
                    <a:pt x="364" y="284"/>
                    <a:pt x="367" y="286"/>
                    <a:pt x="369" y="288"/>
                  </a:cubicBezTo>
                  <a:cubicBezTo>
                    <a:pt x="369" y="280"/>
                    <a:pt x="374" y="273"/>
                    <a:pt x="374" y="269"/>
                  </a:cubicBezTo>
                  <a:cubicBezTo>
                    <a:pt x="370" y="278"/>
                    <a:pt x="359" y="281"/>
                    <a:pt x="346" y="281"/>
                  </a:cubicBezTo>
                  <a:close/>
                  <a:moveTo>
                    <a:pt x="13" y="286"/>
                  </a:moveTo>
                  <a:cubicBezTo>
                    <a:pt x="8" y="300"/>
                    <a:pt x="18" y="312"/>
                    <a:pt x="30" y="306"/>
                  </a:cubicBezTo>
                  <a:cubicBezTo>
                    <a:pt x="29" y="300"/>
                    <a:pt x="35" y="300"/>
                    <a:pt x="36" y="296"/>
                  </a:cubicBezTo>
                  <a:cubicBezTo>
                    <a:pt x="35" y="290"/>
                    <a:pt x="33" y="286"/>
                    <a:pt x="31" y="281"/>
                  </a:cubicBezTo>
                  <a:cubicBezTo>
                    <a:pt x="27" y="287"/>
                    <a:pt x="23" y="294"/>
                    <a:pt x="28" y="301"/>
                  </a:cubicBezTo>
                  <a:cubicBezTo>
                    <a:pt x="26" y="304"/>
                    <a:pt x="26" y="305"/>
                    <a:pt x="23" y="305"/>
                  </a:cubicBezTo>
                  <a:cubicBezTo>
                    <a:pt x="11" y="305"/>
                    <a:pt x="24" y="283"/>
                    <a:pt x="20" y="279"/>
                  </a:cubicBezTo>
                  <a:cubicBezTo>
                    <a:pt x="19" y="283"/>
                    <a:pt x="15" y="284"/>
                    <a:pt x="13" y="286"/>
                  </a:cubicBezTo>
                  <a:close/>
                  <a:moveTo>
                    <a:pt x="442" y="309"/>
                  </a:moveTo>
                  <a:cubicBezTo>
                    <a:pt x="446" y="307"/>
                    <a:pt x="460" y="300"/>
                    <a:pt x="459" y="296"/>
                  </a:cubicBezTo>
                  <a:cubicBezTo>
                    <a:pt x="459" y="292"/>
                    <a:pt x="451" y="292"/>
                    <a:pt x="446" y="293"/>
                  </a:cubicBezTo>
                  <a:cubicBezTo>
                    <a:pt x="431" y="295"/>
                    <a:pt x="420" y="307"/>
                    <a:pt x="408" y="309"/>
                  </a:cubicBezTo>
                  <a:cubicBezTo>
                    <a:pt x="395" y="318"/>
                    <a:pt x="382" y="325"/>
                    <a:pt x="370" y="335"/>
                  </a:cubicBezTo>
                  <a:cubicBezTo>
                    <a:pt x="368" y="342"/>
                    <a:pt x="367" y="344"/>
                    <a:pt x="369" y="351"/>
                  </a:cubicBezTo>
                  <a:cubicBezTo>
                    <a:pt x="381" y="360"/>
                    <a:pt x="404" y="354"/>
                    <a:pt x="415" y="350"/>
                  </a:cubicBezTo>
                  <a:cubicBezTo>
                    <a:pt x="418" y="350"/>
                    <a:pt x="421" y="350"/>
                    <a:pt x="423" y="349"/>
                  </a:cubicBezTo>
                  <a:cubicBezTo>
                    <a:pt x="425" y="349"/>
                    <a:pt x="427" y="346"/>
                    <a:pt x="430" y="346"/>
                  </a:cubicBezTo>
                  <a:cubicBezTo>
                    <a:pt x="439" y="342"/>
                    <a:pt x="445" y="343"/>
                    <a:pt x="449" y="337"/>
                  </a:cubicBezTo>
                  <a:cubicBezTo>
                    <a:pt x="452" y="338"/>
                    <a:pt x="452" y="336"/>
                    <a:pt x="455" y="336"/>
                  </a:cubicBezTo>
                  <a:cubicBezTo>
                    <a:pt x="465" y="328"/>
                    <a:pt x="487" y="309"/>
                    <a:pt x="491" y="295"/>
                  </a:cubicBezTo>
                  <a:cubicBezTo>
                    <a:pt x="491" y="295"/>
                    <a:pt x="491" y="292"/>
                    <a:pt x="491" y="292"/>
                  </a:cubicBezTo>
                  <a:cubicBezTo>
                    <a:pt x="489" y="279"/>
                    <a:pt x="475" y="285"/>
                    <a:pt x="466" y="291"/>
                  </a:cubicBezTo>
                  <a:cubicBezTo>
                    <a:pt x="469" y="291"/>
                    <a:pt x="471" y="293"/>
                    <a:pt x="471" y="296"/>
                  </a:cubicBezTo>
                  <a:cubicBezTo>
                    <a:pt x="463" y="306"/>
                    <a:pt x="448" y="311"/>
                    <a:pt x="437" y="320"/>
                  </a:cubicBezTo>
                  <a:cubicBezTo>
                    <a:pt x="428" y="320"/>
                    <a:pt x="416" y="337"/>
                    <a:pt x="409" y="327"/>
                  </a:cubicBezTo>
                  <a:cubicBezTo>
                    <a:pt x="410" y="321"/>
                    <a:pt x="418" y="321"/>
                    <a:pt x="423" y="320"/>
                  </a:cubicBezTo>
                  <a:cubicBezTo>
                    <a:pt x="428" y="314"/>
                    <a:pt x="434" y="313"/>
                    <a:pt x="442" y="309"/>
                  </a:cubicBezTo>
                  <a:close/>
                  <a:moveTo>
                    <a:pt x="501" y="292"/>
                  </a:moveTo>
                  <a:cubicBezTo>
                    <a:pt x="497" y="298"/>
                    <a:pt x="497" y="303"/>
                    <a:pt x="493" y="308"/>
                  </a:cubicBezTo>
                  <a:cubicBezTo>
                    <a:pt x="489" y="314"/>
                    <a:pt x="486" y="315"/>
                    <a:pt x="481" y="320"/>
                  </a:cubicBezTo>
                  <a:cubicBezTo>
                    <a:pt x="480" y="321"/>
                    <a:pt x="478" y="324"/>
                    <a:pt x="477" y="325"/>
                  </a:cubicBezTo>
                  <a:cubicBezTo>
                    <a:pt x="460" y="342"/>
                    <a:pt x="442" y="351"/>
                    <a:pt x="420" y="357"/>
                  </a:cubicBezTo>
                  <a:cubicBezTo>
                    <a:pt x="401" y="362"/>
                    <a:pt x="360" y="371"/>
                    <a:pt x="359" y="346"/>
                  </a:cubicBezTo>
                  <a:cubicBezTo>
                    <a:pt x="353" y="349"/>
                    <a:pt x="346" y="354"/>
                    <a:pt x="348" y="363"/>
                  </a:cubicBezTo>
                  <a:cubicBezTo>
                    <a:pt x="349" y="368"/>
                    <a:pt x="352" y="369"/>
                    <a:pt x="357" y="371"/>
                  </a:cubicBezTo>
                  <a:cubicBezTo>
                    <a:pt x="365" y="376"/>
                    <a:pt x="381" y="379"/>
                    <a:pt x="392" y="378"/>
                  </a:cubicBezTo>
                  <a:cubicBezTo>
                    <a:pt x="394" y="378"/>
                    <a:pt x="395" y="376"/>
                    <a:pt x="396" y="376"/>
                  </a:cubicBezTo>
                  <a:cubicBezTo>
                    <a:pt x="406" y="376"/>
                    <a:pt x="415" y="378"/>
                    <a:pt x="420" y="377"/>
                  </a:cubicBezTo>
                  <a:cubicBezTo>
                    <a:pt x="424" y="377"/>
                    <a:pt x="430" y="372"/>
                    <a:pt x="434" y="374"/>
                  </a:cubicBezTo>
                  <a:cubicBezTo>
                    <a:pt x="454" y="368"/>
                    <a:pt x="474" y="355"/>
                    <a:pt x="485" y="341"/>
                  </a:cubicBezTo>
                  <a:cubicBezTo>
                    <a:pt x="489" y="337"/>
                    <a:pt x="489" y="333"/>
                    <a:pt x="492" y="328"/>
                  </a:cubicBezTo>
                  <a:cubicBezTo>
                    <a:pt x="496" y="322"/>
                    <a:pt x="498" y="319"/>
                    <a:pt x="500" y="313"/>
                  </a:cubicBezTo>
                  <a:cubicBezTo>
                    <a:pt x="503" y="304"/>
                    <a:pt x="505" y="296"/>
                    <a:pt x="501" y="287"/>
                  </a:cubicBezTo>
                  <a:cubicBezTo>
                    <a:pt x="499" y="287"/>
                    <a:pt x="499" y="286"/>
                    <a:pt x="498" y="286"/>
                  </a:cubicBezTo>
                  <a:cubicBezTo>
                    <a:pt x="498" y="289"/>
                    <a:pt x="500" y="289"/>
                    <a:pt x="501" y="292"/>
                  </a:cubicBezTo>
                  <a:close/>
                  <a:moveTo>
                    <a:pt x="43" y="350"/>
                  </a:moveTo>
                  <a:cubicBezTo>
                    <a:pt x="49" y="351"/>
                    <a:pt x="57" y="358"/>
                    <a:pt x="63" y="353"/>
                  </a:cubicBezTo>
                  <a:cubicBezTo>
                    <a:pt x="51" y="349"/>
                    <a:pt x="46" y="338"/>
                    <a:pt x="35" y="334"/>
                  </a:cubicBezTo>
                  <a:cubicBezTo>
                    <a:pt x="34" y="343"/>
                    <a:pt x="40" y="345"/>
                    <a:pt x="43" y="350"/>
                  </a:cubicBezTo>
                  <a:close/>
                  <a:moveTo>
                    <a:pt x="55" y="339"/>
                  </a:moveTo>
                  <a:cubicBezTo>
                    <a:pt x="62" y="348"/>
                    <a:pt x="80" y="354"/>
                    <a:pt x="90" y="343"/>
                  </a:cubicBezTo>
                  <a:cubicBezTo>
                    <a:pt x="80" y="337"/>
                    <a:pt x="68" y="331"/>
                    <a:pt x="55" y="33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28299">
            <a:off x="-233466" y="2245479"/>
            <a:ext cx="5364285" cy="4933950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238750" y="684213"/>
            <a:ext cx="3162300" cy="1058862"/>
            <a:chOff x="3300" y="431"/>
            <a:chExt cx="1992" cy="667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00" y="431"/>
              <a:ext cx="1992" cy="667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3292" y="428"/>
              <a:ext cx="417" cy="619"/>
            </a:xfrm>
            <a:custGeom>
              <a:avLst/>
              <a:gdLst/>
              <a:ahLst/>
              <a:cxnLst>
                <a:cxn ang="0">
                  <a:pos x="135" y="60"/>
                </a:cxn>
                <a:cxn ang="0">
                  <a:pos x="69" y="96"/>
                </a:cxn>
                <a:cxn ang="0">
                  <a:pos x="55" y="239"/>
                </a:cxn>
                <a:cxn ang="0">
                  <a:pos x="25" y="243"/>
                </a:cxn>
                <a:cxn ang="0">
                  <a:pos x="4" y="240"/>
                </a:cxn>
                <a:cxn ang="0">
                  <a:pos x="9" y="216"/>
                </a:cxn>
                <a:cxn ang="0">
                  <a:pos x="19" y="153"/>
                </a:cxn>
                <a:cxn ang="0">
                  <a:pos x="2" y="69"/>
                </a:cxn>
                <a:cxn ang="0">
                  <a:pos x="25" y="5"/>
                </a:cxn>
                <a:cxn ang="0">
                  <a:pos x="164" y="1"/>
                </a:cxn>
                <a:cxn ang="0">
                  <a:pos x="157" y="59"/>
                </a:cxn>
                <a:cxn ang="0">
                  <a:pos x="9" y="60"/>
                </a:cxn>
                <a:cxn ang="0">
                  <a:pos x="45" y="65"/>
                </a:cxn>
                <a:cxn ang="0">
                  <a:pos x="39" y="118"/>
                </a:cxn>
                <a:cxn ang="0">
                  <a:pos x="37" y="127"/>
                </a:cxn>
                <a:cxn ang="0">
                  <a:pos x="25" y="232"/>
                </a:cxn>
                <a:cxn ang="0">
                  <a:pos x="49" y="208"/>
                </a:cxn>
                <a:cxn ang="0">
                  <a:pos x="54" y="160"/>
                </a:cxn>
                <a:cxn ang="0">
                  <a:pos x="67" y="69"/>
                </a:cxn>
                <a:cxn ang="0">
                  <a:pos x="151" y="52"/>
                </a:cxn>
                <a:cxn ang="0">
                  <a:pos x="158" y="7"/>
                </a:cxn>
                <a:cxn ang="0">
                  <a:pos x="35" y="67"/>
                </a:cxn>
                <a:cxn ang="0">
                  <a:pos x="41" y="59"/>
                </a:cxn>
                <a:cxn ang="0">
                  <a:pos x="35" y="67"/>
                </a:cxn>
                <a:cxn ang="0">
                  <a:pos x="37" y="79"/>
                </a:cxn>
                <a:cxn ang="0">
                  <a:pos x="34" y="74"/>
                </a:cxn>
                <a:cxn ang="0">
                  <a:pos x="32" y="89"/>
                </a:cxn>
                <a:cxn ang="0">
                  <a:pos x="32" y="86"/>
                </a:cxn>
                <a:cxn ang="0">
                  <a:pos x="31" y="100"/>
                </a:cxn>
                <a:cxn ang="0">
                  <a:pos x="35" y="97"/>
                </a:cxn>
                <a:cxn ang="0">
                  <a:pos x="31" y="100"/>
                </a:cxn>
                <a:cxn ang="0">
                  <a:pos x="33" y="111"/>
                </a:cxn>
                <a:cxn ang="0">
                  <a:pos x="29" y="107"/>
                </a:cxn>
                <a:cxn ang="0">
                  <a:pos x="29" y="123"/>
                </a:cxn>
                <a:cxn ang="0">
                  <a:pos x="29" y="118"/>
                </a:cxn>
                <a:cxn ang="0">
                  <a:pos x="31" y="131"/>
                </a:cxn>
                <a:cxn ang="0">
                  <a:pos x="31" y="131"/>
                </a:cxn>
                <a:cxn ang="0">
                  <a:pos x="26" y="139"/>
                </a:cxn>
                <a:cxn ang="0">
                  <a:pos x="27" y="158"/>
                </a:cxn>
                <a:cxn ang="0">
                  <a:pos x="27" y="158"/>
                </a:cxn>
                <a:cxn ang="0">
                  <a:pos x="24" y="165"/>
                </a:cxn>
                <a:cxn ang="0">
                  <a:pos x="19" y="200"/>
                </a:cxn>
                <a:cxn ang="0">
                  <a:pos x="19" y="200"/>
                </a:cxn>
                <a:cxn ang="0">
                  <a:pos x="20" y="207"/>
                </a:cxn>
                <a:cxn ang="0">
                  <a:pos x="19" y="215"/>
                </a:cxn>
              </a:cxnLst>
              <a:rect l="0" t="0" r="r" b="b"/>
              <a:pathLst>
                <a:path w="165" h="245">
                  <a:moveTo>
                    <a:pt x="157" y="59"/>
                  </a:moveTo>
                  <a:cubicBezTo>
                    <a:pt x="151" y="61"/>
                    <a:pt x="143" y="60"/>
                    <a:pt x="135" y="60"/>
                  </a:cubicBezTo>
                  <a:cubicBezTo>
                    <a:pt x="115" y="61"/>
                    <a:pt x="93" y="65"/>
                    <a:pt x="75" y="63"/>
                  </a:cubicBezTo>
                  <a:cubicBezTo>
                    <a:pt x="70" y="73"/>
                    <a:pt x="71" y="84"/>
                    <a:pt x="69" y="96"/>
                  </a:cubicBezTo>
                  <a:cubicBezTo>
                    <a:pt x="65" y="123"/>
                    <a:pt x="59" y="152"/>
                    <a:pt x="57" y="181"/>
                  </a:cubicBezTo>
                  <a:cubicBezTo>
                    <a:pt x="55" y="200"/>
                    <a:pt x="59" y="219"/>
                    <a:pt x="55" y="239"/>
                  </a:cubicBezTo>
                  <a:cubicBezTo>
                    <a:pt x="47" y="239"/>
                    <a:pt x="38" y="238"/>
                    <a:pt x="30" y="240"/>
                  </a:cubicBezTo>
                  <a:cubicBezTo>
                    <a:pt x="28" y="240"/>
                    <a:pt x="27" y="242"/>
                    <a:pt x="25" y="243"/>
                  </a:cubicBezTo>
                  <a:cubicBezTo>
                    <a:pt x="23" y="243"/>
                    <a:pt x="19" y="241"/>
                    <a:pt x="20" y="244"/>
                  </a:cubicBezTo>
                  <a:cubicBezTo>
                    <a:pt x="15" y="243"/>
                    <a:pt x="6" y="245"/>
                    <a:pt x="4" y="240"/>
                  </a:cubicBezTo>
                  <a:cubicBezTo>
                    <a:pt x="4" y="235"/>
                    <a:pt x="6" y="228"/>
                    <a:pt x="10" y="222"/>
                  </a:cubicBezTo>
                  <a:cubicBezTo>
                    <a:pt x="10" y="219"/>
                    <a:pt x="8" y="219"/>
                    <a:pt x="9" y="216"/>
                  </a:cubicBezTo>
                  <a:cubicBezTo>
                    <a:pt x="12" y="209"/>
                    <a:pt x="14" y="197"/>
                    <a:pt x="12" y="189"/>
                  </a:cubicBezTo>
                  <a:cubicBezTo>
                    <a:pt x="16" y="182"/>
                    <a:pt x="18" y="165"/>
                    <a:pt x="19" y="153"/>
                  </a:cubicBezTo>
                  <a:cubicBezTo>
                    <a:pt x="22" y="125"/>
                    <a:pt x="23" y="92"/>
                    <a:pt x="29" y="62"/>
                  </a:cubicBezTo>
                  <a:cubicBezTo>
                    <a:pt x="21" y="62"/>
                    <a:pt x="12" y="68"/>
                    <a:pt x="2" y="69"/>
                  </a:cubicBezTo>
                  <a:cubicBezTo>
                    <a:pt x="0" y="56"/>
                    <a:pt x="7" y="44"/>
                    <a:pt x="12" y="35"/>
                  </a:cubicBezTo>
                  <a:cubicBezTo>
                    <a:pt x="15" y="23"/>
                    <a:pt x="18" y="13"/>
                    <a:pt x="25" y="5"/>
                  </a:cubicBezTo>
                  <a:cubicBezTo>
                    <a:pt x="70" y="8"/>
                    <a:pt x="117" y="10"/>
                    <a:pt x="162" y="0"/>
                  </a:cubicBezTo>
                  <a:cubicBezTo>
                    <a:pt x="163" y="0"/>
                    <a:pt x="163" y="1"/>
                    <a:pt x="164" y="1"/>
                  </a:cubicBezTo>
                  <a:cubicBezTo>
                    <a:pt x="165" y="14"/>
                    <a:pt x="156" y="31"/>
                    <a:pt x="156" y="47"/>
                  </a:cubicBezTo>
                  <a:cubicBezTo>
                    <a:pt x="156" y="51"/>
                    <a:pt x="159" y="55"/>
                    <a:pt x="157" y="59"/>
                  </a:cubicBezTo>
                  <a:close/>
                  <a:moveTo>
                    <a:pt x="24" y="11"/>
                  </a:moveTo>
                  <a:cubicBezTo>
                    <a:pt x="20" y="28"/>
                    <a:pt x="13" y="43"/>
                    <a:pt x="9" y="60"/>
                  </a:cubicBezTo>
                  <a:cubicBezTo>
                    <a:pt x="25" y="58"/>
                    <a:pt x="35" y="50"/>
                    <a:pt x="49" y="51"/>
                  </a:cubicBezTo>
                  <a:cubicBezTo>
                    <a:pt x="51" y="56"/>
                    <a:pt x="46" y="60"/>
                    <a:pt x="45" y="65"/>
                  </a:cubicBezTo>
                  <a:cubicBezTo>
                    <a:pt x="41" y="80"/>
                    <a:pt x="42" y="96"/>
                    <a:pt x="38" y="111"/>
                  </a:cubicBezTo>
                  <a:cubicBezTo>
                    <a:pt x="36" y="113"/>
                    <a:pt x="41" y="114"/>
                    <a:pt x="39" y="118"/>
                  </a:cubicBezTo>
                  <a:cubicBezTo>
                    <a:pt x="39" y="120"/>
                    <a:pt x="36" y="119"/>
                    <a:pt x="36" y="122"/>
                  </a:cubicBezTo>
                  <a:cubicBezTo>
                    <a:pt x="35" y="125"/>
                    <a:pt x="40" y="125"/>
                    <a:pt x="37" y="127"/>
                  </a:cubicBezTo>
                  <a:cubicBezTo>
                    <a:pt x="33" y="137"/>
                    <a:pt x="33" y="151"/>
                    <a:pt x="32" y="164"/>
                  </a:cubicBezTo>
                  <a:cubicBezTo>
                    <a:pt x="29" y="188"/>
                    <a:pt x="26" y="210"/>
                    <a:pt x="25" y="232"/>
                  </a:cubicBezTo>
                  <a:cubicBezTo>
                    <a:pt x="35" y="232"/>
                    <a:pt x="42" y="230"/>
                    <a:pt x="50" y="230"/>
                  </a:cubicBezTo>
                  <a:cubicBezTo>
                    <a:pt x="50" y="223"/>
                    <a:pt x="53" y="215"/>
                    <a:pt x="49" y="208"/>
                  </a:cubicBezTo>
                  <a:cubicBezTo>
                    <a:pt x="52" y="197"/>
                    <a:pt x="50" y="183"/>
                    <a:pt x="52" y="170"/>
                  </a:cubicBezTo>
                  <a:cubicBezTo>
                    <a:pt x="52" y="166"/>
                    <a:pt x="53" y="163"/>
                    <a:pt x="54" y="160"/>
                  </a:cubicBezTo>
                  <a:cubicBezTo>
                    <a:pt x="56" y="134"/>
                    <a:pt x="62" y="115"/>
                    <a:pt x="64" y="92"/>
                  </a:cubicBezTo>
                  <a:cubicBezTo>
                    <a:pt x="65" y="82"/>
                    <a:pt x="66" y="76"/>
                    <a:pt x="67" y="69"/>
                  </a:cubicBezTo>
                  <a:cubicBezTo>
                    <a:pt x="68" y="64"/>
                    <a:pt x="68" y="58"/>
                    <a:pt x="71" y="54"/>
                  </a:cubicBezTo>
                  <a:cubicBezTo>
                    <a:pt x="94" y="61"/>
                    <a:pt x="125" y="56"/>
                    <a:pt x="151" y="52"/>
                  </a:cubicBezTo>
                  <a:cubicBezTo>
                    <a:pt x="149" y="41"/>
                    <a:pt x="158" y="24"/>
                    <a:pt x="155" y="13"/>
                  </a:cubicBezTo>
                  <a:cubicBezTo>
                    <a:pt x="156" y="12"/>
                    <a:pt x="158" y="10"/>
                    <a:pt x="158" y="7"/>
                  </a:cubicBezTo>
                  <a:cubicBezTo>
                    <a:pt x="121" y="13"/>
                    <a:pt x="66" y="16"/>
                    <a:pt x="24" y="11"/>
                  </a:cubicBezTo>
                  <a:close/>
                  <a:moveTo>
                    <a:pt x="35" y="67"/>
                  </a:moveTo>
                  <a:cubicBezTo>
                    <a:pt x="36" y="67"/>
                    <a:pt x="38" y="67"/>
                    <a:pt x="39" y="67"/>
                  </a:cubicBezTo>
                  <a:cubicBezTo>
                    <a:pt x="41" y="65"/>
                    <a:pt x="39" y="61"/>
                    <a:pt x="41" y="59"/>
                  </a:cubicBezTo>
                  <a:cubicBezTo>
                    <a:pt x="40" y="59"/>
                    <a:pt x="38" y="59"/>
                    <a:pt x="36" y="59"/>
                  </a:cubicBezTo>
                  <a:cubicBezTo>
                    <a:pt x="35" y="61"/>
                    <a:pt x="36" y="65"/>
                    <a:pt x="35" y="67"/>
                  </a:cubicBezTo>
                  <a:close/>
                  <a:moveTo>
                    <a:pt x="32" y="78"/>
                  </a:moveTo>
                  <a:cubicBezTo>
                    <a:pt x="35" y="78"/>
                    <a:pt x="34" y="80"/>
                    <a:pt x="37" y="79"/>
                  </a:cubicBezTo>
                  <a:cubicBezTo>
                    <a:pt x="37" y="76"/>
                    <a:pt x="38" y="76"/>
                    <a:pt x="38" y="74"/>
                  </a:cubicBezTo>
                  <a:cubicBezTo>
                    <a:pt x="37" y="74"/>
                    <a:pt x="35" y="74"/>
                    <a:pt x="34" y="74"/>
                  </a:cubicBezTo>
                  <a:cubicBezTo>
                    <a:pt x="33" y="75"/>
                    <a:pt x="33" y="77"/>
                    <a:pt x="32" y="78"/>
                  </a:cubicBezTo>
                  <a:close/>
                  <a:moveTo>
                    <a:pt x="32" y="89"/>
                  </a:moveTo>
                  <a:cubicBezTo>
                    <a:pt x="33" y="89"/>
                    <a:pt x="35" y="89"/>
                    <a:pt x="35" y="88"/>
                  </a:cubicBezTo>
                  <a:cubicBezTo>
                    <a:pt x="34" y="88"/>
                    <a:pt x="34" y="85"/>
                    <a:pt x="32" y="86"/>
                  </a:cubicBezTo>
                  <a:cubicBezTo>
                    <a:pt x="32" y="87"/>
                    <a:pt x="32" y="88"/>
                    <a:pt x="32" y="89"/>
                  </a:cubicBezTo>
                  <a:close/>
                  <a:moveTo>
                    <a:pt x="31" y="100"/>
                  </a:moveTo>
                  <a:cubicBezTo>
                    <a:pt x="31" y="99"/>
                    <a:pt x="33" y="100"/>
                    <a:pt x="35" y="100"/>
                  </a:cubicBezTo>
                  <a:cubicBezTo>
                    <a:pt x="34" y="98"/>
                    <a:pt x="35" y="97"/>
                    <a:pt x="35" y="97"/>
                  </a:cubicBezTo>
                  <a:cubicBezTo>
                    <a:pt x="34" y="97"/>
                    <a:pt x="33" y="96"/>
                    <a:pt x="32" y="96"/>
                  </a:cubicBezTo>
                  <a:cubicBezTo>
                    <a:pt x="32" y="97"/>
                    <a:pt x="28" y="100"/>
                    <a:pt x="31" y="100"/>
                  </a:cubicBezTo>
                  <a:close/>
                  <a:moveTo>
                    <a:pt x="30" y="112"/>
                  </a:moveTo>
                  <a:cubicBezTo>
                    <a:pt x="30" y="111"/>
                    <a:pt x="31" y="111"/>
                    <a:pt x="33" y="111"/>
                  </a:cubicBezTo>
                  <a:cubicBezTo>
                    <a:pt x="33" y="110"/>
                    <a:pt x="33" y="108"/>
                    <a:pt x="33" y="107"/>
                  </a:cubicBezTo>
                  <a:cubicBezTo>
                    <a:pt x="31" y="107"/>
                    <a:pt x="30" y="107"/>
                    <a:pt x="29" y="107"/>
                  </a:cubicBezTo>
                  <a:cubicBezTo>
                    <a:pt x="29" y="109"/>
                    <a:pt x="28" y="112"/>
                    <a:pt x="30" y="112"/>
                  </a:cubicBezTo>
                  <a:close/>
                  <a:moveTo>
                    <a:pt x="29" y="123"/>
                  </a:moveTo>
                  <a:cubicBezTo>
                    <a:pt x="29" y="121"/>
                    <a:pt x="32" y="122"/>
                    <a:pt x="32" y="119"/>
                  </a:cubicBezTo>
                  <a:cubicBezTo>
                    <a:pt x="30" y="119"/>
                    <a:pt x="30" y="117"/>
                    <a:pt x="29" y="118"/>
                  </a:cubicBezTo>
                  <a:cubicBezTo>
                    <a:pt x="30" y="120"/>
                    <a:pt x="26" y="122"/>
                    <a:pt x="29" y="123"/>
                  </a:cubicBezTo>
                  <a:close/>
                  <a:moveTo>
                    <a:pt x="31" y="131"/>
                  </a:moveTo>
                  <a:cubicBezTo>
                    <a:pt x="32" y="129"/>
                    <a:pt x="27" y="129"/>
                    <a:pt x="27" y="130"/>
                  </a:cubicBezTo>
                  <a:cubicBezTo>
                    <a:pt x="28" y="131"/>
                    <a:pt x="29" y="132"/>
                    <a:pt x="31" y="131"/>
                  </a:cubicBezTo>
                  <a:close/>
                  <a:moveTo>
                    <a:pt x="28" y="145"/>
                  </a:moveTo>
                  <a:cubicBezTo>
                    <a:pt x="30" y="144"/>
                    <a:pt x="29" y="138"/>
                    <a:pt x="26" y="139"/>
                  </a:cubicBezTo>
                  <a:cubicBezTo>
                    <a:pt x="26" y="141"/>
                    <a:pt x="24" y="146"/>
                    <a:pt x="28" y="145"/>
                  </a:cubicBezTo>
                  <a:close/>
                  <a:moveTo>
                    <a:pt x="27" y="158"/>
                  </a:moveTo>
                  <a:cubicBezTo>
                    <a:pt x="26" y="156"/>
                    <a:pt x="28" y="151"/>
                    <a:pt x="25" y="152"/>
                  </a:cubicBezTo>
                  <a:cubicBezTo>
                    <a:pt x="25" y="155"/>
                    <a:pt x="22" y="158"/>
                    <a:pt x="27" y="158"/>
                  </a:cubicBezTo>
                  <a:close/>
                  <a:moveTo>
                    <a:pt x="23" y="184"/>
                  </a:moveTo>
                  <a:cubicBezTo>
                    <a:pt x="23" y="178"/>
                    <a:pt x="27" y="167"/>
                    <a:pt x="24" y="165"/>
                  </a:cubicBezTo>
                  <a:cubicBezTo>
                    <a:pt x="23" y="170"/>
                    <a:pt x="19" y="180"/>
                    <a:pt x="23" y="184"/>
                  </a:cubicBezTo>
                  <a:close/>
                  <a:moveTo>
                    <a:pt x="19" y="200"/>
                  </a:moveTo>
                  <a:cubicBezTo>
                    <a:pt x="22" y="200"/>
                    <a:pt x="24" y="191"/>
                    <a:pt x="20" y="191"/>
                  </a:cubicBezTo>
                  <a:cubicBezTo>
                    <a:pt x="18" y="193"/>
                    <a:pt x="19" y="197"/>
                    <a:pt x="19" y="200"/>
                  </a:cubicBezTo>
                  <a:close/>
                  <a:moveTo>
                    <a:pt x="19" y="215"/>
                  </a:moveTo>
                  <a:cubicBezTo>
                    <a:pt x="21" y="213"/>
                    <a:pt x="19" y="210"/>
                    <a:pt x="20" y="207"/>
                  </a:cubicBezTo>
                  <a:cubicBezTo>
                    <a:pt x="19" y="207"/>
                    <a:pt x="18" y="207"/>
                    <a:pt x="17" y="207"/>
                  </a:cubicBezTo>
                  <a:cubicBezTo>
                    <a:pt x="18" y="209"/>
                    <a:pt x="15" y="215"/>
                    <a:pt x="19" y="21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3446" y="439"/>
              <a:ext cx="402" cy="608"/>
            </a:xfrm>
            <a:custGeom>
              <a:avLst/>
              <a:gdLst/>
              <a:ahLst/>
              <a:cxnLst>
                <a:cxn ang="0">
                  <a:pos x="153" y="28"/>
                </a:cxn>
                <a:cxn ang="0">
                  <a:pos x="122" y="200"/>
                </a:cxn>
                <a:cxn ang="0">
                  <a:pos x="104" y="236"/>
                </a:cxn>
                <a:cxn ang="0">
                  <a:pos x="80" y="172"/>
                </a:cxn>
                <a:cxn ang="0">
                  <a:pos x="52" y="231"/>
                </a:cxn>
                <a:cxn ang="0">
                  <a:pos x="1" y="229"/>
                </a:cxn>
                <a:cxn ang="0">
                  <a:pos x="6" y="159"/>
                </a:cxn>
                <a:cxn ang="0">
                  <a:pos x="12" y="114"/>
                </a:cxn>
                <a:cxn ang="0">
                  <a:pos x="29" y="71"/>
                </a:cxn>
                <a:cxn ang="0">
                  <a:pos x="63" y="127"/>
                </a:cxn>
                <a:cxn ang="0">
                  <a:pos x="94" y="112"/>
                </a:cxn>
                <a:cxn ang="0">
                  <a:pos x="110" y="43"/>
                </a:cxn>
                <a:cxn ang="0">
                  <a:pos x="155" y="0"/>
                </a:cxn>
                <a:cxn ang="0">
                  <a:pos x="116" y="39"/>
                </a:cxn>
                <a:cxn ang="0">
                  <a:pos x="101" y="107"/>
                </a:cxn>
                <a:cxn ang="0">
                  <a:pos x="80" y="135"/>
                </a:cxn>
                <a:cxn ang="0">
                  <a:pos x="62" y="75"/>
                </a:cxn>
                <a:cxn ang="0">
                  <a:pos x="33" y="92"/>
                </a:cxn>
                <a:cxn ang="0">
                  <a:pos x="31" y="102"/>
                </a:cxn>
                <a:cxn ang="0">
                  <a:pos x="46" y="224"/>
                </a:cxn>
                <a:cxn ang="0">
                  <a:pos x="90" y="166"/>
                </a:cxn>
                <a:cxn ang="0">
                  <a:pos x="113" y="231"/>
                </a:cxn>
                <a:cxn ang="0">
                  <a:pos x="132" y="104"/>
                </a:cxn>
                <a:cxn ang="0">
                  <a:pos x="122" y="9"/>
                </a:cxn>
                <a:cxn ang="0">
                  <a:pos x="27" y="81"/>
                </a:cxn>
                <a:cxn ang="0">
                  <a:pos x="20" y="112"/>
                </a:cxn>
                <a:cxn ang="0">
                  <a:pos x="22" y="103"/>
                </a:cxn>
                <a:cxn ang="0">
                  <a:pos x="19" y="121"/>
                </a:cxn>
                <a:cxn ang="0">
                  <a:pos x="19" y="121"/>
                </a:cxn>
                <a:cxn ang="0">
                  <a:pos x="21" y="127"/>
                </a:cxn>
                <a:cxn ang="0">
                  <a:pos x="16" y="145"/>
                </a:cxn>
                <a:cxn ang="0">
                  <a:pos x="20" y="142"/>
                </a:cxn>
                <a:cxn ang="0">
                  <a:pos x="14" y="156"/>
                </a:cxn>
                <a:cxn ang="0">
                  <a:pos x="20" y="159"/>
                </a:cxn>
                <a:cxn ang="0">
                  <a:pos x="14" y="156"/>
                </a:cxn>
                <a:cxn ang="0">
                  <a:pos x="12" y="178"/>
                </a:cxn>
                <a:cxn ang="0">
                  <a:pos x="19" y="168"/>
                </a:cxn>
                <a:cxn ang="0">
                  <a:pos x="11" y="199"/>
                </a:cxn>
                <a:cxn ang="0">
                  <a:pos x="11" y="199"/>
                </a:cxn>
                <a:cxn ang="0">
                  <a:pos x="12" y="207"/>
                </a:cxn>
              </a:cxnLst>
              <a:rect l="0" t="0" r="r" b="b"/>
              <a:pathLst>
                <a:path w="159" h="241">
                  <a:moveTo>
                    <a:pt x="155" y="0"/>
                  </a:moveTo>
                  <a:cubicBezTo>
                    <a:pt x="159" y="9"/>
                    <a:pt x="155" y="19"/>
                    <a:pt x="153" y="28"/>
                  </a:cubicBezTo>
                  <a:cubicBezTo>
                    <a:pt x="149" y="46"/>
                    <a:pt x="143" y="64"/>
                    <a:pt x="141" y="84"/>
                  </a:cubicBezTo>
                  <a:cubicBezTo>
                    <a:pt x="136" y="122"/>
                    <a:pt x="129" y="163"/>
                    <a:pt x="122" y="200"/>
                  </a:cubicBezTo>
                  <a:cubicBezTo>
                    <a:pt x="120" y="213"/>
                    <a:pt x="118" y="225"/>
                    <a:pt x="118" y="239"/>
                  </a:cubicBezTo>
                  <a:cubicBezTo>
                    <a:pt x="113" y="241"/>
                    <a:pt x="109" y="237"/>
                    <a:pt x="104" y="236"/>
                  </a:cubicBezTo>
                  <a:cubicBezTo>
                    <a:pt x="96" y="234"/>
                    <a:pt x="88" y="237"/>
                    <a:pt x="80" y="235"/>
                  </a:cubicBezTo>
                  <a:cubicBezTo>
                    <a:pt x="74" y="217"/>
                    <a:pt x="80" y="192"/>
                    <a:pt x="80" y="172"/>
                  </a:cubicBezTo>
                  <a:cubicBezTo>
                    <a:pt x="78" y="168"/>
                    <a:pt x="69" y="168"/>
                    <a:pt x="64" y="169"/>
                  </a:cubicBezTo>
                  <a:cubicBezTo>
                    <a:pt x="54" y="184"/>
                    <a:pt x="57" y="211"/>
                    <a:pt x="52" y="231"/>
                  </a:cubicBezTo>
                  <a:cubicBezTo>
                    <a:pt x="41" y="233"/>
                    <a:pt x="23" y="225"/>
                    <a:pt x="15" y="233"/>
                  </a:cubicBezTo>
                  <a:cubicBezTo>
                    <a:pt x="11" y="231"/>
                    <a:pt x="6" y="230"/>
                    <a:pt x="1" y="229"/>
                  </a:cubicBezTo>
                  <a:cubicBezTo>
                    <a:pt x="0" y="214"/>
                    <a:pt x="5" y="195"/>
                    <a:pt x="6" y="174"/>
                  </a:cubicBezTo>
                  <a:cubicBezTo>
                    <a:pt x="6" y="169"/>
                    <a:pt x="6" y="164"/>
                    <a:pt x="6" y="159"/>
                  </a:cubicBezTo>
                  <a:cubicBezTo>
                    <a:pt x="7" y="150"/>
                    <a:pt x="10" y="140"/>
                    <a:pt x="11" y="130"/>
                  </a:cubicBezTo>
                  <a:cubicBezTo>
                    <a:pt x="12" y="124"/>
                    <a:pt x="11" y="119"/>
                    <a:pt x="12" y="114"/>
                  </a:cubicBezTo>
                  <a:cubicBezTo>
                    <a:pt x="13" y="109"/>
                    <a:pt x="15" y="105"/>
                    <a:pt x="16" y="101"/>
                  </a:cubicBezTo>
                  <a:cubicBezTo>
                    <a:pt x="18" y="88"/>
                    <a:pt x="19" y="75"/>
                    <a:pt x="29" y="71"/>
                  </a:cubicBezTo>
                  <a:cubicBezTo>
                    <a:pt x="42" y="72"/>
                    <a:pt x="56" y="67"/>
                    <a:pt x="69" y="69"/>
                  </a:cubicBezTo>
                  <a:cubicBezTo>
                    <a:pt x="70" y="86"/>
                    <a:pt x="62" y="106"/>
                    <a:pt x="63" y="127"/>
                  </a:cubicBezTo>
                  <a:cubicBezTo>
                    <a:pt x="72" y="130"/>
                    <a:pt x="81" y="120"/>
                    <a:pt x="90" y="123"/>
                  </a:cubicBezTo>
                  <a:cubicBezTo>
                    <a:pt x="93" y="121"/>
                    <a:pt x="93" y="116"/>
                    <a:pt x="94" y="112"/>
                  </a:cubicBezTo>
                  <a:cubicBezTo>
                    <a:pt x="98" y="97"/>
                    <a:pt x="100" y="78"/>
                    <a:pt x="105" y="60"/>
                  </a:cubicBezTo>
                  <a:cubicBezTo>
                    <a:pt x="107" y="54"/>
                    <a:pt x="109" y="48"/>
                    <a:pt x="110" y="43"/>
                  </a:cubicBezTo>
                  <a:cubicBezTo>
                    <a:pt x="113" y="29"/>
                    <a:pt x="117" y="16"/>
                    <a:pt x="115" y="2"/>
                  </a:cubicBezTo>
                  <a:cubicBezTo>
                    <a:pt x="125" y="0"/>
                    <a:pt x="140" y="3"/>
                    <a:pt x="155" y="0"/>
                  </a:cubicBezTo>
                  <a:close/>
                  <a:moveTo>
                    <a:pt x="122" y="9"/>
                  </a:moveTo>
                  <a:cubicBezTo>
                    <a:pt x="123" y="22"/>
                    <a:pt x="118" y="30"/>
                    <a:pt x="116" y="39"/>
                  </a:cubicBezTo>
                  <a:cubicBezTo>
                    <a:pt x="114" y="47"/>
                    <a:pt x="113" y="55"/>
                    <a:pt x="111" y="63"/>
                  </a:cubicBezTo>
                  <a:cubicBezTo>
                    <a:pt x="107" y="77"/>
                    <a:pt x="104" y="94"/>
                    <a:pt x="101" y="107"/>
                  </a:cubicBezTo>
                  <a:cubicBezTo>
                    <a:pt x="99" y="115"/>
                    <a:pt x="100" y="124"/>
                    <a:pt x="96" y="131"/>
                  </a:cubicBezTo>
                  <a:cubicBezTo>
                    <a:pt x="90" y="131"/>
                    <a:pt x="85" y="133"/>
                    <a:pt x="80" y="135"/>
                  </a:cubicBezTo>
                  <a:cubicBezTo>
                    <a:pt x="73" y="130"/>
                    <a:pt x="64" y="137"/>
                    <a:pt x="56" y="134"/>
                  </a:cubicBezTo>
                  <a:cubicBezTo>
                    <a:pt x="55" y="119"/>
                    <a:pt x="62" y="93"/>
                    <a:pt x="62" y="75"/>
                  </a:cubicBezTo>
                  <a:cubicBezTo>
                    <a:pt x="51" y="75"/>
                    <a:pt x="43" y="77"/>
                    <a:pt x="35" y="79"/>
                  </a:cubicBezTo>
                  <a:cubicBezTo>
                    <a:pt x="35" y="84"/>
                    <a:pt x="33" y="87"/>
                    <a:pt x="33" y="92"/>
                  </a:cubicBezTo>
                  <a:cubicBezTo>
                    <a:pt x="32" y="95"/>
                    <a:pt x="37" y="92"/>
                    <a:pt x="36" y="96"/>
                  </a:cubicBezTo>
                  <a:cubicBezTo>
                    <a:pt x="36" y="100"/>
                    <a:pt x="31" y="98"/>
                    <a:pt x="31" y="102"/>
                  </a:cubicBezTo>
                  <a:cubicBezTo>
                    <a:pt x="29" y="143"/>
                    <a:pt x="20" y="186"/>
                    <a:pt x="21" y="223"/>
                  </a:cubicBezTo>
                  <a:cubicBezTo>
                    <a:pt x="29" y="224"/>
                    <a:pt x="40" y="222"/>
                    <a:pt x="46" y="224"/>
                  </a:cubicBezTo>
                  <a:cubicBezTo>
                    <a:pt x="52" y="205"/>
                    <a:pt x="49" y="179"/>
                    <a:pt x="58" y="164"/>
                  </a:cubicBezTo>
                  <a:cubicBezTo>
                    <a:pt x="70" y="162"/>
                    <a:pt x="83" y="159"/>
                    <a:pt x="90" y="166"/>
                  </a:cubicBezTo>
                  <a:cubicBezTo>
                    <a:pt x="85" y="183"/>
                    <a:pt x="80" y="208"/>
                    <a:pt x="85" y="229"/>
                  </a:cubicBezTo>
                  <a:cubicBezTo>
                    <a:pt x="95" y="229"/>
                    <a:pt x="105" y="229"/>
                    <a:pt x="113" y="231"/>
                  </a:cubicBezTo>
                  <a:cubicBezTo>
                    <a:pt x="119" y="204"/>
                    <a:pt x="122" y="177"/>
                    <a:pt x="126" y="148"/>
                  </a:cubicBezTo>
                  <a:cubicBezTo>
                    <a:pt x="128" y="134"/>
                    <a:pt x="130" y="119"/>
                    <a:pt x="132" y="104"/>
                  </a:cubicBezTo>
                  <a:cubicBezTo>
                    <a:pt x="137" y="70"/>
                    <a:pt x="146" y="41"/>
                    <a:pt x="150" y="7"/>
                  </a:cubicBezTo>
                  <a:cubicBezTo>
                    <a:pt x="142" y="6"/>
                    <a:pt x="130" y="8"/>
                    <a:pt x="122" y="9"/>
                  </a:cubicBezTo>
                  <a:close/>
                  <a:moveTo>
                    <a:pt x="23" y="97"/>
                  </a:moveTo>
                  <a:cubicBezTo>
                    <a:pt x="27" y="95"/>
                    <a:pt x="29" y="85"/>
                    <a:pt x="27" y="81"/>
                  </a:cubicBezTo>
                  <a:cubicBezTo>
                    <a:pt x="26" y="86"/>
                    <a:pt x="23" y="94"/>
                    <a:pt x="23" y="97"/>
                  </a:cubicBezTo>
                  <a:close/>
                  <a:moveTo>
                    <a:pt x="20" y="112"/>
                  </a:moveTo>
                  <a:cubicBezTo>
                    <a:pt x="24" y="111"/>
                    <a:pt x="25" y="108"/>
                    <a:pt x="24" y="103"/>
                  </a:cubicBezTo>
                  <a:cubicBezTo>
                    <a:pt x="23" y="103"/>
                    <a:pt x="22" y="103"/>
                    <a:pt x="22" y="103"/>
                  </a:cubicBezTo>
                  <a:cubicBezTo>
                    <a:pt x="22" y="107"/>
                    <a:pt x="21" y="109"/>
                    <a:pt x="20" y="112"/>
                  </a:cubicBezTo>
                  <a:close/>
                  <a:moveTo>
                    <a:pt x="19" y="121"/>
                  </a:moveTo>
                  <a:cubicBezTo>
                    <a:pt x="21" y="121"/>
                    <a:pt x="22" y="120"/>
                    <a:pt x="23" y="119"/>
                  </a:cubicBezTo>
                  <a:cubicBezTo>
                    <a:pt x="21" y="119"/>
                    <a:pt x="19" y="119"/>
                    <a:pt x="19" y="121"/>
                  </a:cubicBezTo>
                  <a:close/>
                  <a:moveTo>
                    <a:pt x="18" y="136"/>
                  </a:moveTo>
                  <a:cubicBezTo>
                    <a:pt x="19" y="134"/>
                    <a:pt x="25" y="129"/>
                    <a:pt x="21" y="127"/>
                  </a:cubicBezTo>
                  <a:cubicBezTo>
                    <a:pt x="19" y="129"/>
                    <a:pt x="14" y="133"/>
                    <a:pt x="18" y="136"/>
                  </a:cubicBezTo>
                  <a:close/>
                  <a:moveTo>
                    <a:pt x="16" y="145"/>
                  </a:moveTo>
                  <a:cubicBezTo>
                    <a:pt x="16" y="147"/>
                    <a:pt x="18" y="146"/>
                    <a:pt x="20" y="146"/>
                  </a:cubicBezTo>
                  <a:cubicBezTo>
                    <a:pt x="20" y="146"/>
                    <a:pt x="22" y="142"/>
                    <a:pt x="20" y="142"/>
                  </a:cubicBezTo>
                  <a:cubicBezTo>
                    <a:pt x="20" y="145"/>
                    <a:pt x="15" y="142"/>
                    <a:pt x="16" y="145"/>
                  </a:cubicBezTo>
                  <a:close/>
                  <a:moveTo>
                    <a:pt x="14" y="156"/>
                  </a:moveTo>
                  <a:cubicBezTo>
                    <a:pt x="14" y="158"/>
                    <a:pt x="14" y="159"/>
                    <a:pt x="14" y="161"/>
                  </a:cubicBezTo>
                  <a:cubicBezTo>
                    <a:pt x="16" y="160"/>
                    <a:pt x="18" y="160"/>
                    <a:pt x="20" y="159"/>
                  </a:cubicBezTo>
                  <a:cubicBezTo>
                    <a:pt x="20" y="156"/>
                    <a:pt x="20" y="154"/>
                    <a:pt x="18" y="154"/>
                  </a:cubicBezTo>
                  <a:cubicBezTo>
                    <a:pt x="17" y="156"/>
                    <a:pt x="16" y="156"/>
                    <a:pt x="14" y="156"/>
                  </a:cubicBezTo>
                  <a:close/>
                  <a:moveTo>
                    <a:pt x="13" y="169"/>
                  </a:moveTo>
                  <a:cubicBezTo>
                    <a:pt x="13" y="172"/>
                    <a:pt x="14" y="176"/>
                    <a:pt x="12" y="178"/>
                  </a:cubicBezTo>
                  <a:cubicBezTo>
                    <a:pt x="15" y="178"/>
                    <a:pt x="16" y="176"/>
                    <a:pt x="18" y="175"/>
                  </a:cubicBezTo>
                  <a:cubicBezTo>
                    <a:pt x="17" y="172"/>
                    <a:pt x="18" y="170"/>
                    <a:pt x="19" y="168"/>
                  </a:cubicBezTo>
                  <a:cubicBezTo>
                    <a:pt x="16" y="167"/>
                    <a:pt x="16" y="170"/>
                    <a:pt x="13" y="169"/>
                  </a:cubicBezTo>
                  <a:close/>
                  <a:moveTo>
                    <a:pt x="11" y="199"/>
                  </a:moveTo>
                  <a:cubicBezTo>
                    <a:pt x="14" y="199"/>
                    <a:pt x="16" y="196"/>
                    <a:pt x="16" y="192"/>
                  </a:cubicBezTo>
                  <a:cubicBezTo>
                    <a:pt x="13" y="193"/>
                    <a:pt x="11" y="195"/>
                    <a:pt x="11" y="199"/>
                  </a:cubicBezTo>
                  <a:close/>
                  <a:moveTo>
                    <a:pt x="13" y="222"/>
                  </a:moveTo>
                  <a:cubicBezTo>
                    <a:pt x="13" y="217"/>
                    <a:pt x="17" y="211"/>
                    <a:pt x="12" y="207"/>
                  </a:cubicBezTo>
                  <a:cubicBezTo>
                    <a:pt x="9" y="210"/>
                    <a:pt x="6" y="220"/>
                    <a:pt x="13" y="222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3790" y="431"/>
              <a:ext cx="1189" cy="672"/>
            </a:xfrm>
            <a:custGeom>
              <a:avLst/>
              <a:gdLst/>
              <a:ahLst/>
              <a:cxnLst>
                <a:cxn ang="0">
                  <a:pos x="119" y="171"/>
                </a:cxn>
                <a:cxn ang="0">
                  <a:pos x="15" y="228"/>
                </a:cxn>
                <a:cxn ang="0">
                  <a:pos x="26" y="56"/>
                </a:cxn>
                <a:cxn ang="0">
                  <a:pos x="30" y="61"/>
                </a:cxn>
                <a:cxn ang="0">
                  <a:pos x="102" y="162"/>
                </a:cxn>
                <a:cxn ang="0">
                  <a:pos x="67" y="1"/>
                </a:cxn>
                <a:cxn ang="0">
                  <a:pos x="144" y="12"/>
                </a:cxn>
                <a:cxn ang="0">
                  <a:pos x="166" y="110"/>
                </a:cxn>
                <a:cxn ang="0">
                  <a:pos x="229" y="24"/>
                </a:cxn>
                <a:cxn ang="0">
                  <a:pos x="287" y="23"/>
                </a:cxn>
                <a:cxn ang="0">
                  <a:pos x="323" y="112"/>
                </a:cxn>
                <a:cxn ang="0">
                  <a:pos x="283" y="170"/>
                </a:cxn>
                <a:cxn ang="0">
                  <a:pos x="362" y="16"/>
                </a:cxn>
                <a:cxn ang="0">
                  <a:pos x="406" y="130"/>
                </a:cxn>
                <a:cxn ang="0">
                  <a:pos x="471" y="22"/>
                </a:cxn>
                <a:cxn ang="0">
                  <a:pos x="436" y="256"/>
                </a:cxn>
                <a:cxn ang="0">
                  <a:pos x="363" y="257"/>
                </a:cxn>
                <a:cxn ang="0">
                  <a:pos x="332" y="216"/>
                </a:cxn>
                <a:cxn ang="0">
                  <a:pos x="231" y="244"/>
                </a:cxn>
                <a:cxn ang="0">
                  <a:pos x="376" y="251"/>
                </a:cxn>
                <a:cxn ang="0">
                  <a:pos x="449" y="209"/>
                </a:cxn>
                <a:cxn ang="0">
                  <a:pos x="432" y="98"/>
                </a:cxn>
                <a:cxn ang="0">
                  <a:pos x="404" y="71"/>
                </a:cxn>
                <a:cxn ang="0">
                  <a:pos x="142" y="116"/>
                </a:cxn>
                <a:cxn ang="0">
                  <a:pos x="204" y="189"/>
                </a:cxn>
                <a:cxn ang="0">
                  <a:pos x="219" y="28"/>
                </a:cxn>
                <a:cxn ang="0">
                  <a:pos x="166" y="77"/>
                </a:cxn>
                <a:cxn ang="0">
                  <a:pos x="294" y="26"/>
                </a:cxn>
                <a:cxn ang="0">
                  <a:pos x="323" y="215"/>
                </a:cxn>
                <a:cxn ang="0">
                  <a:pos x="311" y="161"/>
                </a:cxn>
                <a:cxn ang="0">
                  <a:pos x="256" y="159"/>
                </a:cxn>
                <a:cxn ang="0">
                  <a:pos x="295" y="26"/>
                </a:cxn>
                <a:cxn ang="0">
                  <a:pos x="355" y="75"/>
                </a:cxn>
                <a:cxn ang="0">
                  <a:pos x="354" y="88"/>
                </a:cxn>
                <a:cxn ang="0">
                  <a:pos x="126" y="89"/>
                </a:cxn>
                <a:cxn ang="0">
                  <a:pos x="359" y="93"/>
                </a:cxn>
                <a:cxn ang="0">
                  <a:pos x="130" y="109"/>
                </a:cxn>
                <a:cxn ang="0">
                  <a:pos x="125" y="108"/>
                </a:cxn>
                <a:cxn ang="0">
                  <a:pos x="350" y="111"/>
                </a:cxn>
                <a:cxn ang="0">
                  <a:pos x="348" y="135"/>
                </a:cxn>
                <a:cxn ang="0">
                  <a:pos x="230" y="132"/>
                </a:cxn>
                <a:cxn ang="0">
                  <a:pos x="127" y="137"/>
                </a:cxn>
                <a:cxn ang="0">
                  <a:pos x="348" y="148"/>
                </a:cxn>
                <a:cxn ang="0">
                  <a:pos x="133" y="150"/>
                </a:cxn>
                <a:cxn ang="0">
                  <a:pos x="345" y="165"/>
                </a:cxn>
                <a:cxn ang="0">
                  <a:pos x="127" y="165"/>
                </a:cxn>
                <a:cxn ang="0">
                  <a:pos x="228" y="168"/>
                </a:cxn>
                <a:cxn ang="0">
                  <a:pos x="350" y="170"/>
                </a:cxn>
                <a:cxn ang="0">
                  <a:pos x="128" y="171"/>
                </a:cxn>
                <a:cxn ang="0">
                  <a:pos x="222" y="176"/>
                </a:cxn>
                <a:cxn ang="0">
                  <a:pos x="343" y="187"/>
                </a:cxn>
                <a:cxn ang="0">
                  <a:pos x="130" y="194"/>
                </a:cxn>
                <a:cxn ang="0">
                  <a:pos x="222" y="199"/>
                </a:cxn>
                <a:cxn ang="0">
                  <a:pos x="135" y="206"/>
                </a:cxn>
                <a:cxn ang="0">
                  <a:pos x="347" y="208"/>
                </a:cxn>
                <a:cxn ang="0">
                  <a:pos x="231" y="208"/>
                </a:cxn>
                <a:cxn ang="0">
                  <a:pos x="141" y="213"/>
                </a:cxn>
                <a:cxn ang="0">
                  <a:pos x="340" y="217"/>
                </a:cxn>
                <a:cxn ang="0">
                  <a:pos x="232" y="233"/>
                </a:cxn>
                <a:cxn ang="0">
                  <a:pos x="345" y="229"/>
                </a:cxn>
                <a:cxn ang="0">
                  <a:pos x="337" y="245"/>
                </a:cxn>
              </a:cxnLst>
              <a:rect l="0" t="0" r="r" b="b"/>
              <a:pathLst>
                <a:path w="471" h="266">
                  <a:moveTo>
                    <a:pt x="217" y="177"/>
                  </a:moveTo>
                  <a:cubicBezTo>
                    <a:pt x="208" y="200"/>
                    <a:pt x="199" y="224"/>
                    <a:pt x="180" y="237"/>
                  </a:cubicBezTo>
                  <a:cubicBezTo>
                    <a:pt x="168" y="234"/>
                    <a:pt x="156" y="233"/>
                    <a:pt x="147" y="228"/>
                  </a:cubicBezTo>
                  <a:cubicBezTo>
                    <a:pt x="138" y="224"/>
                    <a:pt x="134" y="215"/>
                    <a:pt x="127" y="210"/>
                  </a:cubicBezTo>
                  <a:cubicBezTo>
                    <a:pt x="123" y="198"/>
                    <a:pt x="123" y="182"/>
                    <a:pt x="119" y="171"/>
                  </a:cubicBezTo>
                  <a:cubicBezTo>
                    <a:pt x="122" y="157"/>
                    <a:pt x="120" y="136"/>
                    <a:pt x="123" y="123"/>
                  </a:cubicBezTo>
                  <a:cubicBezTo>
                    <a:pt x="120" y="139"/>
                    <a:pt x="111" y="158"/>
                    <a:pt x="102" y="176"/>
                  </a:cubicBezTo>
                  <a:cubicBezTo>
                    <a:pt x="93" y="197"/>
                    <a:pt x="81" y="216"/>
                    <a:pt x="65" y="228"/>
                  </a:cubicBezTo>
                  <a:cubicBezTo>
                    <a:pt x="58" y="233"/>
                    <a:pt x="47" y="239"/>
                    <a:pt x="36" y="238"/>
                  </a:cubicBezTo>
                  <a:cubicBezTo>
                    <a:pt x="27" y="237"/>
                    <a:pt x="23" y="232"/>
                    <a:pt x="15" y="228"/>
                  </a:cubicBezTo>
                  <a:cubicBezTo>
                    <a:pt x="4" y="210"/>
                    <a:pt x="0" y="180"/>
                    <a:pt x="3" y="155"/>
                  </a:cubicBezTo>
                  <a:cubicBezTo>
                    <a:pt x="4" y="139"/>
                    <a:pt x="4" y="124"/>
                    <a:pt x="7" y="108"/>
                  </a:cubicBezTo>
                  <a:cubicBezTo>
                    <a:pt x="8" y="104"/>
                    <a:pt x="11" y="100"/>
                    <a:pt x="12" y="95"/>
                  </a:cubicBezTo>
                  <a:cubicBezTo>
                    <a:pt x="14" y="90"/>
                    <a:pt x="14" y="85"/>
                    <a:pt x="15" y="80"/>
                  </a:cubicBezTo>
                  <a:cubicBezTo>
                    <a:pt x="18" y="72"/>
                    <a:pt x="23" y="64"/>
                    <a:pt x="26" y="56"/>
                  </a:cubicBezTo>
                  <a:cubicBezTo>
                    <a:pt x="28" y="49"/>
                    <a:pt x="29" y="42"/>
                    <a:pt x="31" y="35"/>
                  </a:cubicBezTo>
                  <a:cubicBezTo>
                    <a:pt x="32" y="33"/>
                    <a:pt x="34" y="31"/>
                    <a:pt x="34" y="29"/>
                  </a:cubicBezTo>
                  <a:cubicBezTo>
                    <a:pt x="38" y="21"/>
                    <a:pt x="41" y="12"/>
                    <a:pt x="50" y="10"/>
                  </a:cubicBezTo>
                  <a:cubicBezTo>
                    <a:pt x="49" y="21"/>
                    <a:pt x="41" y="28"/>
                    <a:pt x="37" y="38"/>
                  </a:cubicBezTo>
                  <a:cubicBezTo>
                    <a:pt x="34" y="45"/>
                    <a:pt x="33" y="53"/>
                    <a:pt x="30" y="61"/>
                  </a:cubicBezTo>
                  <a:cubicBezTo>
                    <a:pt x="28" y="68"/>
                    <a:pt x="24" y="74"/>
                    <a:pt x="22" y="81"/>
                  </a:cubicBezTo>
                  <a:cubicBezTo>
                    <a:pt x="14" y="104"/>
                    <a:pt x="10" y="127"/>
                    <a:pt x="8" y="156"/>
                  </a:cubicBezTo>
                  <a:cubicBezTo>
                    <a:pt x="7" y="188"/>
                    <a:pt x="12" y="238"/>
                    <a:pt x="47" y="229"/>
                  </a:cubicBezTo>
                  <a:cubicBezTo>
                    <a:pt x="55" y="227"/>
                    <a:pt x="64" y="220"/>
                    <a:pt x="71" y="213"/>
                  </a:cubicBezTo>
                  <a:cubicBezTo>
                    <a:pt x="83" y="200"/>
                    <a:pt x="94" y="181"/>
                    <a:pt x="102" y="162"/>
                  </a:cubicBezTo>
                  <a:cubicBezTo>
                    <a:pt x="110" y="146"/>
                    <a:pt x="117" y="125"/>
                    <a:pt x="120" y="101"/>
                  </a:cubicBezTo>
                  <a:cubicBezTo>
                    <a:pt x="123" y="71"/>
                    <a:pt x="115" y="42"/>
                    <a:pt x="102" y="23"/>
                  </a:cubicBezTo>
                  <a:cubicBezTo>
                    <a:pt x="96" y="14"/>
                    <a:pt x="82" y="3"/>
                    <a:pt x="67" y="7"/>
                  </a:cubicBezTo>
                  <a:cubicBezTo>
                    <a:pt x="58" y="10"/>
                    <a:pt x="58" y="18"/>
                    <a:pt x="48" y="23"/>
                  </a:cubicBezTo>
                  <a:cubicBezTo>
                    <a:pt x="50" y="12"/>
                    <a:pt x="57" y="3"/>
                    <a:pt x="67" y="1"/>
                  </a:cubicBezTo>
                  <a:cubicBezTo>
                    <a:pt x="72" y="0"/>
                    <a:pt x="89" y="2"/>
                    <a:pt x="95" y="4"/>
                  </a:cubicBezTo>
                  <a:cubicBezTo>
                    <a:pt x="107" y="10"/>
                    <a:pt x="122" y="42"/>
                    <a:pt x="125" y="60"/>
                  </a:cubicBezTo>
                  <a:cubicBezTo>
                    <a:pt x="126" y="69"/>
                    <a:pt x="124" y="77"/>
                    <a:pt x="126" y="84"/>
                  </a:cubicBezTo>
                  <a:cubicBezTo>
                    <a:pt x="131" y="67"/>
                    <a:pt x="131" y="41"/>
                    <a:pt x="138" y="24"/>
                  </a:cubicBezTo>
                  <a:cubicBezTo>
                    <a:pt x="140" y="19"/>
                    <a:pt x="142" y="14"/>
                    <a:pt x="144" y="12"/>
                  </a:cubicBezTo>
                  <a:cubicBezTo>
                    <a:pt x="145" y="11"/>
                    <a:pt x="150" y="12"/>
                    <a:pt x="149" y="8"/>
                  </a:cubicBezTo>
                  <a:cubicBezTo>
                    <a:pt x="153" y="20"/>
                    <a:pt x="173" y="17"/>
                    <a:pt x="182" y="24"/>
                  </a:cubicBezTo>
                  <a:cubicBezTo>
                    <a:pt x="184" y="35"/>
                    <a:pt x="181" y="47"/>
                    <a:pt x="178" y="59"/>
                  </a:cubicBezTo>
                  <a:cubicBezTo>
                    <a:pt x="176" y="70"/>
                    <a:pt x="170" y="80"/>
                    <a:pt x="168" y="90"/>
                  </a:cubicBezTo>
                  <a:cubicBezTo>
                    <a:pt x="166" y="97"/>
                    <a:pt x="165" y="104"/>
                    <a:pt x="166" y="110"/>
                  </a:cubicBezTo>
                  <a:cubicBezTo>
                    <a:pt x="167" y="116"/>
                    <a:pt x="174" y="125"/>
                    <a:pt x="181" y="123"/>
                  </a:cubicBezTo>
                  <a:cubicBezTo>
                    <a:pt x="188" y="120"/>
                    <a:pt x="191" y="101"/>
                    <a:pt x="194" y="88"/>
                  </a:cubicBezTo>
                  <a:cubicBezTo>
                    <a:pt x="196" y="73"/>
                    <a:pt x="199" y="57"/>
                    <a:pt x="199" y="48"/>
                  </a:cubicBezTo>
                  <a:cubicBezTo>
                    <a:pt x="200" y="36"/>
                    <a:pt x="201" y="29"/>
                    <a:pt x="208" y="24"/>
                  </a:cubicBezTo>
                  <a:cubicBezTo>
                    <a:pt x="217" y="23"/>
                    <a:pt x="222" y="21"/>
                    <a:pt x="229" y="24"/>
                  </a:cubicBezTo>
                  <a:cubicBezTo>
                    <a:pt x="231" y="29"/>
                    <a:pt x="234" y="33"/>
                    <a:pt x="237" y="37"/>
                  </a:cubicBezTo>
                  <a:cubicBezTo>
                    <a:pt x="240" y="61"/>
                    <a:pt x="235" y="85"/>
                    <a:pt x="231" y="107"/>
                  </a:cubicBezTo>
                  <a:cubicBezTo>
                    <a:pt x="234" y="106"/>
                    <a:pt x="234" y="103"/>
                    <a:pt x="235" y="100"/>
                  </a:cubicBezTo>
                  <a:cubicBezTo>
                    <a:pt x="242" y="86"/>
                    <a:pt x="251" y="72"/>
                    <a:pt x="260" y="58"/>
                  </a:cubicBezTo>
                  <a:cubicBezTo>
                    <a:pt x="269" y="45"/>
                    <a:pt x="274" y="33"/>
                    <a:pt x="287" y="23"/>
                  </a:cubicBezTo>
                  <a:cubicBezTo>
                    <a:pt x="291" y="19"/>
                    <a:pt x="297" y="15"/>
                    <a:pt x="302" y="13"/>
                  </a:cubicBezTo>
                  <a:cubicBezTo>
                    <a:pt x="307" y="20"/>
                    <a:pt x="304" y="26"/>
                    <a:pt x="304" y="34"/>
                  </a:cubicBezTo>
                  <a:cubicBezTo>
                    <a:pt x="304" y="41"/>
                    <a:pt x="307" y="47"/>
                    <a:pt x="309" y="54"/>
                  </a:cubicBezTo>
                  <a:cubicBezTo>
                    <a:pt x="310" y="61"/>
                    <a:pt x="312" y="68"/>
                    <a:pt x="314" y="75"/>
                  </a:cubicBezTo>
                  <a:cubicBezTo>
                    <a:pt x="318" y="87"/>
                    <a:pt x="323" y="100"/>
                    <a:pt x="323" y="112"/>
                  </a:cubicBezTo>
                  <a:cubicBezTo>
                    <a:pt x="321" y="115"/>
                    <a:pt x="316" y="114"/>
                    <a:pt x="313" y="115"/>
                  </a:cubicBezTo>
                  <a:cubicBezTo>
                    <a:pt x="298" y="118"/>
                    <a:pt x="276" y="121"/>
                    <a:pt x="268" y="135"/>
                  </a:cubicBezTo>
                  <a:cubicBezTo>
                    <a:pt x="258" y="151"/>
                    <a:pt x="263" y="176"/>
                    <a:pt x="276" y="182"/>
                  </a:cubicBezTo>
                  <a:cubicBezTo>
                    <a:pt x="289" y="188"/>
                    <a:pt x="316" y="186"/>
                    <a:pt x="312" y="169"/>
                  </a:cubicBezTo>
                  <a:cubicBezTo>
                    <a:pt x="305" y="168"/>
                    <a:pt x="291" y="177"/>
                    <a:pt x="283" y="170"/>
                  </a:cubicBezTo>
                  <a:cubicBezTo>
                    <a:pt x="279" y="162"/>
                    <a:pt x="283" y="154"/>
                    <a:pt x="282" y="144"/>
                  </a:cubicBezTo>
                  <a:cubicBezTo>
                    <a:pt x="301" y="139"/>
                    <a:pt x="324" y="140"/>
                    <a:pt x="341" y="147"/>
                  </a:cubicBezTo>
                  <a:cubicBezTo>
                    <a:pt x="345" y="114"/>
                    <a:pt x="346" y="79"/>
                    <a:pt x="353" y="46"/>
                  </a:cubicBezTo>
                  <a:cubicBezTo>
                    <a:pt x="354" y="41"/>
                    <a:pt x="356" y="38"/>
                    <a:pt x="357" y="33"/>
                  </a:cubicBezTo>
                  <a:cubicBezTo>
                    <a:pt x="358" y="28"/>
                    <a:pt x="355" y="19"/>
                    <a:pt x="362" y="16"/>
                  </a:cubicBezTo>
                  <a:cubicBezTo>
                    <a:pt x="364" y="29"/>
                    <a:pt x="360" y="43"/>
                    <a:pt x="358" y="54"/>
                  </a:cubicBezTo>
                  <a:cubicBezTo>
                    <a:pt x="364" y="54"/>
                    <a:pt x="362" y="45"/>
                    <a:pt x="363" y="40"/>
                  </a:cubicBezTo>
                  <a:cubicBezTo>
                    <a:pt x="364" y="29"/>
                    <a:pt x="365" y="17"/>
                    <a:pt x="365" y="11"/>
                  </a:cubicBezTo>
                  <a:cubicBezTo>
                    <a:pt x="382" y="8"/>
                    <a:pt x="399" y="7"/>
                    <a:pt x="418" y="9"/>
                  </a:cubicBezTo>
                  <a:cubicBezTo>
                    <a:pt x="414" y="51"/>
                    <a:pt x="406" y="87"/>
                    <a:pt x="406" y="130"/>
                  </a:cubicBezTo>
                  <a:cubicBezTo>
                    <a:pt x="409" y="134"/>
                    <a:pt x="416" y="132"/>
                    <a:pt x="420" y="134"/>
                  </a:cubicBezTo>
                  <a:cubicBezTo>
                    <a:pt x="425" y="127"/>
                    <a:pt x="423" y="119"/>
                    <a:pt x="424" y="111"/>
                  </a:cubicBezTo>
                  <a:cubicBezTo>
                    <a:pt x="425" y="97"/>
                    <a:pt x="429" y="79"/>
                    <a:pt x="431" y="63"/>
                  </a:cubicBezTo>
                  <a:cubicBezTo>
                    <a:pt x="433" y="48"/>
                    <a:pt x="436" y="35"/>
                    <a:pt x="436" y="21"/>
                  </a:cubicBezTo>
                  <a:cubicBezTo>
                    <a:pt x="446" y="17"/>
                    <a:pt x="457" y="25"/>
                    <a:pt x="471" y="22"/>
                  </a:cubicBezTo>
                  <a:cubicBezTo>
                    <a:pt x="471" y="59"/>
                    <a:pt x="457" y="91"/>
                    <a:pt x="455" y="126"/>
                  </a:cubicBezTo>
                  <a:cubicBezTo>
                    <a:pt x="454" y="135"/>
                    <a:pt x="454" y="144"/>
                    <a:pt x="454" y="152"/>
                  </a:cubicBezTo>
                  <a:cubicBezTo>
                    <a:pt x="454" y="174"/>
                    <a:pt x="453" y="198"/>
                    <a:pt x="456" y="219"/>
                  </a:cubicBezTo>
                  <a:cubicBezTo>
                    <a:pt x="457" y="230"/>
                    <a:pt x="461" y="241"/>
                    <a:pt x="460" y="251"/>
                  </a:cubicBezTo>
                  <a:cubicBezTo>
                    <a:pt x="454" y="256"/>
                    <a:pt x="443" y="252"/>
                    <a:pt x="436" y="256"/>
                  </a:cubicBezTo>
                  <a:cubicBezTo>
                    <a:pt x="430" y="255"/>
                    <a:pt x="425" y="253"/>
                    <a:pt x="419" y="255"/>
                  </a:cubicBezTo>
                  <a:cubicBezTo>
                    <a:pt x="406" y="239"/>
                    <a:pt x="414" y="212"/>
                    <a:pt x="414" y="188"/>
                  </a:cubicBezTo>
                  <a:cubicBezTo>
                    <a:pt x="411" y="184"/>
                    <a:pt x="404" y="183"/>
                    <a:pt x="399" y="180"/>
                  </a:cubicBezTo>
                  <a:cubicBezTo>
                    <a:pt x="386" y="198"/>
                    <a:pt x="386" y="235"/>
                    <a:pt x="382" y="259"/>
                  </a:cubicBezTo>
                  <a:cubicBezTo>
                    <a:pt x="374" y="259"/>
                    <a:pt x="369" y="256"/>
                    <a:pt x="363" y="257"/>
                  </a:cubicBezTo>
                  <a:cubicBezTo>
                    <a:pt x="358" y="257"/>
                    <a:pt x="354" y="261"/>
                    <a:pt x="349" y="263"/>
                  </a:cubicBezTo>
                  <a:cubicBezTo>
                    <a:pt x="348" y="263"/>
                    <a:pt x="347" y="262"/>
                    <a:pt x="344" y="262"/>
                  </a:cubicBezTo>
                  <a:cubicBezTo>
                    <a:pt x="342" y="262"/>
                    <a:pt x="338" y="266"/>
                    <a:pt x="335" y="263"/>
                  </a:cubicBezTo>
                  <a:cubicBezTo>
                    <a:pt x="327" y="260"/>
                    <a:pt x="329" y="250"/>
                    <a:pt x="326" y="243"/>
                  </a:cubicBezTo>
                  <a:cubicBezTo>
                    <a:pt x="332" y="236"/>
                    <a:pt x="330" y="227"/>
                    <a:pt x="332" y="216"/>
                  </a:cubicBezTo>
                  <a:cubicBezTo>
                    <a:pt x="332" y="215"/>
                    <a:pt x="333" y="215"/>
                    <a:pt x="333" y="214"/>
                  </a:cubicBezTo>
                  <a:cubicBezTo>
                    <a:pt x="320" y="226"/>
                    <a:pt x="312" y="237"/>
                    <a:pt x="292" y="243"/>
                  </a:cubicBezTo>
                  <a:cubicBezTo>
                    <a:pt x="287" y="244"/>
                    <a:pt x="281" y="244"/>
                    <a:pt x="275" y="245"/>
                  </a:cubicBezTo>
                  <a:cubicBezTo>
                    <a:pt x="272" y="246"/>
                    <a:pt x="269" y="249"/>
                    <a:pt x="266" y="250"/>
                  </a:cubicBezTo>
                  <a:cubicBezTo>
                    <a:pt x="257" y="252"/>
                    <a:pt x="237" y="248"/>
                    <a:pt x="231" y="244"/>
                  </a:cubicBezTo>
                  <a:cubicBezTo>
                    <a:pt x="231" y="244"/>
                    <a:pt x="225" y="239"/>
                    <a:pt x="224" y="238"/>
                  </a:cubicBezTo>
                  <a:cubicBezTo>
                    <a:pt x="214" y="223"/>
                    <a:pt x="215" y="198"/>
                    <a:pt x="217" y="177"/>
                  </a:cubicBezTo>
                  <a:close/>
                  <a:moveTo>
                    <a:pt x="370" y="18"/>
                  </a:moveTo>
                  <a:cubicBezTo>
                    <a:pt x="370" y="99"/>
                    <a:pt x="353" y="178"/>
                    <a:pt x="351" y="254"/>
                  </a:cubicBezTo>
                  <a:cubicBezTo>
                    <a:pt x="360" y="254"/>
                    <a:pt x="366" y="251"/>
                    <a:pt x="376" y="251"/>
                  </a:cubicBezTo>
                  <a:cubicBezTo>
                    <a:pt x="380" y="227"/>
                    <a:pt x="383" y="193"/>
                    <a:pt x="394" y="172"/>
                  </a:cubicBezTo>
                  <a:cubicBezTo>
                    <a:pt x="405" y="174"/>
                    <a:pt x="412" y="179"/>
                    <a:pt x="421" y="180"/>
                  </a:cubicBezTo>
                  <a:cubicBezTo>
                    <a:pt x="421" y="200"/>
                    <a:pt x="411" y="232"/>
                    <a:pt x="422" y="248"/>
                  </a:cubicBezTo>
                  <a:cubicBezTo>
                    <a:pt x="432" y="251"/>
                    <a:pt x="445" y="250"/>
                    <a:pt x="454" y="246"/>
                  </a:cubicBezTo>
                  <a:cubicBezTo>
                    <a:pt x="453" y="233"/>
                    <a:pt x="449" y="220"/>
                    <a:pt x="449" y="209"/>
                  </a:cubicBezTo>
                  <a:cubicBezTo>
                    <a:pt x="448" y="176"/>
                    <a:pt x="448" y="147"/>
                    <a:pt x="450" y="117"/>
                  </a:cubicBezTo>
                  <a:cubicBezTo>
                    <a:pt x="452" y="86"/>
                    <a:pt x="465" y="56"/>
                    <a:pt x="464" y="27"/>
                  </a:cubicBezTo>
                  <a:cubicBezTo>
                    <a:pt x="456" y="28"/>
                    <a:pt x="450" y="27"/>
                    <a:pt x="442" y="27"/>
                  </a:cubicBezTo>
                  <a:cubicBezTo>
                    <a:pt x="438" y="32"/>
                    <a:pt x="440" y="39"/>
                    <a:pt x="439" y="46"/>
                  </a:cubicBezTo>
                  <a:cubicBezTo>
                    <a:pt x="437" y="63"/>
                    <a:pt x="434" y="80"/>
                    <a:pt x="432" y="98"/>
                  </a:cubicBezTo>
                  <a:cubicBezTo>
                    <a:pt x="431" y="106"/>
                    <a:pt x="430" y="114"/>
                    <a:pt x="430" y="122"/>
                  </a:cubicBezTo>
                  <a:cubicBezTo>
                    <a:pt x="429" y="129"/>
                    <a:pt x="429" y="139"/>
                    <a:pt x="422" y="142"/>
                  </a:cubicBezTo>
                  <a:cubicBezTo>
                    <a:pt x="414" y="139"/>
                    <a:pt x="406" y="141"/>
                    <a:pt x="399" y="140"/>
                  </a:cubicBezTo>
                  <a:cubicBezTo>
                    <a:pt x="398" y="133"/>
                    <a:pt x="399" y="125"/>
                    <a:pt x="399" y="118"/>
                  </a:cubicBezTo>
                  <a:cubicBezTo>
                    <a:pt x="400" y="101"/>
                    <a:pt x="402" y="86"/>
                    <a:pt x="404" y="71"/>
                  </a:cubicBezTo>
                  <a:cubicBezTo>
                    <a:pt x="405" y="62"/>
                    <a:pt x="405" y="54"/>
                    <a:pt x="406" y="46"/>
                  </a:cubicBezTo>
                  <a:cubicBezTo>
                    <a:pt x="407" y="36"/>
                    <a:pt x="413" y="26"/>
                    <a:pt x="411" y="15"/>
                  </a:cubicBezTo>
                  <a:cubicBezTo>
                    <a:pt x="395" y="13"/>
                    <a:pt x="383" y="14"/>
                    <a:pt x="370" y="18"/>
                  </a:cubicBezTo>
                  <a:close/>
                  <a:moveTo>
                    <a:pt x="150" y="26"/>
                  </a:moveTo>
                  <a:cubicBezTo>
                    <a:pt x="149" y="53"/>
                    <a:pt x="136" y="85"/>
                    <a:pt x="142" y="116"/>
                  </a:cubicBezTo>
                  <a:cubicBezTo>
                    <a:pt x="139" y="120"/>
                    <a:pt x="140" y="129"/>
                    <a:pt x="140" y="134"/>
                  </a:cubicBezTo>
                  <a:cubicBezTo>
                    <a:pt x="141" y="154"/>
                    <a:pt x="141" y="186"/>
                    <a:pt x="150" y="205"/>
                  </a:cubicBezTo>
                  <a:cubicBezTo>
                    <a:pt x="154" y="215"/>
                    <a:pt x="167" y="230"/>
                    <a:pt x="178" y="228"/>
                  </a:cubicBezTo>
                  <a:cubicBezTo>
                    <a:pt x="187" y="227"/>
                    <a:pt x="200" y="205"/>
                    <a:pt x="203" y="195"/>
                  </a:cubicBezTo>
                  <a:cubicBezTo>
                    <a:pt x="204" y="193"/>
                    <a:pt x="204" y="191"/>
                    <a:pt x="204" y="189"/>
                  </a:cubicBezTo>
                  <a:cubicBezTo>
                    <a:pt x="205" y="187"/>
                    <a:pt x="207" y="185"/>
                    <a:pt x="207" y="184"/>
                  </a:cubicBezTo>
                  <a:cubicBezTo>
                    <a:pt x="213" y="167"/>
                    <a:pt x="218" y="153"/>
                    <a:pt x="222" y="134"/>
                  </a:cubicBezTo>
                  <a:cubicBezTo>
                    <a:pt x="223" y="123"/>
                    <a:pt x="224" y="108"/>
                    <a:pt x="226" y="96"/>
                  </a:cubicBezTo>
                  <a:cubicBezTo>
                    <a:pt x="229" y="80"/>
                    <a:pt x="234" y="58"/>
                    <a:pt x="230" y="43"/>
                  </a:cubicBezTo>
                  <a:cubicBezTo>
                    <a:pt x="229" y="37"/>
                    <a:pt x="223" y="29"/>
                    <a:pt x="219" y="28"/>
                  </a:cubicBezTo>
                  <a:cubicBezTo>
                    <a:pt x="205" y="27"/>
                    <a:pt x="205" y="51"/>
                    <a:pt x="203" y="65"/>
                  </a:cubicBezTo>
                  <a:cubicBezTo>
                    <a:pt x="201" y="83"/>
                    <a:pt x="199" y="99"/>
                    <a:pt x="196" y="111"/>
                  </a:cubicBezTo>
                  <a:cubicBezTo>
                    <a:pt x="194" y="117"/>
                    <a:pt x="188" y="129"/>
                    <a:pt x="183" y="130"/>
                  </a:cubicBezTo>
                  <a:cubicBezTo>
                    <a:pt x="178" y="131"/>
                    <a:pt x="169" y="128"/>
                    <a:pt x="167" y="126"/>
                  </a:cubicBezTo>
                  <a:cubicBezTo>
                    <a:pt x="152" y="117"/>
                    <a:pt x="162" y="90"/>
                    <a:pt x="166" y="77"/>
                  </a:cubicBezTo>
                  <a:cubicBezTo>
                    <a:pt x="167" y="72"/>
                    <a:pt x="169" y="66"/>
                    <a:pt x="171" y="61"/>
                  </a:cubicBezTo>
                  <a:cubicBezTo>
                    <a:pt x="174" y="49"/>
                    <a:pt x="179" y="33"/>
                    <a:pt x="174" y="27"/>
                  </a:cubicBezTo>
                  <a:cubicBezTo>
                    <a:pt x="169" y="23"/>
                    <a:pt x="156" y="26"/>
                    <a:pt x="150" y="23"/>
                  </a:cubicBezTo>
                  <a:cubicBezTo>
                    <a:pt x="150" y="24"/>
                    <a:pt x="150" y="25"/>
                    <a:pt x="150" y="26"/>
                  </a:cubicBezTo>
                  <a:close/>
                  <a:moveTo>
                    <a:pt x="294" y="26"/>
                  </a:moveTo>
                  <a:cubicBezTo>
                    <a:pt x="263" y="55"/>
                    <a:pt x="244" y="96"/>
                    <a:pt x="236" y="148"/>
                  </a:cubicBezTo>
                  <a:cubicBezTo>
                    <a:pt x="236" y="150"/>
                    <a:pt x="240" y="149"/>
                    <a:pt x="240" y="151"/>
                  </a:cubicBezTo>
                  <a:cubicBezTo>
                    <a:pt x="230" y="164"/>
                    <a:pt x="234" y="196"/>
                    <a:pt x="240" y="211"/>
                  </a:cubicBezTo>
                  <a:cubicBezTo>
                    <a:pt x="244" y="222"/>
                    <a:pt x="256" y="237"/>
                    <a:pt x="265" y="238"/>
                  </a:cubicBezTo>
                  <a:cubicBezTo>
                    <a:pt x="292" y="241"/>
                    <a:pt x="312" y="228"/>
                    <a:pt x="323" y="215"/>
                  </a:cubicBezTo>
                  <a:cubicBezTo>
                    <a:pt x="333" y="203"/>
                    <a:pt x="335" y="190"/>
                    <a:pt x="338" y="174"/>
                  </a:cubicBezTo>
                  <a:cubicBezTo>
                    <a:pt x="339" y="171"/>
                    <a:pt x="335" y="174"/>
                    <a:pt x="336" y="171"/>
                  </a:cubicBezTo>
                  <a:cubicBezTo>
                    <a:pt x="353" y="143"/>
                    <a:pt x="303" y="147"/>
                    <a:pt x="290" y="147"/>
                  </a:cubicBezTo>
                  <a:cubicBezTo>
                    <a:pt x="290" y="153"/>
                    <a:pt x="287" y="160"/>
                    <a:pt x="290" y="165"/>
                  </a:cubicBezTo>
                  <a:cubicBezTo>
                    <a:pt x="296" y="171"/>
                    <a:pt x="303" y="160"/>
                    <a:pt x="311" y="161"/>
                  </a:cubicBezTo>
                  <a:cubicBezTo>
                    <a:pt x="316" y="161"/>
                    <a:pt x="320" y="165"/>
                    <a:pt x="320" y="172"/>
                  </a:cubicBezTo>
                  <a:cubicBezTo>
                    <a:pt x="320" y="183"/>
                    <a:pt x="308" y="191"/>
                    <a:pt x="297" y="192"/>
                  </a:cubicBezTo>
                  <a:cubicBezTo>
                    <a:pt x="296" y="192"/>
                    <a:pt x="292" y="191"/>
                    <a:pt x="289" y="191"/>
                  </a:cubicBezTo>
                  <a:cubicBezTo>
                    <a:pt x="279" y="190"/>
                    <a:pt x="271" y="188"/>
                    <a:pt x="266" y="183"/>
                  </a:cubicBezTo>
                  <a:cubicBezTo>
                    <a:pt x="261" y="178"/>
                    <a:pt x="257" y="167"/>
                    <a:pt x="256" y="159"/>
                  </a:cubicBezTo>
                  <a:cubicBezTo>
                    <a:pt x="256" y="150"/>
                    <a:pt x="260" y="143"/>
                    <a:pt x="261" y="132"/>
                  </a:cubicBezTo>
                  <a:cubicBezTo>
                    <a:pt x="265" y="133"/>
                    <a:pt x="263" y="129"/>
                    <a:pt x="265" y="127"/>
                  </a:cubicBezTo>
                  <a:cubicBezTo>
                    <a:pt x="276" y="115"/>
                    <a:pt x="297" y="112"/>
                    <a:pt x="316" y="108"/>
                  </a:cubicBezTo>
                  <a:cubicBezTo>
                    <a:pt x="315" y="94"/>
                    <a:pt x="310" y="81"/>
                    <a:pt x="306" y="68"/>
                  </a:cubicBezTo>
                  <a:cubicBezTo>
                    <a:pt x="302" y="54"/>
                    <a:pt x="299" y="40"/>
                    <a:pt x="295" y="26"/>
                  </a:cubicBezTo>
                  <a:cubicBezTo>
                    <a:pt x="295" y="26"/>
                    <a:pt x="294" y="26"/>
                    <a:pt x="294" y="26"/>
                  </a:cubicBezTo>
                  <a:close/>
                  <a:moveTo>
                    <a:pt x="138" y="54"/>
                  </a:moveTo>
                  <a:cubicBezTo>
                    <a:pt x="139" y="50"/>
                    <a:pt x="143" y="44"/>
                    <a:pt x="140" y="39"/>
                  </a:cubicBezTo>
                  <a:cubicBezTo>
                    <a:pt x="140" y="45"/>
                    <a:pt x="137" y="48"/>
                    <a:pt x="138" y="54"/>
                  </a:cubicBezTo>
                  <a:close/>
                  <a:moveTo>
                    <a:pt x="355" y="75"/>
                  </a:moveTo>
                  <a:cubicBezTo>
                    <a:pt x="361" y="76"/>
                    <a:pt x="363" y="63"/>
                    <a:pt x="359" y="61"/>
                  </a:cubicBezTo>
                  <a:cubicBezTo>
                    <a:pt x="356" y="64"/>
                    <a:pt x="355" y="69"/>
                    <a:pt x="355" y="75"/>
                  </a:cubicBezTo>
                  <a:close/>
                  <a:moveTo>
                    <a:pt x="354" y="88"/>
                  </a:moveTo>
                  <a:cubicBezTo>
                    <a:pt x="357" y="87"/>
                    <a:pt x="361" y="86"/>
                    <a:pt x="360" y="80"/>
                  </a:cubicBezTo>
                  <a:cubicBezTo>
                    <a:pt x="355" y="80"/>
                    <a:pt x="353" y="83"/>
                    <a:pt x="354" y="88"/>
                  </a:cubicBezTo>
                  <a:close/>
                  <a:moveTo>
                    <a:pt x="132" y="90"/>
                  </a:moveTo>
                  <a:cubicBezTo>
                    <a:pt x="135" y="91"/>
                    <a:pt x="135" y="84"/>
                    <a:pt x="133" y="84"/>
                  </a:cubicBezTo>
                  <a:cubicBezTo>
                    <a:pt x="134" y="87"/>
                    <a:pt x="132" y="88"/>
                    <a:pt x="132" y="90"/>
                  </a:cubicBezTo>
                  <a:close/>
                  <a:moveTo>
                    <a:pt x="126" y="94"/>
                  </a:moveTo>
                  <a:cubicBezTo>
                    <a:pt x="126" y="92"/>
                    <a:pt x="127" y="86"/>
                    <a:pt x="126" y="89"/>
                  </a:cubicBezTo>
                  <a:cubicBezTo>
                    <a:pt x="126" y="90"/>
                    <a:pt x="125" y="97"/>
                    <a:pt x="126" y="94"/>
                  </a:cubicBezTo>
                  <a:close/>
                  <a:moveTo>
                    <a:pt x="353" y="95"/>
                  </a:moveTo>
                  <a:cubicBezTo>
                    <a:pt x="354" y="98"/>
                    <a:pt x="350" y="101"/>
                    <a:pt x="353" y="103"/>
                  </a:cubicBezTo>
                  <a:cubicBezTo>
                    <a:pt x="353" y="101"/>
                    <a:pt x="355" y="101"/>
                    <a:pt x="358" y="101"/>
                  </a:cubicBezTo>
                  <a:cubicBezTo>
                    <a:pt x="357" y="97"/>
                    <a:pt x="359" y="96"/>
                    <a:pt x="359" y="93"/>
                  </a:cubicBezTo>
                  <a:cubicBezTo>
                    <a:pt x="356" y="92"/>
                    <a:pt x="357" y="96"/>
                    <a:pt x="353" y="95"/>
                  </a:cubicBezTo>
                  <a:close/>
                  <a:moveTo>
                    <a:pt x="126" y="102"/>
                  </a:moveTo>
                  <a:cubicBezTo>
                    <a:pt x="126" y="101"/>
                    <a:pt x="126" y="95"/>
                    <a:pt x="125" y="99"/>
                  </a:cubicBezTo>
                  <a:cubicBezTo>
                    <a:pt x="124" y="100"/>
                    <a:pt x="124" y="105"/>
                    <a:pt x="126" y="102"/>
                  </a:cubicBezTo>
                  <a:close/>
                  <a:moveTo>
                    <a:pt x="130" y="109"/>
                  </a:moveTo>
                  <a:cubicBezTo>
                    <a:pt x="134" y="107"/>
                    <a:pt x="133" y="101"/>
                    <a:pt x="131" y="98"/>
                  </a:cubicBezTo>
                  <a:cubicBezTo>
                    <a:pt x="132" y="102"/>
                    <a:pt x="131" y="106"/>
                    <a:pt x="130" y="109"/>
                  </a:cubicBezTo>
                  <a:close/>
                  <a:moveTo>
                    <a:pt x="125" y="108"/>
                  </a:moveTo>
                  <a:cubicBezTo>
                    <a:pt x="125" y="107"/>
                    <a:pt x="124" y="104"/>
                    <a:pt x="124" y="106"/>
                  </a:cubicBezTo>
                  <a:cubicBezTo>
                    <a:pt x="123" y="108"/>
                    <a:pt x="124" y="110"/>
                    <a:pt x="125" y="108"/>
                  </a:cubicBezTo>
                  <a:close/>
                  <a:moveTo>
                    <a:pt x="350" y="111"/>
                  </a:moveTo>
                  <a:cubicBezTo>
                    <a:pt x="350" y="115"/>
                    <a:pt x="350" y="118"/>
                    <a:pt x="349" y="121"/>
                  </a:cubicBezTo>
                  <a:cubicBezTo>
                    <a:pt x="352" y="121"/>
                    <a:pt x="352" y="118"/>
                    <a:pt x="356" y="119"/>
                  </a:cubicBezTo>
                  <a:cubicBezTo>
                    <a:pt x="358" y="116"/>
                    <a:pt x="356" y="110"/>
                    <a:pt x="358" y="108"/>
                  </a:cubicBezTo>
                  <a:cubicBezTo>
                    <a:pt x="354" y="108"/>
                    <a:pt x="353" y="110"/>
                    <a:pt x="350" y="111"/>
                  </a:cubicBezTo>
                  <a:close/>
                  <a:moveTo>
                    <a:pt x="131" y="125"/>
                  </a:moveTo>
                  <a:cubicBezTo>
                    <a:pt x="131" y="122"/>
                    <a:pt x="131" y="119"/>
                    <a:pt x="132" y="117"/>
                  </a:cubicBezTo>
                  <a:cubicBezTo>
                    <a:pt x="131" y="117"/>
                    <a:pt x="130" y="117"/>
                    <a:pt x="129" y="117"/>
                  </a:cubicBezTo>
                  <a:cubicBezTo>
                    <a:pt x="130" y="119"/>
                    <a:pt x="127" y="126"/>
                    <a:pt x="131" y="125"/>
                  </a:cubicBezTo>
                  <a:close/>
                  <a:moveTo>
                    <a:pt x="348" y="135"/>
                  </a:moveTo>
                  <a:cubicBezTo>
                    <a:pt x="351" y="134"/>
                    <a:pt x="352" y="132"/>
                    <a:pt x="355" y="132"/>
                  </a:cubicBezTo>
                  <a:cubicBezTo>
                    <a:pt x="355" y="130"/>
                    <a:pt x="355" y="128"/>
                    <a:pt x="355" y="126"/>
                  </a:cubicBezTo>
                  <a:cubicBezTo>
                    <a:pt x="349" y="126"/>
                    <a:pt x="349" y="130"/>
                    <a:pt x="348" y="135"/>
                  </a:cubicBezTo>
                  <a:close/>
                  <a:moveTo>
                    <a:pt x="231" y="134"/>
                  </a:moveTo>
                  <a:cubicBezTo>
                    <a:pt x="231" y="133"/>
                    <a:pt x="231" y="130"/>
                    <a:pt x="230" y="132"/>
                  </a:cubicBezTo>
                  <a:cubicBezTo>
                    <a:pt x="230" y="133"/>
                    <a:pt x="231" y="136"/>
                    <a:pt x="231" y="134"/>
                  </a:cubicBezTo>
                  <a:close/>
                  <a:moveTo>
                    <a:pt x="127" y="137"/>
                  </a:moveTo>
                  <a:cubicBezTo>
                    <a:pt x="129" y="138"/>
                    <a:pt x="131" y="138"/>
                    <a:pt x="133" y="138"/>
                  </a:cubicBezTo>
                  <a:cubicBezTo>
                    <a:pt x="132" y="135"/>
                    <a:pt x="133" y="136"/>
                    <a:pt x="133" y="132"/>
                  </a:cubicBezTo>
                  <a:cubicBezTo>
                    <a:pt x="130" y="132"/>
                    <a:pt x="127" y="133"/>
                    <a:pt x="127" y="137"/>
                  </a:cubicBezTo>
                  <a:close/>
                  <a:moveTo>
                    <a:pt x="226" y="152"/>
                  </a:moveTo>
                  <a:cubicBezTo>
                    <a:pt x="232" y="151"/>
                    <a:pt x="230" y="137"/>
                    <a:pt x="229" y="137"/>
                  </a:cubicBezTo>
                  <a:cubicBezTo>
                    <a:pt x="229" y="143"/>
                    <a:pt x="226" y="146"/>
                    <a:pt x="226" y="152"/>
                  </a:cubicBezTo>
                  <a:close/>
                  <a:moveTo>
                    <a:pt x="347" y="142"/>
                  </a:moveTo>
                  <a:cubicBezTo>
                    <a:pt x="348" y="144"/>
                    <a:pt x="346" y="148"/>
                    <a:pt x="348" y="148"/>
                  </a:cubicBezTo>
                  <a:cubicBezTo>
                    <a:pt x="349" y="146"/>
                    <a:pt x="352" y="147"/>
                    <a:pt x="354" y="146"/>
                  </a:cubicBezTo>
                  <a:cubicBezTo>
                    <a:pt x="353" y="144"/>
                    <a:pt x="355" y="139"/>
                    <a:pt x="353" y="139"/>
                  </a:cubicBezTo>
                  <a:cubicBezTo>
                    <a:pt x="352" y="141"/>
                    <a:pt x="349" y="141"/>
                    <a:pt x="347" y="142"/>
                  </a:cubicBezTo>
                  <a:close/>
                  <a:moveTo>
                    <a:pt x="127" y="151"/>
                  </a:moveTo>
                  <a:cubicBezTo>
                    <a:pt x="129" y="151"/>
                    <a:pt x="133" y="152"/>
                    <a:pt x="133" y="150"/>
                  </a:cubicBezTo>
                  <a:cubicBezTo>
                    <a:pt x="132" y="150"/>
                    <a:pt x="134" y="146"/>
                    <a:pt x="133" y="144"/>
                  </a:cubicBezTo>
                  <a:cubicBezTo>
                    <a:pt x="132" y="144"/>
                    <a:pt x="130" y="144"/>
                    <a:pt x="128" y="144"/>
                  </a:cubicBezTo>
                  <a:cubicBezTo>
                    <a:pt x="127" y="145"/>
                    <a:pt x="128" y="149"/>
                    <a:pt x="127" y="151"/>
                  </a:cubicBezTo>
                  <a:close/>
                  <a:moveTo>
                    <a:pt x="346" y="156"/>
                  </a:moveTo>
                  <a:cubicBezTo>
                    <a:pt x="346" y="159"/>
                    <a:pt x="345" y="161"/>
                    <a:pt x="345" y="165"/>
                  </a:cubicBezTo>
                  <a:cubicBezTo>
                    <a:pt x="348" y="165"/>
                    <a:pt x="350" y="165"/>
                    <a:pt x="352" y="165"/>
                  </a:cubicBezTo>
                  <a:cubicBezTo>
                    <a:pt x="351" y="161"/>
                    <a:pt x="355" y="156"/>
                    <a:pt x="352" y="153"/>
                  </a:cubicBezTo>
                  <a:cubicBezTo>
                    <a:pt x="350" y="154"/>
                    <a:pt x="350" y="156"/>
                    <a:pt x="346" y="156"/>
                  </a:cubicBezTo>
                  <a:close/>
                  <a:moveTo>
                    <a:pt x="127" y="159"/>
                  </a:moveTo>
                  <a:cubicBezTo>
                    <a:pt x="127" y="161"/>
                    <a:pt x="127" y="163"/>
                    <a:pt x="127" y="165"/>
                  </a:cubicBezTo>
                  <a:cubicBezTo>
                    <a:pt x="130" y="164"/>
                    <a:pt x="131" y="164"/>
                    <a:pt x="134" y="165"/>
                  </a:cubicBezTo>
                  <a:cubicBezTo>
                    <a:pt x="134" y="163"/>
                    <a:pt x="133" y="161"/>
                    <a:pt x="133" y="158"/>
                  </a:cubicBezTo>
                  <a:cubicBezTo>
                    <a:pt x="129" y="159"/>
                    <a:pt x="130" y="158"/>
                    <a:pt x="127" y="159"/>
                  </a:cubicBezTo>
                  <a:close/>
                  <a:moveTo>
                    <a:pt x="224" y="169"/>
                  </a:moveTo>
                  <a:cubicBezTo>
                    <a:pt x="226" y="169"/>
                    <a:pt x="227" y="168"/>
                    <a:pt x="228" y="168"/>
                  </a:cubicBezTo>
                  <a:cubicBezTo>
                    <a:pt x="227" y="164"/>
                    <a:pt x="231" y="161"/>
                    <a:pt x="227" y="160"/>
                  </a:cubicBezTo>
                  <a:cubicBezTo>
                    <a:pt x="224" y="161"/>
                    <a:pt x="224" y="164"/>
                    <a:pt x="224" y="169"/>
                  </a:cubicBezTo>
                  <a:close/>
                  <a:moveTo>
                    <a:pt x="344" y="180"/>
                  </a:moveTo>
                  <a:cubicBezTo>
                    <a:pt x="346" y="180"/>
                    <a:pt x="348" y="180"/>
                    <a:pt x="350" y="180"/>
                  </a:cubicBezTo>
                  <a:cubicBezTo>
                    <a:pt x="349" y="176"/>
                    <a:pt x="354" y="170"/>
                    <a:pt x="350" y="170"/>
                  </a:cubicBezTo>
                  <a:cubicBezTo>
                    <a:pt x="346" y="170"/>
                    <a:pt x="345" y="176"/>
                    <a:pt x="344" y="180"/>
                  </a:cubicBezTo>
                  <a:close/>
                  <a:moveTo>
                    <a:pt x="128" y="180"/>
                  </a:moveTo>
                  <a:cubicBezTo>
                    <a:pt x="131" y="180"/>
                    <a:pt x="133" y="180"/>
                    <a:pt x="135" y="180"/>
                  </a:cubicBezTo>
                  <a:cubicBezTo>
                    <a:pt x="135" y="176"/>
                    <a:pt x="135" y="173"/>
                    <a:pt x="134" y="171"/>
                  </a:cubicBezTo>
                  <a:cubicBezTo>
                    <a:pt x="132" y="171"/>
                    <a:pt x="130" y="171"/>
                    <a:pt x="128" y="171"/>
                  </a:cubicBezTo>
                  <a:cubicBezTo>
                    <a:pt x="128" y="174"/>
                    <a:pt x="128" y="177"/>
                    <a:pt x="128" y="180"/>
                  </a:cubicBezTo>
                  <a:close/>
                  <a:moveTo>
                    <a:pt x="222" y="176"/>
                  </a:moveTo>
                  <a:cubicBezTo>
                    <a:pt x="223" y="178"/>
                    <a:pt x="221" y="181"/>
                    <a:pt x="223" y="181"/>
                  </a:cubicBezTo>
                  <a:cubicBezTo>
                    <a:pt x="224" y="179"/>
                    <a:pt x="231" y="176"/>
                    <a:pt x="226" y="174"/>
                  </a:cubicBezTo>
                  <a:cubicBezTo>
                    <a:pt x="226" y="176"/>
                    <a:pt x="224" y="176"/>
                    <a:pt x="222" y="176"/>
                  </a:cubicBezTo>
                  <a:close/>
                  <a:moveTo>
                    <a:pt x="222" y="192"/>
                  </a:moveTo>
                  <a:cubicBezTo>
                    <a:pt x="225" y="191"/>
                    <a:pt x="228" y="191"/>
                    <a:pt x="228" y="188"/>
                  </a:cubicBezTo>
                  <a:cubicBezTo>
                    <a:pt x="228" y="186"/>
                    <a:pt x="226" y="186"/>
                    <a:pt x="223" y="186"/>
                  </a:cubicBezTo>
                  <a:cubicBezTo>
                    <a:pt x="222" y="187"/>
                    <a:pt x="222" y="189"/>
                    <a:pt x="222" y="192"/>
                  </a:cubicBezTo>
                  <a:close/>
                  <a:moveTo>
                    <a:pt x="343" y="187"/>
                  </a:moveTo>
                  <a:cubicBezTo>
                    <a:pt x="342" y="190"/>
                    <a:pt x="342" y="195"/>
                    <a:pt x="341" y="198"/>
                  </a:cubicBezTo>
                  <a:cubicBezTo>
                    <a:pt x="344" y="198"/>
                    <a:pt x="347" y="197"/>
                    <a:pt x="349" y="195"/>
                  </a:cubicBezTo>
                  <a:cubicBezTo>
                    <a:pt x="349" y="192"/>
                    <a:pt x="349" y="188"/>
                    <a:pt x="350" y="186"/>
                  </a:cubicBezTo>
                  <a:cubicBezTo>
                    <a:pt x="347" y="185"/>
                    <a:pt x="346" y="187"/>
                    <a:pt x="343" y="187"/>
                  </a:cubicBezTo>
                  <a:close/>
                  <a:moveTo>
                    <a:pt x="130" y="194"/>
                  </a:moveTo>
                  <a:cubicBezTo>
                    <a:pt x="133" y="194"/>
                    <a:pt x="135" y="194"/>
                    <a:pt x="137" y="194"/>
                  </a:cubicBezTo>
                  <a:cubicBezTo>
                    <a:pt x="137" y="192"/>
                    <a:pt x="137" y="190"/>
                    <a:pt x="137" y="188"/>
                  </a:cubicBezTo>
                  <a:cubicBezTo>
                    <a:pt x="135" y="188"/>
                    <a:pt x="133" y="188"/>
                    <a:pt x="130" y="188"/>
                  </a:cubicBezTo>
                  <a:cubicBezTo>
                    <a:pt x="130" y="190"/>
                    <a:pt x="130" y="192"/>
                    <a:pt x="130" y="194"/>
                  </a:cubicBezTo>
                  <a:close/>
                  <a:moveTo>
                    <a:pt x="222" y="199"/>
                  </a:moveTo>
                  <a:cubicBezTo>
                    <a:pt x="223" y="202"/>
                    <a:pt x="223" y="204"/>
                    <a:pt x="224" y="205"/>
                  </a:cubicBezTo>
                  <a:cubicBezTo>
                    <a:pt x="225" y="203"/>
                    <a:pt x="227" y="202"/>
                    <a:pt x="229" y="201"/>
                  </a:cubicBezTo>
                  <a:cubicBezTo>
                    <a:pt x="229" y="199"/>
                    <a:pt x="229" y="197"/>
                    <a:pt x="227" y="196"/>
                  </a:cubicBezTo>
                  <a:cubicBezTo>
                    <a:pt x="226" y="198"/>
                    <a:pt x="224" y="198"/>
                    <a:pt x="222" y="199"/>
                  </a:cubicBezTo>
                  <a:close/>
                  <a:moveTo>
                    <a:pt x="135" y="206"/>
                  </a:moveTo>
                  <a:cubicBezTo>
                    <a:pt x="138" y="205"/>
                    <a:pt x="142" y="206"/>
                    <a:pt x="141" y="201"/>
                  </a:cubicBezTo>
                  <a:cubicBezTo>
                    <a:pt x="138" y="202"/>
                    <a:pt x="135" y="201"/>
                    <a:pt x="133" y="200"/>
                  </a:cubicBezTo>
                  <a:cubicBezTo>
                    <a:pt x="133" y="203"/>
                    <a:pt x="135" y="204"/>
                    <a:pt x="135" y="206"/>
                  </a:cubicBezTo>
                  <a:close/>
                  <a:moveTo>
                    <a:pt x="342" y="210"/>
                  </a:moveTo>
                  <a:cubicBezTo>
                    <a:pt x="342" y="207"/>
                    <a:pt x="345" y="208"/>
                    <a:pt x="347" y="208"/>
                  </a:cubicBezTo>
                  <a:cubicBezTo>
                    <a:pt x="347" y="206"/>
                    <a:pt x="347" y="205"/>
                    <a:pt x="347" y="203"/>
                  </a:cubicBezTo>
                  <a:cubicBezTo>
                    <a:pt x="344" y="203"/>
                    <a:pt x="339" y="207"/>
                    <a:pt x="342" y="210"/>
                  </a:cubicBezTo>
                  <a:close/>
                  <a:moveTo>
                    <a:pt x="223" y="209"/>
                  </a:moveTo>
                  <a:cubicBezTo>
                    <a:pt x="224" y="211"/>
                    <a:pt x="225" y="213"/>
                    <a:pt x="224" y="217"/>
                  </a:cubicBezTo>
                  <a:cubicBezTo>
                    <a:pt x="228" y="215"/>
                    <a:pt x="232" y="214"/>
                    <a:pt x="231" y="208"/>
                  </a:cubicBezTo>
                  <a:cubicBezTo>
                    <a:pt x="227" y="208"/>
                    <a:pt x="227" y="211"/>
                    <a:pt x="223" y="209"/>
                  </a:cubicBezTo>
                  <a:close/>
                  <a:moveTo>
                    <a:pt x="141" y="213"/>
                  </a:moveTo>
                  <a:cubicBezTo>
                    <a:pt x="143" y="217"/>
                    <a:pt x="147" y="219"/>
                    <a:pt x="150" y="221"/>
                  </a:cubicBezTo>
                  <a:cubicBezTo>
                    <a:pt x="150" y="217"/>
                    <a:pt x="146" y="216"/>
                    <a:pt x="146" y="212"/>
                  </a:cubicBezTo>
                  <a:cubicBezTo>
                    <a:pt x="143" y="211"/>
                    <a:pt x="143" y="213"/>
                    <a:pt x="141" y="213"/>
                  </a:cubicBezTo>
                  <a:close/>
                  <a:moveTo>
                    <a:pt x="340" y="217"/>
                  </a:moveTo>
                  <a:cubicBezTo>
                    <a:pt x="340" y="219"/>
                    <a:pt x="340" y="221"/>
                    <a:pt x="340" y="223"/>
                  </a:cubicBezTo>
                  <a:cubicBezTo>
                    <a:pt x="343" y="223"/>
                    <a:pt x="344" y="224"/>
                    <a:pt x="346" y="224"/>
                  </a:cubicBezTo>
                  <a:cubicBezTo>
                    <a:pt x="345" y="220"/>
                    <a:pt x="350" y="215"/>
                    <a:pt x="345" y="214"/>
                  </a:cubicBezTo>
                  <a:cubicBezTo>
                    <a:pt x="344" y="215"/>
                    <a:pt x="342" y="216"/>
                    <a:pt x="340" y="217"/>
                  </a:cubicBezTo>
                  <a:close/>
                  <a:moveTo>
                    <a:pt x="228" y="222"/>
                  </a:moveTo>
                  <a:cubicBezTo>
                    <a:pt x="229" y="219"/>
                    <a:pt x="235" y="222"/>
                    <a:pt x="235" y="219"/>
                  </a:cubicBezTo>
                  <a:cubicBezTo>
                    <a:pt x="233" y="219"/>
                    <a:pt x="226" y="220"/>
                    <a:pt x="228" y="222"/>
                  </a:cubicBezTo>
                  <a:close/>
                  <a:moveTo>
                    <a:pt x="230" y="227"/>
                  </a:moveTo>
                  <a:cubicBezTo>
                    <a:pt x="229" y="231"/>
                    <a:pt x="233" y="230"/>
                    <a:pt x="232" y="233"/>
                  </a:cubicBezTo>
                  <a:cubicBezTo>
                    <a:pt x="237" y="234"/>
                    <a:pt x="237" y="230"/>
                    <a:pt x="242" y="231"/>
                  </a:cubicBezTo>
                  <a:cubicBezTo>
                    <a:pt x="241" y="225"/>
                    <a:pt x="235" y="226"/>
                    <a:pt x="230" y="227"/>
                  </a:cubicBezTo>
                  <a:close/>
                  <a:moveTo>
                    <a:pt x="337" y="237"/>
                  </a:moveTo>
                  <a:cubicBezTo>
                    <a:pt x="339" y="236"/>
                    <a:pt x="344" y="238"/>
                    <a:pt x="345" y="236"/>
                  </a:cubicBezTo>
                  <a:cubicBezTo>
                    <a:pt x="344" y="236"/>
                    <a:pt x="346" y="232"/>
                    <a:pt x="345" y="229"/>
                  </a:cubicBezTo>
                  <a:cubicBezTo>
                    <a:pt x="340" y="229"/>
                    <a:pt x="338" y="233"/>
                    <a:pt x="337" y="237"/>
                  </a:cubicBezTo>
                  <a:close/>
                  <a:moveTo>
                    <a:pt x="242" y="240"/>
                  </a:moveTo>
                  <a:cubicBezTo>
                    <a:pt x="247" y="238"/>
                    <a:pt x="250" y="244"/>
                    <a:pt x="252" y="240"/>
                  </a:cubicBezTo>
                  <a:cubicBezTo>
                    <a:pt x="249" y="237"/>
                    <a:pt x="244" y="234"/>
                    <a:pt x="242" y="240"/>
                  </a:cubicBezTo>
                  <a:close/>
                  <a:moveTo>
                    <a:pt x="337" y="245"/>
                  </a:moveTo>
                  <a:cubicBezTo>
                    <a:pt x="337" y="250"/>
                    <a:pt x="337" y="255"/>
                    <a:pt x="342" y="255"/>
                  </a:cubicBezTo>
                  <a:cubicBezTo>
                    <a:pt x="343" y="251"/>
                    <a:pt x="344" y="246"/>
                    <a:pt x="342" y="242"/>
                  </a:cubicBezTo>
                  <a:cubicBezTo>
                    <a:pt x="343" y="245"/>
                    <a:pt x="338" y="244"/>
                    <a:pt x="337" y="24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3871" y="631"/>
              <a:ext cx="174" cy="232"/>
            </a:xfrm>
            <a:custGeom>
              <a:avLst/>
              <a:gdLst/>
              <a:ahLst/>
              <a:cxnLst>
                <a:cxn ang="0">
                  <a:pos x="38" y="84"/>
                </a:cxn>
                <a:cxn ang="0">
                  <a:pos x="28" y="87"/>
                </a:cxn>
                <a:cxn ang="0">
                  <a:pos x="22" y="17"/>
                </a:cxn>
                <a:cxn ang="0">
                  <a:pos x="51" y="1"/>
                </a:cxn>
                <a:cxn ang="0">
                  <a:pos x="33" y="16"/>
                </a:cxn>
                <a:cxn ang="0">
                  <a:pos x="32" y="12"/>
                </a:cxn>
                <a:cxn ang="0">
                  <a:pos x="48" y="12"/>
                </a:cxn>
                <a:cxn ang="0">
                  <a:pos x="23" y="24"/>
                </a:cxn>
                <a:cxn ang="0">
                  <a:pos x="23" y="24"/>
                </a:cxn>
                <a:cxn ang="0">
                  <a:pos x="53" y="22"/>
                </a:cxn>
                <a:cxn ang="0">
                  <a:pos x="28" y="33"/>
                </a:cxn>
                <a:cxn ang="0">
                  <a:pos x="33" y="25"/>
                </a:cxn>
                <a:cxn ang="0">
                  <a:pos x="33" y="38"/>
                </a:cxn>
                <a:cxn ang="0">
                  <a:pos x="41" y="36"/>
                </a:cxn>
                <a:cxn ang="0">
                  <a:pos x="33" y="38"/>
                </a:cxn>
                <a:cxn ang="0">
                  <a:pos x="51" y="38"/>
                </a:cxn>
                <a:cxn ang="0">
                  <a:pos x="54" y="35"/>
                </a:cxn>
                <a:cxn ang="0">
                  <a:pos x="21" y="40"/>
                </a:cxn>
                <a:cxn ang="0">
                  <a:pos x="21" y="40"/>
                </a:cxn>
                <a:cxn ang="0">
                  <a:pos x="30" y="45"/>
                </a:cxn>
                <a:cxn ang="0">
                  <a:pos x="25" y="49"/>
                </a:cxn>
                <a:cxn ang="0">
                  <a:pos x="46" y="50"/>
                </a:cxn>
                <a:cxn ang="0">
                  <a:pos x="39" y="48"/>
                </a:cxn>
                <a:cxn ang="0">
                  <a:pos x="22" y="56"/>
                </a:cxn>
                <a:cxn ang="0">
                  <a:pos x="17" y="57"/>
                </a:cxn>
                <a:cxn ang="0">
                  <a:pos x="33" y="60"/>
                </a:cxn>
                <a:cxn ang="0">
                  <a:pos x="31" y="54"/>
                </a:cxn>
                <a:cxn ang="0">
                  <a:pos x="42" y="68"/>
                </a:cxn>
                <a:cxn ang="0">
                  <a:pos x="41" y="63"/>
                </a:cxn>
                <a:cxn ang="0">
                  <a:pos x="28" y="66"/>
                </a:cxn>
                <a:cxn ang="0">
                  <a:pos x="26" y="68"/>
                </a:cxn>
                <a:cxn ang="0">
                  <a:pos x="20" y="73"/>
                </a:cxn>
                <a:cxn ang="0">
                  <a:pos x="17" y="73"/>
                </a:cxn>
                <a:cxn ang="0">
                  <a:pos x="36" y="78"/>
                </a:cxn>
                <a:cxn ang="0">
                  <a:pos x="29" y="75"/>
                </a:cxn>
              </a:cxnLst>
              <a:rect l="0" t="0" r="r" b="b"/>
              <a:pathLst>
                <a:path w="69" h="92">
                  <a:moveTo>
                    <a:pt x="51" y="1"/>
                  </a:moveTo>
                  <a:cubicBezTo>
                    <a:pt x="69" y="26"/>
                    <a:pt x="59" y="71"/>
                    <a:pt x="38" y="84"/>
                  </a:cubicBezTo>
                  <a:cubicBezTo>
                    <a:pt x="36" y="85"/>
                    <a:pt x="37" y="89"/>
                    <a:pt x="35" y="90"/>
                  </a:cubicBezTo>
                  <a:cubicBezTo>
                    <a:pt x="32" y="92"/>
                    <a:pt x="31" y="88"/>
                    <a:pt x="28" y="87"/>
                  </a:cubicBezTo>
                  <a:cubicBezTo>
                    <a:pt x="22" y="85"/>
                    <a:pt x="17" y="86"/>
                    <a:pt x="13" y="81"/>
                  </a:cubicBezTo>
                  <a:cubicBezTo>
                    <a:pt x="0" y="66"/>
                    <a:pt x="9" y="28"/>
                    <a:pt x="22" y="17"/>
                  </a:cubicBezTo>
                  <a:cubicBezTo>
                    <a:pt x="22" y="13"/>
                    <a:pt x="21" y="11"/>
                    <a:pt x="23" y="7"/>
                  </a:cubicBezTo>
                  <a:cubicBezTo>
                    <a:pt x="31" y="2"/>
                    <a:pt x="39" y="0"/>
                    <a:pt x="51" y="1"/>
                  </a:cubicBezTo>
                  <a:close/>
                  <a:moveTo>
                    <a:pt x="32" y="12"/>
                  </a:moveTo>
                  <a:cubicBezTo>
                    <a:pt x="32" y="14"/>
                    <a:pt x="33" y="14"/>
                    <a:pt x="33" y="16"/>
                  </a:cubicBezTo>
                  <a:cubicBezTo>
                    <a:pt x="36" y="14"/>
                    <a:pt x="39" y="11"/>
                    <a:pt x="41" y="8"/>
                  </a:cubicBezTo>
                  <a:cubicBezTo>
                    <a:pt x="37" y="8"/>
                    <a:pt x="36" y="11"/>
                    <a:pt x="32" y="12"/>
                  </a:cubicBezTo>
                  <a:close/>
                  <a:moveTo>
                    <a:pt x="39" y="22"/>
                  </a:moveTo>
                  <a:cubicBezTo>
                    <a:pt x="43" y="21"/>
                    <a:pt x="49" y="15"/>
                    <a:pt x="48" y="12"/>
                  </a:cubicBezTo>
                  <a:cubicBezTo>
                    <a:pt x="46" y="16"/>
                    <a:pt x="40" y="17"/>
                    <a:pt x="39" y="22"/>
                  </a:cubicBezTo>
                  <a:close/>
                  <a:moveTo>
                    <a:pt x="23" y="24"/>
                  </a:moveTo>
                  <a:cubicBezTo>
                    <a:pt x="27" y="24"/>
                    <a:pt x="28" y="21"/>
                    <a:pt x="29" y="20"/>
                  </a:cubicBezTo>
                  <a:cubicBezTo>
                    <a:pt x="26" y="17"/>
                    <a:pt x="24" y="22"/>
                    <a:pt x="23" y="24"/>
                  </a:cubicBezTo>
                  <a:close/>
                  <a:moveTo>
                    <a:pt x="46" y="32"/>
                  </a:moveTo>
                  <a:cubicBezTo>
                    <a:pt x="49" y="29"/>
                    <a:pt x="52" y="27"/>
                    <a:pt x="53" y="22"/>
                  </a:cubicBezTo>
                  <a:cubicBezTo>
                    <a:pt x="49" y="23"/>
                    <a:pt x="43" y="27"/>
                    <a:pt x="46" y="32"/>
                  </a:cubicBezTo>
                  <a:close/>
                  <a:moveTo>
                    <a:pt x="28" y="33"/>
                  </a:moveTo>
                  <a:cubicBezTo>
                    <a:pt x="31" y="33"/>
                    <a:pt x="32" y="30"/>
                    <a:pt x="34" y="30"/>
                  </a:cubicBezTo>
                  <a:cubicBezTo>
                    <a:pt x="33" y="29"/>
                    <a:pt x="35" y="25"/>
                    <a:pt x="33" y="25"/>
                  </a:cubicBezTo>
                  <a:cubicBezTo>
                    <a:pt x="31" y="28"/>
                    <a:pt x="28" y="29"/>
                    <a:pt x="28" y="33"/>
                  </a:cubicBezTo>
                  <a:close/>
                  <a:moveTo>
                    <a:pt x="33" y="38"/>
                  </a:moveTo>
                  <a:cubicBezTo>
                    <a:pt x="33" y="40"/>
                    <a:pt x="34" y="41"/>
                    <a:pt x="37" y="42"/>
                  </a:cubicBezTo>
                  <a:cubicBezTo>
                    <a:pt x="37" y="38"/>
                    <a:pt x="41" y="40"/>
                    <a:pt x="41" y="36"/>
                  </a:cubicBezTo>
                  <a:cubicBezTo>
                    <a:pt x="40" y="34"/>
                    <a:pt x="39" y="33"/>
                    <a:pt x="38" y="33"/>
                  </a:cubicBezTo>
                  <a:cubicBezTo>
                    <a:pt x="37" y="35"/>
                    <a:pt x="36" y="37"/>
                    <a:pt x="33" y="38"/>
                  </a:cubicBezTo>
                  <a:close/>
                  <a:moveTo>
                    <a:pt x="51" y="36"/>
                  </a:moveTo>
                  <a:cubicBezTo>
                    <a:pt x="51" y="36"/>
                    <a:pt x="51" y="37"/>
                    <a:pt x="51" y="38"/>
                  </a:cubicBezTo>
                  <a:cubicBezTo>
                    <a:pt x="53" y="38"/>
                    <a:pt x="53" y="38"/>
                    <a:pt x="54" y="39"/>
                  </a:cubicBezTo>
                  <a:cubicBezTo>
                    <a:pt x="54" y="37"/>
                    <a:pt x="54" y="36"/>
                    <a:pt x="54" y="35"/>
                  </a:cubicBezTo>
                  <a:cubicBezTo>
                    <a:pt x="53" y="35"/>
                    <a:pt x="52" y="35"/>
                    <a:pt x="51" y="36"/>
                  </a:cubicBezTo>
                  <a:close/>
                  <a:moveTo>
                    <a:pt x="21" y="40"/>
                  </a:moveTo>
                  <a:cubicBezTo>
                    <a:pt x="23" y="40"/>
                    <a:pt x="24" y="38"/>
                    <a:pt x="23" y="36"/>
                  </a:cubicBezTo>
                  <a:cubicBezTo>
                    <a:pt x="21" y="36"/>
                    <a:pt x="21" y="38"/>
                    <a:pt x="21" y="40"/>
                  </a:cubicBezTo>
                  <a:close/>
                  <a:moveTo>
                    <a:pt x="25" y="49"/>
                  </a:moveTo>
                  <a:cubicBezTo>
                    <a:pt x="28" y="50"/>
                    <a:pt x="30" y="48"/>
                    <a:pt x="30" y="45"/>
                  </a:cubicBezTo>
                  <a:cubicBezTo>
                    <a:pt x="29" y="45"/>
                    <a:pt x="29" y="43"/>
                    <a:pt x="27" y="44"/>
                  </a:cubicBezTo>
                  <a:cubicBezTo>
                    <a:pt x="26" y="45"/>
                    <a:pt x="25" y="46"/>
                    <a:pt x="25" y="49"/>
                  </a:cubicBezTo>
                  <a:close/>
                  <a:moveTo>
                    <a:pt x="39" y="48"/>
                  </a:moveTo>
                  <a:cubicBezTo>
                    <a:pt x="42" y="47"/>
                    <a:pt x="44" y="48"/>
                    <a:pt x="46" y="50"/>
                  </a:cubicBezTo>
                  <a:cubicBezTo>
                    <a:pt x="46" y="48"/>
                    <a:pt x="48" y="48"/>
                    <a:pt x="47" y="45"/>
                  </a:cubicBezTo>
                  <a:cubicBezTo>
                    <a:pt x="44" y="41"/>
                    <a:pt x="40" y="45"/>
                    <a:pt x="39" y="48"/>
                  </a:cubicBezTo>
                  <a:close/>
                  <a:moveTo>
                    <a:pt x="17" y="57"/>
                  </a:moveTo>
                  <a:cubicBezTo>
                    <a:pt x="19" y="59"/>
                    <a:pt x="19" y="56"/>
                    <a:pt x="22" y="56"/>
                  </a:cubicBezTo>
                  <a:cubicBezTo>
                    <a:pt x="21" y="54"/>
                    <a:pt x="21" y="51"/>
                    <a:pt x="19" y="51"/>
                  </a:cubicBezTo>
                  <a:cubicBezTo>
                    <a:pt x="18" y="53"/>
                    <a:pt x="17" y="55"/>
                    <a:pt x="17" y="57"/>
                  </a:cubicBezTo>
                  <a:close/>
                  <a:moveTo>
                    <a:pt x="31" y="54"/>
                  </a:moveTo>
                  <a:cubicBezTo>
                    <a:pt x="31" y="57"/>
                    <a:pt x="32" y="58"/>
                    <a:pt x="33" y="60"/>
                  </a:cubicBezTo>
                  <a:cubicBezTo>
                    <a:pt x="38" y="60"/>
                    <a:pt x="37" y="53"/>
                    <a:pt x="34" y="52"/>
                  </a:cubicBezTo>
                  <a:cubicBezTo>
                    <a:pt x="34" y="53"/>
                    <a:pt x="33" y="54"/>
                    <a:pt x="31" y="54"/>
                  </a:cubicBezTo>
                  <a:close/>
                  <a:moveTo>
                    <a:pt x="41" y="63"/>
                  </a:moveTo>
                  <a:cubicBezTo>
                    <a:pt x="40" y="66"/>
                    <a:pt x="42" y="66"/>
                    <a:pt x="42" y="68"/>
                  </a:cubicBezTo>
                  <a:cubicBezTo>
                    <a:pt x="46" y="67"/>
                    <a:pt x="50" y="59"/>
                    <a:pt x="49" y="55"/>
                  </a:cubicBezTo>
                  <a:cubicBezTo>
                    <a:pt x="47" y="58"/>
                    <a:pt x="46" y="63"/>
                    <a:pt x="41" y="63"/>
                  </a:cubicBezTo>
                  <a:close/>
                  <a:moveTo>
                    <a:pt x="26" y="68"/>
                  </a:moveTo>
                  <a:cubicBezTo>
                    <a:pt x="26" y="66"/>
                    <a:pt x="27" y="65"/>
                    <a:pt x="28" y="66"/>
                  </a:cubicBezTo>
                  <a:cubicBezTo>
                    <a:pt x="28" y="63"/>
                    <a:pt x="27" y="61"/>
                    <a:pt x="24" y="61"/>
                  </a:cubicBezTo>
                  <a:cubicBezTo>
                    <a:pt x="22" y="63"/>
                    <a:pt x="22" y="67"/>
                    <a:pt x="26" y="68"/>
                  </a:cubicBezTo>
                  <a:close/>
                  <a:moveTo>
                    <a:pt x="17" y="73"/>
                  </a:moveTo>
                  <a:cubicBezTo>
                    <a:pt x="18" y="73"/>
                    <a:pt x="19" y="73"/>
                    <a:pt x="20" y="73"/>
                  </a:cubicBezTo>
                  <a:cubicBezTo>
                    <a:pt x="20" y="71"/>
                    <a:pt x="19" y="69"/>
                    <a:pt x="17" y="69"/>
                  </a:cubicBezTo>
                  <a:cubicBezTo>
                    <a:pt x="17" y="71"/>
                    <a:pt x="17" y="72"/>
                    <a:pt x="17" y="73"/>
                  </a:cubicBezTo>
                  <a:close/>
                  <a:moveTo>
                    <a:pt x="29" y="75"/>
                  </a:moveTo>
                  <a:cubicBezTo>
                    <a:pt x="32" y="76"/>
                    <a:pt x="33" y="78"/>
                    <a:pt x="36" y="78"/>
                  </a:cubicBezTo>
                  <a:cubicBezTo>
                    <a:pt x="36" y="74"/>
                    <a:pt x="34" y="71"/>
                    <a:pt x="31" y="70"/>
                  </a:cubicBezTo>
                  <a:cubicBezTo>
                    <a:pt x="31" y="72"/>
                    <a:pt x="28" y="72"/>
                    <a:pt x="29" y="75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979" y="454"/>
              <a:ext cx="310" cy="641"/>
            </a:xfrm>
            <a:custGeom>
              <a:avLst/>
              <a:gdLst/>
              <a:ahLst/>
              <a:cxnLst>
                <a:cxn ang="0">
                  <a:pos x="118" y="68"/>
                </a:cxn>
                <a:cxn ang="0">
                  <a:pos x="75" y="70"/>
                </a:cxn>
                <a:cxn ang="0">
                  <a:pos x="61" y="183"/>
                </a:cxn>
                <a:cxn ang="0">
                  <a:pos x="9" y="248"/>
                </a:cxn>
                <a:cxn ang="0">
                  <a:pos x="11" y="221"/>
                </a:cxn>
                <a:cxn ang="0">
                  <a:pos x="11" y="207"/>
                </a:cxn>
                <a:cxn ang="0">
                  <a:pos x="16" y="173"/>
                </a:cxn>
                <a:cxn ang="0">
                  <a:pos x="21" y="152"/>
                </a:cxn>
                <a:cxn ang="0">
                  <a:pos x="32" y="70"/>
                </a:cxn>
                <a:cxn ang="0">
                  <a:pos x="10" y="19"/>
                </a:cxn>
                <a:cxn ang="0">
                  <a:pos x="9" y="16"/>
                </a:cxn>
                <a:cxn ang="0">
                  <a:pos x="23" y="0"/>
                </a:cxn>
                <a:cxn ang="0">
                  <a:pos x="106" y="11"/>
                </a:cxn>
                <a:cxn ang="0">
                  <a:pos x="10" y="68"/>
                </a:cxn>
                <a:cxn ang="0">
                  <a:pos x="52" y="59"/>
                </a:cxn>
                <a:cxn ang="0">
                  <a:pos x="26" y="241"/>
                </a:cxn>
                <a:cxn ang="0">
                  <a:pos x="54" y="191"/>
                </a:cxn>
                <a:cxn ang="0">
                  <a:pos x="68" y="65"/>
                </a:cxn>
                <a:cxn ang="0">
                  <a:pos x="112" y="17"/>
                </a:cxn>
                <a:cxn ang="0">
                  <a:pos x="10" y="68"/>
                </a:cxn>
                <a:cxn ang="0">
                  <a:pos x="42" y="76"/>
                </a:cxn>
                <a:cxn ang="0">
                  <a:pos x="39" y="69"/>
                </a:cxn>
                <a:cxn ang="0">
                  <a:pos x="36" y="88"/>
                </a:cxn>
                <a:cxn ang="0">
                  <a:pos x="40" y="82"/>
                </a:cxn>
                <a:cxn ang="0">
                  <a:pos x="36" y="88"/>
                </a:cxn>
                <a:cxn ang="0">
                  <a:pos x="38" y="93"/>
                </a:cxn>
                <a:cxn ang="0">
                  <a:pos x="32" y="111"/>
                </a:cxn>
                <a:cxn ang="0">
                  <a:pos x="35" y="110"/>
                </a:cxn>
                <a:cxn ang="0">
                  <a:pos x="30" y="127"/>
                </a:cxn>
                <a:cxn ang="0">
                  <a:pos x="34" y="126"/>
                </a:cxn>
                <a:cxn ang="0">
                  <a:pos x="28" y="152"/>
                </a:cxn>
                <a:cxn ang="0">
                  <a:pos x="28" y="152"/>
                </a:cxn>
                <a:cxn ang="0">
                  <a:pos x="27" y="159"/>
                </a:cxn>
                <a:cxn ang="0">
                  <a:pos x="24" y="184"/>
                </a:cxn>
                <a:cxn ang="0">
                  <a:pos x="24" y="184"/>
                </a:cxn>
              </a:cxnLst>
              <a:rect l="0" t="0" r="r" b="b"/>
              <a:pathLst>
                <a:path w="123" h="254">
                  <a:moveTo>
                    <a:pt x="123" y="12"/>
                  </a:moveTo>
                  <a:cubicBezTo>
                    <a:pt x="116" y="26"/>
                    <a:pt x="116" y="52"/>
                    <a:pt x="118" y="68"/>
                  </a:cubicBezTo>
                  <a:cubicBezTo>
                    <a:pt x="112" y="73"/>
                    <a:pt x="103" y="69"/>
                    <a:pt x="94" y="69"/>
                  </a:cubicBezTo>
                  <a:cubicBezTo>
                    <a:pt x="88" y="69"/>
                    <a:pt x="81" y="71"/>
                    <a:pt x="75" y="70"/>
                  </a:cubicBezTo>
                  <a:cubicBezTo>
                    <a:pt x="71" y="83"/>
                    <a:pt x="72" y="96"/>
                    <a:pt x="70" y="110"/>
                  </a:cubicBezTo>
                  <a:cubicBezTo>
                    <a:pt x="68" y="131"/>
                    <a:pt x="62" y="156"/>
                    <a:pt x="61" y="183"/>
                  </a:cubicBezTo>
                  <a:cubicBezTo>
                    <a:pt x="59" y="205"/>
                    <a:pt x="62" y="228"/>
                    <a:pt x="57" y="245"/>
                  </a:cubicBezTo>
                  <a:cubicBezTo>
                    <a:pt x="40" y="243"/>
                    <a:pt x="24" y="254"/>
                    <a:pt x="9" y="248"/>
                  </a:cubicBezTo>
                  <a:cubicBezTo>
                    <a:pt x="10" y="237"/>
                    <a:pt x="7" y="231"/>
                    <a:pt x="13" y="226"/>
                  </a:cubicBezTo>
                  <a:cubicBezTo>
                    <a:pt x="13" y="223"/>
                    <a:pt x="10" y="224"/>
                    <a:pt x="11" y="221"/>
                  </a:cubicBezTo>
                  <a:cubicBezTo>
                    <a:pt x="13" y="218"/>
                    <a:pt x="14" y="214"/>
                    <a:pt x="15" y="210"/>
                  </a:cubicBezTo>
                  <a:cubicBezTo>
                    <a:pt x="15" y="207"/>
                    <a:pt x="10" y="210"/>
                    <a:pt x="11" y="207"/>
                  </a:cubicBezTo>
                  <a:cubicBezTo>
                    <a:pt x="12" y="201"/>
                    <a:pt x="19" y="197"/>
                    <a:pt x="15" y="189"/>
                  </a:cubicBezTo>
                  <a:cubicBezTo>
                    <a:pt x="18" y="185"/>
                    <a:pt x="19" y="177"/>
                    <a:pt x="16" y="173"/>
                  </a:cubicBezTo>
                  <a:cubicBezTo>
                    <a:pt x="22" y="169"/>
                    <a:pt x="19" y="163"/>
                    <a:pt x="19" y="158"/>
                  </a:cubicBezTo>
                  <a:cubicBezTo>
                    <a:pt x="20" y="156"/>
                    <a:pt x="21" y="154"/>
                    <a:pt x="21" y="152"/>
                  </a:cubicBezTo>
                  <a:cubicBezTo>
                    <a:pt x="23" y="140"/>
                    <a:pt x="22" y="128"/>
                    <a:pt x="24" y="115"/>
                  </a:cubicBezTo>
                  <a:cubicBezTo>
                    <a:pt x="26" y="99"/>
                    <a:pt x="30" y="84"/>
                    <a:pt x="32" y="70"/>
                  </a:cubicBezTo>
                  <a:cubicBezTo>
                    <a:pt x="19" y="69"/>
                    <a:pt x="11" y="82"/>
                    <a:pt x="0" y="76"/>
                  </a:cubicBezTo>
                  <a:cubicBezTo>
                    <a:pt x="3" y="59"/>
                    <a:pt x="11" y="39"/>
                    <a:pt x="10" y="19"/>
                  </a:cubicBezTo>
                  <a:cubicBezTo>
                    <a:pt x="10" y="19"/>
                    <a:pt x="11" y="18"/>
                    <a:pt x="11" y="17"/>
                  </a:cubicBezTo>
                  <a:cubicBezTo>
                    <a:pt x="11" y="16"/>
                    <a:pt x="9" y="15"/>
                    <a:pt x="9" y="16"/>
                  </a:cubicBezTo>
                  <a:cubicBezTo>
                    <a:pt x="9" y="13"/>
                    <a:pt x="13" y="7"/>
                    <a:pt x="13" y="4"/>
                  </a:cubicBezTo>
                  <a:cubicBezTo>
                    <a:pt x="17" y="3"/>
                    <a:pt x="20" y="4"/>
                    <a:pt x="23" y="0"/>
                  </a:cubicBezTo>
                  <a:cubicBezTo>
                    <a:pt x="25" y="1"/>
                    <a:pt x="28" y="3"/>
                    <a:pt x="30" y="4"/>
                  </a:cubicBezTo>
                  <a:cubicBezTo>
                    <a:pt x="53" y="2"/>
                    <a:pt x="83" y="13"/>
                    <a:pt x="106" y="11"/>
                  </a:cubicBezTo>
                  <a:cubicBezTo>
                    <a:pt x="112" y="10"/>
                    <a:pt x="118" y="5"/>
                    <a:pt x="123" y="12"/>
                  </a:cubicBezTo>
                  <a:close/>
                  <a:moveTo>
                    <a:pt x="10" y="68"/>
                  </a:moveTo>
                  <a:cubicBezTo>
                    <a:pt x="18" y="70"/>
                    <a:pt x="24" y="62"/>
                    <a:pt x="36" y="63"/>
                  </a:cubicBezTo>
                  <a:cubicBezTo>
                    <a:pt x="40" y="60"/>
                    <a:pt x="46" y="56"/>
                    <a:pt x="52" y="59"/>
                  </a:cubicBezTo>
                  <a:cubicBezTo>
                    <a:pt x="45" y="98"/>
                    <a:pt x="38" y="136"/>
                    <a:pt x="35" y="176"/>
                  </a:cubicBezTo>
                  <a:cubicBezTo>
                    <a:pt x="33" y="198"/>
                    <a:pt x="24" y="219"/>
                    <a:pt x="26" y="241"/>
                  </a:cubicBezTo>
                  <a:cubicBezTo>
                    <a:pt x="36" y="241"/>
                    <a:pt x="41" y="237"/>
                    <a:pt x="51" y="238"/>
                  </a:cubicBezTo>
                  <a:cubicBezTo>
                    <a:pt x="57" y="223"/>
                    <a:pt x="53" y="207"/>
                    <a:pt x="54" y="191"/>
                  </a:cubicBezTo>
                  <a:cubicBezTo>
                    <a:pt x="55" y="179"/>
                    <a:pt x="57" y="164"/>
                    <a:pt x="59" y="150"/>
                  </a:cubicBezTo>
                  <a:cubicBezTo>
                    <a:pt x="62" y="120"/>
                    <a:pt x="68" y="90"/>
                    <a:pt x="68" y="65"/>
                  </a:cubicBezTo>
                  <a:cubicBezTo>
                    <a:pt x="82" y="65"/>
                    <a:pt x="93" y="65"/>
                    <a:pt x="110" y="65"/>
                  </a:cubicBezTo>
                  <a:cubicBezTo>
                    <a:pt x="108" y="48"/>
                    <a:pt x="113" y="32"/>
                    <a:pt x="112" y="17"/>
                  </a:cubicBezTo>
                  <a:cubicBezTo>
                    <a:pt x="77" y="15"/>
                    <a:pt x="53" y="10"/>
                    <a:pt x="17" y="10"/>
                  </a:cubicBezTo>
                  <a:cubicBezTo>
                    <a:pt x="19" y="34"/>
                    <a:pt x="12" y="47"/>
                    <a:pt x="10" y="68"/>
                  </a:cubicBezTo>
                  <a:close/>
                  <a:moveTo>
                    <a:pt x="39" y="74"/>
                  </a:moveTo>
                  <a:cubicBezTo>
                    <a:pt x="41" y="73"/>
                    <a:pt x="40" y="76"/>
                    <a:pt x="42" y="76"/>
                  </a:cubicBezTo>
                  <a:cubicBezTo>
                    <a:pt x="42" y="74"/>
                    <a:pt x="42" y="72"/>
                    <a:pt x="42" y="69"/>
                  </a:cubicBezTo>
                  <a:cubicBezTo>
                    <a:pt x="41" y="69"/>
                    <a:pt x="40" y="69"/>
                    <a:pt x="39" y="69"/>
                  </a:cubicBezTo>
                  <a:cubicBezTo>
                    <a:pt x="40" y="72"/>
                    <a:pt x="38" y="72"/>
                    <a:pt x="39" y="74"/>
                  </a:cubicBezTo>
                  <a:close/>
                  <a:moveTo>
                    <a:pt x="36" y="88"/>
                  </a:moveTo>
                  <a:cubicBezTo>
                    <a:pt x="38" y="88"/>
                    <a:pt x="38" y="86"/>
                    <a:pt x="40" y="87"/>
                  </a:cubicBezTo>
                  <a:cubicBezTo>
                    <a:pt x="40" y="85"/>
                    <a:pt x="40" y="83"/>
                    <a:pt x="40" y="82"/>
                  </a:cubicBezTo>
                  <a:cubicBezTo>
                    <a:pt x="39" y="82"/>
                    <a:pt x="38" y="82"/>
                    <a:pt x="37" y="82"/>
                  </a:cubicBezTo>
                  <a:cubicBezTo>
                    <a:pt x="37" y="85"/>
                    <a:pt x="36" y="85"/>
                    <a:pt x="36" y="88"/>
                  </a:cubicBezTo>
                  <a:close/>
                  <a:moveTo>
                    <a:pt x="36" y="104"/>
                  </a:moveTo>
                  <a:cubicBezTo>
                    <a:pt x="38" y="103"/>
                    <a:pt x="39" y="96"/>
                    <a:pt x="38" y="93"/>
                  </a:cubicBezTo>
                  <a:cubicBezTo>
                    <a:pt x="34" y="93"/>
                    <a:pt x="31" y="103"/>
                    <a:pt x="36" y="104"/>
                  </a:cubicBezTo>
                  <a:close/>
                  <a:moveTo>
                    <a:pt x="32" y="111"/>
                  </a:moveTo>
                  <a:cubicBezTo>
                    <a:pt x="32" y="114"/>
                    <a:pt x="32" y="118"/>
                    <a:pt x="31" y="119"/>
                  </a:cubicBezTo>
                  <a:cubicBezTo>
                    <a:pt x="35" y="120"/>
                    <a:pt x="37" y="112"/>
                    <a:pt x="35" y="110"/>
                  </a:cubicBezTo>
                  <a:cubicBezTo>
                    <a:pt x="35" y="111"/>
                    <a:pt x="33" y="111"/>
                    <a:pt x="32" y="111"/>
                  </a:cubicBezTo>
                  <a:close/>
                  <a:moveTo>
                    <a:pt x="30" y="127"/>
                  </a:moveTo>
                  <a:cubicBezTo>
                    <a:pt x="31" y="131"/>
                    <a:pt x="28" y="135"/>
                    <a:pt x="30" y="137"/>
                  </a:cubicBezTo>
                  <a:cubicBezTo>
                    <a:pt x="34" y="134"/>
                    <a:pt x="33" y="129"/>
                    <a:pt x="34" y="126"/>
                  </a:cubicBezTo>
                  <a:cubicBezTo>
                    <a:pt x="32" y="126"/>
                    <a:pt x="32" y="127"/>
                    <a:pt x="30" y="127"/>
                  </a:cubicBezTo>
                  <a:close/>
                  <a:moveTo>
                    <a:pt x="28" y="152"/>
                  </a:moveTo>
                  <a:cubicBezTo>
                    <a:pt x="31" y="152"/>
                    <a:pt x="32" y="145"/>
                    <a:pt x="30" y="143"/>
                  </a:cubicBezTo>
                  <a:cubicBezTo>
                    <a:pt x="27" y="144"/>
                    <a:pt x="28" y="148"/>
                    <a:pt x="28" y="152"/>
                  </a:cubicBezTo>
                  <a:close/>
                  <a:moveTo>
                    <a:pt x="26" y="168"/>
                  </a:moveTo>
                  <a:cubicBezTo>
                    <a:pt x="28" y="168"/>
                    <a:pt x="31" y="159"/>
                    <a:pt x="27" y="159"/>
                  </a:cubicBezTo>
                  <a:cubicBezTo>
                    <a:pt x="28" y="163"/>
                    <a:pt x="26" y="164"/>
                    <a:pt x="26" y="168"/>
                  </a:cubicBezTo>
                  <a:close/>
                  <a:moveTo>
                    <a:pt x="24" y="184"/>
                  </a:moveTo>
                  <a:cubicBezTo>
                    <a:pt x="27" y="184"/>
                    <a:pt x="27" y="176"/>
                    <a:pt x="26" y="176"/>
                  </a:cubicBezTo>
                  <a:cubicBezTo>
                    <a:pt x="24" y="177"/>
                    <a:pt x="24" y="180"/>
                    <a:pt x="24" y="18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18"/>
          <p:cNvGrpSpPr>
            <a:grpSpLocks noChangeAspect="1"/>
          </p:cNvGrpSpPr>
          <p:nvPr/>
        </p:nvGrpSpPr>
        <p:grpSpPr bwMode="auto">
          <a:xfrm rot="2077881">
            <a:off x="3884613" y="855660"/>
            <a:ext cx="898525" cy="1346200"/>
            <a:chOff x="2447" y="557"/>
            <a:chExt cx="566" cy="848"/>
          </a:xfrm>
        </p:grpSpPr>
        <p:sp>
          <p:nvSpPr>
            <p:cNvPr id="10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447" y="557"/>
              <a:ext cx="566" cy="848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9"/>
            <p:cNvSpPr>
              <a:spLocks/>
            </p:cNvSpPr>
            <p:nvPr/>
          </p:nvSpPr>
          <p:spPr bwMode="auto">
            <a:xfrm>
              <a:off x="2506" y="557"/>
              <a:ext cx="516" cy="721"/>
            </a:xfrm>
            <a:custGeom>
              <a:avLst/>
              <a:gdLst/>
              <a:ahLst/>
              <a:cxnLst>
                <a:cxn ang="0">
                  <a:pos x="173" y="2"/>
                </a:cxn>
                <a:cxn ang="0">
                  <a:pos x="164" y="16"/>
                </a:cxn>
                <a:cxn ang="0">
                  <a:pos x="135" y="60"/>
                </a:cxn>
                <a:cxn ang="0">
                  <a:pos x="95" y="118"/>
                </a:cxn>
                <a:cxn ang="0">
                  <a:pos x="35" y="204"/>
                </a:cxn>
                <a:cxn ang="0">
                  <a:pos x="24" y="218"/>
                </a:cxn>
                <a:cxn ang="0">
                  <a:pos x="15" y="232"/>
                </a:cxn>
                <a:cxn ang="0">
                  <a:pos x="4" y="244"/>
                </a:cxn>
                <a:cxn ang="0">
                  <a:pos x="6" y="237"/>
                </a:cxn>
                <a:cxn ang="0">
                  <a:pos x="27" y="206"/>
                </a:cxn>
                <a:cxn ang="0">
                  <a:pos x="63" y="154"/>
                </a:cxn>
                <a:cxn ang="0">
                  <a:pos x="95" y="109"/>
                </a:cxn>
                <a:cxn ang="0">
                  <a:pos x="167" y="3"/>
                </a:cxn>
                <a:cxn ang="0">
                  <a:pos x="170" y="1"/>
                </a:cxn>
                <a:cxn ang="0">
                  <a:pos x="171" y="2"/>
                </a:cxn>
                <a:cxn ang="0">
                  <a:pos x="173" y="2"/>
                </a:cxn>
              </a:cxnLst>
              <a:rect l="0" t="0" r="r" b="b"/>
              <a:pathLst>
                <a:path w="175" h="245">
                  <a:moveTo>
                    <a:pt x="173" y="2"/>
                  </a:moveTo>
                  <a:cubicBezTo>
                    <a:pt x="175" y="8"/>
                    <a:pt x="167" y="12"/>
                    <a:pt x="164" y="16"/>
                  </a:cubicBezTo>
                  <a:cubicBezTo>
                    <a:pt x="154" y="29"/>
                    <a:pt x="145" y="45"/>
                    <a:pt x="135" y="60"/>
                  </a:cubicBezTo>
                  <a:cubicBezTo>
                    <a:pt x="123" y="80"/>
                    <a:pt x="109" y="99"/>
                    <a:pt x="95" y="118"/>
                  </a:cubicBezTo>
                  <a:cubicBezTo>
                    <a:pt x="75" y="146"/>
                    <a:pt x="56" y="176"/>
                    <a:pt x="35" y="204"/>
                  </a:cubicBezTo>
                  <a:cubicBezTo>
                    <a:pt x="31" y="209"/>
                    <a:pt x="27" y="213"/>
                    <a:pt x="24" y="218"/>
                  </a:cubicBezTo>
                  <a:cubicBezTo>
                    <a:pt x="21" y="222"/>
                    <a:pt x="17" y="227"/>
                    <a:pt x="15" y="232"/>
                  </a:cubicBezTo>
                  <a:cubicBezTo>
                    <a:pt x="12" y="237"/>
                    <a:pt x="13" y="245"/>
                    <a:pt x="4" y="244"/>
                  </a:cubicBezTo>
                  <a:cubicBezTo>
                    <a:pt x="0" y="241"/>
                    <a:pt x="4" y="239"/>
                    <a:pt x="6" y="237"/>
                  </a:cubicBezTo>
                  <a:cubicBezTo>
                    <a:pt x="12" y="227"/>
                    <a:pt x="20" y="216"/>
                    <a:pt x="27" y="206"/>
                  </a:cubicBezTo>
                  <a:cubicBezTo>
                    <a:pt x="38" y="190"/>
                    <a:pt x="51" y="172"/>
                    <a:pt x="63" y="154"/>
                  </a:cubicBezTo>
                  <a:cubicBezTo>
                    <a:pt x="74" y="139"/>
                    <a:pt x="84" y="123"/>
                    <a:pt x="95" y="109"/>
                  </a:cubicBezTo>
                  <a:cubicBezTo>
                    <a:pt x="120" y="77"/>
                    <a:pt x="141" y="37"/>
                    <a:pt x="167" y="3"/>
                  </a:cubicBezTo>
                  <a:cubicBezTo>
                    <a:pt x="168" y="2"/>
                    <a:pt x="170" y="2"/>
                    <a:pt x="170" y="1"/>
                  </a:cubicBezTo>
                  <a:cubicBezTo>
                    <a:pt x="171" y="0"/>
                    <a:pt x="171" y="1"/>
                    <a:pt x="171" y="2"/>
                  </a:cubicBezTo>
                  <a:cubicBezTo>
                    <a:pt x="172" y="2"/>
                    <a:pt x="172" y="2"/>
                    <a:pt x="173" y="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8" name="Freeform 20"/>
            <p:cNvSpPr>
              <a:spLocks/>
            </p:cNvSpPr>
            <p:nvPr/>
          </p:nvSpPr>
          <p:spPr bwMode="auto">
            <a:xfrm>
              <a:off x="2438" y="1131"/>
              <a:ext cx="298" cy="280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11"/>
                </a:cxn>
                <a:cxn ang="0">
                  <a:pos x="13" y="47"/>
                </a:cxn>
                <a:cxn ang="0">
                  <a:pos x="9" y="84"/>
                </a:cxn>
                <a:cxn ang="0">
                  <a:pos x="67" y="48"/>
                </a:cxn>
                <a:cxn ang="0">
                  <a:pos x="87" y="37"/>
                </a:cxn>
                <a:cxn ang="0">
                  <a:pos x="100" y="31"/>
                </a:cxn>
                <a:cxn ang="0">
                  <a:pos x="89" y="41"/>
                </a:cxn>
                <a:cxn ang="0">
                  <a:pos x="28" y="79"/>
                </a:cxn>
                <a:cxn ang="0">
                  <a:pos x="16" y="88"/>
                </a:cxn>
                <a:cxn ang="0">
                  <a:pos x="11" y="92"/>
                </a:cxn>
                <a:cxn ang="0">
                  <a:pos x="4" y="93"/>
                </a:cxn>
                <a:cxn ang="0">
                  <a:pos x="3" y="82"/>
                </a:cxn>
                <a:cxn ang="0">
                  <a:pos x="12" y="2"/>
                </a:cxn>
                <a:cxn ang="0">
                  <a:pos x="14" y="0"/>
                </a:cxn>
                <a:cxn ang="0">
                  <a:pos x="17" y="0"/>
                </a:cxn>
              </a:cxnLst>
              <a:rect l="0" t="0" r="r" b="b"/>
              <a:pathLst>
                <a:path w="101" h="95">
                  <a:moveTo>
                    <a:pt x="17" y="0"/>
                  </a:moveTo>
                  <a:cubicBezTo>
                    <a:pt x="21" y="3"/>
                    <a:pt x="20" y="7"/>
                    <a:pt x="19" y="11"/>
                  </a:cubicBezTo>
                  <a:cubicBezTo>
                    <a:pt x="18" y="22"/>
                    <a:pt x="15" y="34"/>
                    <a:pt x="13" y="47"/>
                  </a:cubicBezTo>
                  <a:cubicBezTo>
                    <a:pt x="10" y="59"/>
                    <a:pt x="9" y="71"/>
                    <a:pt x="9" y="84"/>
                  </a:cubicBezTo>
                  <a:cubicBezTo>
                    <a:pt x="29" y="74"/>
                    <a:pt x="47" y="59"/>
                    <a:pt x="67" y="48"/>
                  </a:cubicBezTo>
                  <a:cubicBezTo>
                    <a:pt x="74" y="44"/>
                    <a:pt x="82" y="41"/>
                    <a:pt x="87" y="37"/>
                  </a:cubicBezTo>
                  <a:cubicBezTo>
                    <a:pt x="91" y="34"/>
                    <a:pt x="93" y="27"/>
                    <a:pt x="100" y="31"/>
                  </a:cubicBezTo>
                  <a:cubicBezTo>
                    <a:pt x="101" y="38"/>
                    <a:pt x="93" y="39"/>
                    <a:pt x="89" y="41"/>
                  </a:cubicBezTo>
                  <a:cubicBezTo>
                    <a:pt x="69" y="52"/>
                    <a:pt x="47" y="65"/>
                    <a:pt x="28" y="79"/>
                  </a:cubicBezTo>
                  <a:cubicBezTo>
                    <a:pt x="24" y="82"/>
                    <a:pt x="20" y="85"/>
                    <a:pt x="16" y="88"/>
                  </a:cubicBezTo>
                  <a:cubicBezTo>
                    <a:pt x="15" y="89"/>
                    <a:pt x="13" y="91"/>
                    <a:pt x="11" y="92"/>
                  </a:cubicBezTo>
                  <a:cubicBezTo>
                    <a:pt x="9" y="93"/>
                    <a:pt x="6" y="95"/>
                    <a:pt x="4" y="93"/>
                  </a:cubicBezTo>
                  <a:cubicBezTo>
                    <a:pt x="0" y="90"/>
                    <a:pt x="3" y="85"/>
                    <a:pt x="3" y="82"/>
                  </a:cubicBezTo>
                  <a:cubicBezTo>
                    <a:pt x="4" y="54"/>
                    <a:pt x="14" y="29"/>
                    <a:pt x="12" y="2"/>
                  </a:cubicBezTo>
                  <a:cubicBezTo>
                    <a:pt x="12" y="2"/>
                    <a:pt x="14" y="2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000">
            <a:off x="-9525" y="1552575"/>
            <a:ext cx="4895850" cy="56102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3162299" y="1574122"/>
            <a:ext cx="7225769" cy="3683678"/>
            <a:chOff x="-3162299" y="1574122"/>
            <a:chExt cx="7225769" cy="3683678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3162299" y="2600326"/>
              <a:ext cx="4229100" cy="265747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1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0000">
              <a:off x="-108480" y="1574122"/>
              <a:ext cx="4171950" cy="180975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6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4712" y="1834777"/>
            <a:ext cx="2048959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121" y="1834777"/>
            <a:ext cx="4685898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OTHER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163" y="3271699"/>
            <a:ext cx="2185214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0206" y="3271699"/>
            <a:ext cx="1834155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8296" y="3271699"/>
            <a:ext cx="2488181" cy="1569660"/>
          </a:xfrm>
          <a:prstGeom prst="rect">
            <a:avLst/>
          </a:prstGeom>
          <a:noFill/>
          <a:effectLst>
            <a:outerShdw blurRad="88900" dist="114300" dir="3600000" algn="t" rotWithShape="0">
              <a:prstClr val="black">
                <a:alpha val="43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00" smtClean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ING</a:t>
            </a:r>
            <a:endParaRPr lang="en-US" sz="9600" spc="30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1.94444E-6 0.2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69 L -0.00191 0.211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utoUpdateAnimBg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9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833"/>
            <a:ext cx="9144000" cy="571500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9"/>
          <a:stretch/>
        </p:blipFill>
        <p:spPr bwMode="auto">
          <a:xfrm>
            <a:off x="3165" y="0"/>
            <a:ext cx="9169409" cy="80356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1"/>
          <a:stretch/>
        </p:blipFill>
        <p:spPr bwMode="auto">
          <a:xfrm>
            <a:off x="8044873" y="0"/>
            <a:ext cx="1175327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0000" y="0"/>
            <a:ext cx="250834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5" y="-12700"/>
            <a:ext cx="1127125" cy="688340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-9525" y="6032500"/>
            <a:ext cx="9153525" cy="8382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6" y="0"/>
            <a:ext cx="212734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5300" y="0"/>
            <a:ext cx="1028700" cy="6858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3429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7300" fill="hold"/>
                                        <p:tgtEl>
                                          <p:spTgt spid="2"/>
                                        </p:tgtEl>
                                      </p:cBhvr>
                                      <p:by x="117000" y="11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">
                                      <p:cBhvr>
                                        <p:cTn id="8" dur="7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20000" decel="4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0 L -0.02396 0.0125 " pathEditMode="relative" rAng="0" ptsTypes="AA">
                                      <p:cBhvr>
                                        <p:cTn id="10" dur="7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1669146" y="1359356"/>
            <a:ext cx="1401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WHICH</a:t>
            </a:r>
            <a:endParaRPr lang="en-US" sz="2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59621" y="1644451"/>
            <a:ext cx="414280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RESEARCH</a:t>
            </a:r>
            <a:endParaRPr lang="en-US" sz="5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31096" y="2512833"/>
            <a:ext cx="145905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HAS</a:t>
            </a:r>
            <a:endParaRPr lang="en-US" sz="47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75292" y="2512833"/>
            <a:ext cx="72006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</a:t>
            </a:r>
            <a:endParaRPr lang="en-US" sz="47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15207" y="3019425"/>
            <a:ext cx="2149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ALL?</a:t>
            </a:r>
            <a:endParaRPr lang="en-US" sz="6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12968" y="1461329"/>
            <a:ext cx="3907082" cy="388662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  <a:lumMod val="84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933950"/>
            <a:ext cx="6858000" cy="1066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  <p:bldP spid="43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3362325"/>
            <a:ext cx="7800975" cy="3495675"/>
          </a:xfrm>
          <a:prstGeom prst="rect">
            <a:avLst/>
          </a:prstGeom>
          <a:noFill/>
        </p:spPr>
      </p:pic>
      <p:sp>
        <p:nvSpPr>
          <p:cNvPr id="26" name="Rectangle 210"/>
          <p:cNvSpPr txBox="1">
            <a:spLocks noChangeArrowheads="1"/>
          </p:cNvSpPr>
          <p:nvPr/>
        </p:nvSpPr>
        <p:spPr bwMode="auto">
          <a:xfrm>
            <a:off x="673100" y="555625"/>
            <a:ext cx="34147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en-US" sz="1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798731">
            <a:off x="2864885" y="5238141"/>
            <a:ext cx="4689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000" b="1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>Dr. </a:t>
            </a:r>
            <a:r>
              <a:rPr lang="en-US" sz="2000" b="1" dirty="0" err="1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>Leyla</a:t>
            </a:r>
            <a:r>
              <a:rPr lang="en-US" sz="2000" b="1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>Zhuhadar</a:t>
            </a:r>
            <a:r>
              <a:rPr lang="en-US" sz="2000" b="1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/>
            </a:r>
            <a:br>
              <a:rPr lang="en-US" sz="2000" b="1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</a:br>
            <a:r>
              <a:rPr lang="en-US" sz="2000" b="1" dirty="0">
                <a:solidFill>
                  <a:schemeClr val="tx2"/>
                </a:solidFill>
                <a:latin typeface="Abadi MT Condensed Extra Bold"/>
                <a:cs typeface="Abadi MT Condensed Extra Bold"/>
              </a:rPr>
              <a:t>Email: </a:t>
            </a:r>
            <a:r>
              <a:rPr lang="en-US" b="1" dirty="0">
                <a:solidFill>
                  <a:schemeClr val="tx2"/>
                </a:solidFill>
                <a:hlinkClick r:id="rId5"/>
              </a:rPr>
              <a:t>Leyla.zhuhadar@wku.edu</a:t>
            </a:r>
            <a:r>
              <a:rPr lang="en-US" b="1" dirty="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57150">
            <a:solidFill>
              <a:schemeClr val="bg1"/>
            </a:solidFill>
            <a:miter lim="800000"/>
          </a:ln>
          <a:effectLst>
            <a:outerShdw blurRad="101600" dist="228600" dir="7800000" algn="t" rotWithShape="0">
              <a:prstClr val="black">
                <a:alpha val="46000"/>
              </a:prstClr>
            </a:outerShdw>
          </a:effectLst>
        </p:spPr>
      </p:pic>
      <p:pic>
        <p:nvPicPr>
          <p:cNvPr id="7" name="Microsoft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1" y="1510108"/>
            <a:ext cx="6858000" cy="384770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86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7264" y="2399121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HELP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0159" y="2719529"/>
            <a:ext cx="3238387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5817" y="427572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WHAT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2341" y="4275726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209" y="4671358"/>
            <a:ext cx="397095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SAYING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589" y="2399121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THEM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9616" y="4275726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ARE</a:t>
            </a:r>
          </a:p>
        </p:txBody>
      </p:sp>
      <p:sp>
        <p:nvSpPr>
          <p:cNvPr id="15" name="Oval 14"/>
          <p:cNvSpPr/>
          <p:nvPr/>
        </p:nvSpPr>
        <p:spPr>
          <a:xfrm>
            <a:off x="1401110" y="386664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68642" y="2142481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1506538" y="2159000"/>
            <a:ext cx="1755775" cy="1754188"/>
            <a:chOff x="1265381" y="2235198"/>
            <a:chExt cx="1754909" cy="1754909"/>
          </a:xfrm>
        </p:grpSpPr>
        <p:sp>
          <p:nvSpPr>
            <p:cNvPr id="21" name="Oval 20"/>
            <p:cNvSpPr/>
            <p:nvPr/>
          </p:nvSpPr>
          <p:spPr>
            <a:xfrm>
              <a:off x="1265381" y="2235198"/>
              <a:ext cx="1754909" cy="175490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>
              <a:off x="1755112" y="2399144"/>
              <a:ext cx="804632" cy="14317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700" b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387" y="928687"/>
            <a:ext cx="2771775" cy="29432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87" y="1433512"/>
            <a:ext cx="1552575" cy="16287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850" y="2252662"/>
            <a:ext cx="1790700" cy="15144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50"/>
                            </p:stCondLst>
                            <p:childTnLst>
                              <p:par>
                                <p:cTn id="31" presetID="6" presetClass="emph" presetSubtype="0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5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6" presetClass="emph" presetSubtype="0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5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50"/>
                            </p:stCondLst>
                            <p:childTnLst>
                              <p:par>
                                <p:cTn id="47" presetID="6" presetClass="emph" presetSubtype="0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666" b="21111"/>
          <a:stretch>
            <a:fillRect/>
          </a:stretch>
        </p:blipFill>
        <p:spPr bwMode="auto">
          <a:xfrm>
            <a:off x="0" y="0"/>
            <a:ext cx="4419600" cy="5410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56388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5562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9144000" cy="4419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55000"/>
              </a:srgbClr>
            </a:outerShdw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"/>
    </mc:Choice>
    <mc:Fallback xmlns="">
      <p:transition spd="slow" advClick="0" advTm="44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 p14:presetBounceEnd="83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2" presetClass="entr" presetSubtype="4" accel="20000" fill="hold" nodeType="afterEffect" p14:presetBounceEnd="33333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6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7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9" presetID="2" presetClass="entr" presetSubtype="4" accel="20000" fill="hold" nodeType="afterEffect" p14:presetBounceEnd="33333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1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22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2" presetClass="entr" presetSubtype="4" accel="2000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9" presetID="2" presetClass="entr" presetSubtype="4" accel="2000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6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666" b="21111"/>
          <a:stretch>
            <a:fillRect/>
          </a:stretch>
        </p:blipFill>
        <p:spPr bwMode="auto">
          <a:xfrm>
            <a:off x="0" y="0"/>
            <a:ext cx="4419600" cy="5410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3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56388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5562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9144000" cy="4419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55000"/>
              </a:srgbClr>
            </a:outerShdw>
            <a:softEdge rad="0"/>
          </a:effectLst>
        </p:spPr>
      </p:pic>
      <p:grpSp>
        <p:nvGrpSpPr>
          <p:cNvPr id="71" name="Group 70"/>
          <p:cNvGrpSpPr/>
          <p:nvPr/>
        </p:nvGrpSpPr>
        <p:grpSpPr>
          <a:xfrm>
            <a:off x="1143000" y="3581400"/>
            <a:ext cx="1143000" cy="2109787"/>
            <a:chOff x="989013" y="3357563"/>
            <a:chExt cx="1143000" cy="2109787"/>
          </a:xfrm>
        </p:grpSpPr>
        <p:grpSp>
          <p:nvGrpSpPr>
            <p:cNvPr id="72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74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76" name="Picture 26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77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75" name="Picture 28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73" name="Rectangle 72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 flipH="1">
            <a:off x="2971800" y="3200400"/>
            <a:ext cx="1143000" cy="2109787"/>
            <a:chOff x="989013" y="3357563"/>
            <a:chExt cx="1143000" cy="2109787"/>
          </a:xfrm>
        </p:grpSpPr>
        <p:grpSp>
          <p:nvGrpSpPr>
            <p:cNvPr id="79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81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83" name="Picture 26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84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82" name="Picture 28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80" name="Rectangle 79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010400" y="3505200"/>
            <a:ext cx="1905000" cy="2466975"/>
            <a:chOff x="7010400" y="3124200"/>
            <a:chExt cx="1905000" cy="2466975"/>
          </a:xfrm>
        </p:grpSpPr>
        <p:grpSp>
          <p:nvGrpSpPr>
            <p:cNvPr id="128" name="Group 44"/>
            <p:cNvGrpSpPr>
              <a:grpSpLocks/>
            </p:cNvGrpSpPr>
            <p:nvPr/>
          </p:nvGrpSpPr>
          <p:grpSpPr bwMode="auto">
            <a:xfrm rot="515175" flipH="1">
              <a:off x="7708900" y="3124200"/>
              <a:ext cx="1206500" cy="1295400"/>
              <a:chOff x="144" y="864"/>
              <a:chExt cx="1296" cy="1392"/>
            </a:xfrm>
          </p:grpSpPr>
          <p:grpSp>
            <p:nvGrpSpPr>
              <p:cNvPr id="130" name="Group 45"/>
              <p:cNvGrpSpPr>
                <a:grpSpLocks/>
              </p:cNvGrpSpPr>
              <p:nvPr/>
            </p:nvGrpSpPr>
            <p:grpSpPr bwMode="auto">
              <a:xfrm>
                <a:off x="144" y="864"/>
                <a:ext cx="1296" cy="1392"/>
                <a:chOff x="144" y="864"/>
                <a:chExt cx="1296" cy="1392"/>
              </a:xfrm>
            </p:grpSpPr>
            <p:pic>
              <p:nvPicPr>
                <p:cNvPr id="132" name="Picture 46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" y="864"/>
                  <a:ext cx="1296" cy="1392"/>
                </a:xfrm>
                <a:prstGeom prst="rect">
                  <a:avLst/>
                </a:prstGeom>
              </p:spPr>
            </p:pic>
            <p:sp>
              <p:nvSpPr>
                <p:cNvPr id="133" name="Oval 47"/>
                <p:cNvSpPr>
                  <a:spLocks noChangeArrowheads="1"/>
                </p:cNvSpPr>
                <p:nvPr/>
              </p:nvSpPr>
              <p:spPr bwMode="auto">
                <a:xfrm>
                  <a:off x="576" y="1248"/>
                  <a:ext cx="480" cy="480"/>
                </a:xfrm>
                <a:prstGeom prst="ellipse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31" name="Picture 48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248"/>
                <a:ext cx="465" cy="434"/>
              </a:xfrm>
              <a:prstGeom prst="rect">
                <a:avLst/>
              </a:prstGeom>
            </p:spPr>
          </p:pic>
        </p:grpSp>
        <p:sp>
          <p:nvSpPr>
            <p:cNvPr id="129" name="Rectangle 128"/>
            <p:cNvSpPr/>
            <p:nvPr/>
          </p:nvSpPr>
          <p:spPr>
            <a:xfrm>
              <a:off x="7010400" y="4286250"/>
              <a:ext cx="1066800" cy="13049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3657600" cy="2743200"/>
          </a:xfrm>
          <a:prstGeom prst="rect">
            <a:avLst/>
          </a:prstGeom>
          <a:ln w="38100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3657600" cy="2743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752725"/>
            <a:ext cx="3657600" cy="44767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grpSp>
        <p:nvGrpSpPr>
          <p:cNvPr id="85" name="Group 84"/>
          <p:cNvGrpSpPr/>
          <p:nvPr/>
        </p:nvGrpSpPr>
        <p:grpSpPr>
          <a:xfrm flipH="1">
            <a:off x="360363" y="2352675"/>
            <a:ext cx="1143000" cy="2109787"/>
            <a:chOff x="989013" y="3357563"/>
            <a:chExt cx="1143000" cy="2109787"/>
          </a:xfrm>
        </p:grpSpPr>
        <p:grpSp>
          <p:nvGrpSpPr>
            <p:cNvPr id="86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88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90" name="Picture 26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91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89" name="Picture 28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87" name="Rectangle 86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 flipH="1">
            <a:off x="5703888" y="2290762"/>
            <a:ext cx="1143000" cy="2238375"/>
            <a:chOff x="989013" y="3357563"/>
            <a:chExt cx="1143000" cy="2109787"/>
          </a:xfrm>
        </p:grpSpPr>
        <p:grpSp>
          <p:nvGrpSpPr>
            <p:cNvPr id="100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102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104" name="Picture 26"/>
                <p:cNvPicPr>
                  <a:picLocks noChangeAspect="1" noChangeArrowheads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105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03" name="Picture 28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101" name="Rectangle 100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905000" y="2435225"/>
            <a:ext cx="1905000" cy="2189162"/>
            <a:chOff x="1905000" y="1982788"/>
            <a:chExt cx="1905000" cy="2189162"/>
          </a:xfrm>
        </p:grpSpPr>
        <p:grpSp>
          <p:nvGrpSpPr>
            <p:cNvPr id="107" name="Group 2"/>
            <p:cNvGrpSpPr>
              <a:grpSpLocks/>
            </p:cNvGrpSpPr>
            <p:nvPr/>
          </p:nvGrpSpPr>
          <p:grpSpPr bwMode="auto">
            <a:xfrm>
              <a:off x="1905000" y="1982788"/>
              <a:ext cx="1371600" cy="1293812"/>
              <a:chOff x="1200" y="288"/>
              <a:chExt cx="1680" cy="1584"/>
            </a:xfrm>
          </p:grpSpPr>
          <p:grpSp>
            <p:nvGrpSpPr>
              <p:cNvPr id="109" name="Group 3"/>
              <p:cNvGrpSpPr>
                <a:grpSpLocks/>
              </p:cNvGrpSpPr>
              <p:nvPr/>
            </p:nvGrpSpPr>
            <p:grpSpPr bwMode="auto">
              <a:xfrm>
                <a:off x="1200" y="288"/>
                <a:ext cx="1680" cy="1584"/>
                <a:chOff x="1200" y="288"/>
                <a:chExt cx="1680" cy="1584"/>
              </a:xfrm>
            </p:grpSpPr>
            <p:pic>
              <p:nvPicPr>
                <p:cNvPr id="111" name="Picture 4"/>
                <p:cNvPicPr>
                  <a:picLocks noChangeAspect="1" noChangeArrowheads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288"/>
                  <a:ext cx="1680" cy="1584"/>
                </a:xfrm>
                <a:prstGeom prst="rect">
                  <a:avLst/>
                </a:prstGeom>
              </p:spPr>
            </p:pic>
            <p:sp>
              <p:nvSpPr>
                <p:cNvPr id="112" name="Oval 5"/>
                <p:cNvSpPr>
                  <a:spLocks noChangeArrowheads="1"/>
                </p:cNvSpPr>
                <p:nvPr/>
              </p:nvSpPr>
              <p:spPr bwMode="auto">
                <a:xfrm>
                  <a:off x="1920" y="576"/>
                  <a:ext cx="384" cy="624"/>
                </a:xfrm>
                <a:prstGeom prst="ellipse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10" name="Picture 6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644"/>
                <a:ext cx="503" cy="508"/>
              </a:xfrm>
              <a:prstGeom prst="rect">
                <a:avLst/>
              </a:prstGeom>
            </p:spPr>
          </p:pic>
        </p:grpSp>
        <p:sp>
          <p:nvSpPr>
            <p:cNvPr id="108" name="Rectangle 107"/>
            <p:cNvSpPr/>
            <p:nvPr/>
          </p:nvSpPr>
          <p:spPr>
            <a:xfrm>
              <a:off x="2333625" y="3048000"/>
              <a:ext cx="1476375" cy="11239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7162800" y="2362200"/>
            <a:ext cx="1562100" cy="2400300"/>
            <a:chOff x="7162800" y="2057400"/>
            <a:chExt cx="1562100" cy="2400300"/>
          </a:xfrm>
        </p:grpSpPr>
        <p:grpSp>
          <p:nvGrpSpPr>
            <p:cNvPr id="114" name="Group 39"/>
            <p:cNvGrpSpPr>
              <a:grpSpLocks/>
            </p:cNvGrpSpPr>
            <p:nvPr/>
          </p:nvGrpSpPr>
          <p:grpSpPr bwMode="auto">
            <a:xfrm>
              <a:off x="7162800" y="2057400"/>
              <a:ext cx="1162050" cy="1295400"/>
              <a:chOff x="2784" y="576"/>
              <a:chExt cx="1248" cy="1392"/>
            </a:xfrm>
          </p:grpSpPr>
          <p:grpSp>
            <p:nvGrpSpPr>
              <p:cNvPr id="116" name="Group 40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118" name="Picture 41"/>
                <p:cNvPicPr>
                  <a:picLocks noChangeAspect="1" noChangeArrowheads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119" name="Rectangle 42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17" name="Picture 43"/>
              <p:cNvPicPr>
                <a:picLocks noChangeAspect="1" noChangeArrowheads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115" name="Rectangle 114"/>
            <p:cNvSpPr/>
            <p:nvPr/>
          </p:nvSpPr>
          <p:spPr>
            <a:xfrm>
              <a:off x="7686675" y="3162300"/>
              <a:ext cx="1038225" cy="12954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 rot="328630" flipH="1">
            <a:off x="3808410" y="2189620"/>
            <a:ext cx="1287462" cy="2376440"/>
            <a:chOff x="989013" y="3357563"/>
            <a:chExt cx="1143000" cy="2109787"/>
          </a:xfrm>
        </p:grpSpPr>
        <p:grpSp>
          <p:nvGrpSpPr>
            <p:cNvPr id="93" name="Group 24"/>
            <p:cNvGrpSpPr>
              <a:grpSpLocks/>
            </p:cNvGrpSpPr>
            <p:nvPr/>
          </p:nvGrpSpPr>
          <p:grpSpPr bwMode="auto">
            <a:xfrm rot="575473">
              <a:off x="989013" y="3357563"/>
              <a:ext cx="1143000" cy="1219200"/>
              <a:chOff x="2784" y="576"/>
              <a:chExt cx="1248" cy="1392"/>
            </a:xfrm>
          </p:grpSpPr>
          <p:grpSp>
            <p:nvGrpSpPr>
              <p:cNvPr id="95" name="Group 25"/>
              <p:cNvGrpSpPr>
                <a:grpSpLocks/>
              </p:cNvGrpSpPr>
              <p:nvPr/>
            </p:nvGrpSpPr>
            <p:grpSpPr bwMode="auto">
              <a:xfrm>
                <a:off x="2784" y="576"/>
                <a:ext cx="1248" cy="1392"/>
                <a:chOff x="2784" y="576"/>
                <a:chExt cx="1248" cy="1392"/>
              </a:xfrm>
            </p:grpSpPr>
            <p:pic>
              <p:nvPicPr>
                <p:cNvPr id="97" name="Picture 26"/>
                <p:cNvPicPr>
                  <a:picLocks noChangeAspect="1" noChangeArrowheads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576"/>
                  <a:ext cx="1248" cy="1392"/>
                </a:xfrm>
                <a:prstGeom prst="rect">
                  <a:avLst/>
                </a:prstGeom>
              </p:spPr>
            </p:pic>
            <p:sp>
              <p:nvSpPr>
                <p:cNvPr id="98" name="Rectangle 27"/>
                <p:cNvSpPr>
                  <a:spLocks noChangeArrowheads="1"/>
                </p:cNvSpPr>
                <p:nvPr/>
              </p:nvSpPr>
              <p:spPr bwMode="auto">
                <a:xfrm>
                  <a:off x="3216" y="912"/>
                  <a:ext cx="528" cy="4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96" name="Picture 28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16" y="912"/>
                <a:ext cx="528" cy="487"/>
              </a:xfrm>
              <a:prstGeom prst="rect">
                <a:avLst/>
              </a:prstGeom>
            </p:spPr>
          </p:pic>
        </p:grpSp>
        <p:sp>
          <p:nvSpPr>
            <p:cNvPr id="94" name="Rectangle 93"/>
            <p:cNvSpPr/>
            <p:nvPr/>
          </p:nvSpPr>
          <p:spPr>
            <a:xfrm>
              <a:off x="1228725" y="4495800"/>
              <a:ext cx="819150" cy="9715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486275" y="2971800"/>
            <a:ext cx="1685925" cy="2260600"/>
            <a:chOff x="4486275" y="2816225"/>
            <a:chExt cx="1685925" cy="2260600"/>
          </a:xfrm>
        </p:grpSpPr>
        <p:grpSp>
          <p:nvGrpSpPr>
            <p:cNvPr id="121" name="Group 34"/>
            <p:cNvGrpSpPr>
              <a:grpSpLocks/>
            </p:cNvGrpSpPr>
            <p:nvPr/>
          </p:nvGrpSpPr>
          <p:grpSpPr bwMode="auto">
            <a:xfrm rot="20571055" flipH="1">
              <a:off x="4876800" y="2816225"/>
              <a:ext cx="1295400" cy="1222375"/>
              <a:chOff x="1200" y="288"/>
              <a:chExt cx="1680" cy="1584"/>
            </a:xfrm>
          </p:grpSpPr>
          <p:grpSp>
            <p:nvGrpSpPr>
              <p:cNvPr id="123" name="Group 35"/>
              <p:cNvGrpSpPr>
                <a:grpSpLocks/>
              </p:cNvGrpSpPr>
              <p:nvPr/>
            </p:nvGrpSpPr>
            <p:grpSpPr bwMode="auto">
              <a:xfrm>
                <a:off x="1200" y="288"/>
                <a:ext cx="1680" cy="1584"/>
                <a:chOff x="1200" y="288"/>
                <a:chExt cx="1680" cy="1584"/>
              </a:xfrm>
            </p:grpSpPr>
            <p:pic>
              <p:nvPicPr>
                <p:cNvPr id="125" name="Picture 36"/>
                <p:cNvPicPr>
                  <a:picLocks noChangeAspect="1" noChangeArrowheads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0" y="288"/>
                  <a:ext cx="1680" cy="1584"/>
                </a:xfrm>
                <a:prstGeom prst="rect">
                  <a:avLst/>
                </a:prstGeom>
              </p:spPr>
            </p:pic>
            <p:sp>
              <p:nvSpPr>
                <p:cNvPr id="126" name="Oval 37"/>
                <p:cNvSpPr>
                  <a:spLocks noChangeArrowheads="1"/>
                </p:cNvSpPr>
                <p:nvPr/>
              </p:nvSpPr>
              <p:spPr bwMode="auto">
                <a:xfrm>
                  <a:off x="1920" y="576"/>
                  <a:ext cx="384" cy="624"/>
                </a:xfrm>
                <a:prstGeom prst="ellipse">
                  <a:avLst/>
                </a:prstGeom>
                <a:solidFill>
                  <a:srgbClr val="FFFFFF"/>
                </a:solidFill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8CFED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124" name="Picture 38"/>
              <p:cNvPicPr>
                <a:picLocks noChangeAspect="1" noChangeArrowheads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872" y="644"/>
                <a:ext cx="503" cy="508"/>
              </a:xfrm>
              <a:prstGeom prst="rect">
                <a:avLst/>
              </a:prstGeom>
            </p:spPr>
          </p:pic>
        </p:grpSp>
        <p:sp>
          <p:nvSpPr>
            <p:cNvPr id="122" name="Rectangle 121"/>
            <p:cNvSpPr/>
            <p:nvPr/>
          </p:nvSpPr>
          <p:spPr>
            <a:xfrm>
              <a:off x="4486275" y="3962400"/>
              <a:ext cx="1200150" cy="111442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8CFE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accel="40000" decel="4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9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9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3223" y="1060269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1682424" y="1568863"/>
            <a:ext cx="4827018" cy="0"/>
          </a:xfrm>
          <a:prstGeom prst="line">
            <a:avLst/>
          </a:prstGeom>
          <a:noFill/>
          <a:ln w="19685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57310" y="2111381"/>
            <a:ext cx="5357890" cy="1155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1957314" y="2378091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Oval 9"/>
          <p:cNvSpPr/>
          <p:nvPr/>
        </p:nvSpPr>
        <p:spPr>
          <a:xfrm>
            <a:off x="1570354" y="2011877"/>
            <a:ext cx="189609" cy="188555"/>
          </a:xfrm>
          <a:prstGeom prst="ellipse">
            <a:avLst/>
          </a:prstGeom>
          <a:gradFill>
            <a:gsLst>
              <a:gs pos="0">
                <a:schemeClr val="bg1">
                  <a:lumMod val="98000"/>
                  <a:lumOff val="2000"/>
                  <a:alpha val="54000"/>
                </a:schemeClr>
              </a:gs>
              <a:gs pos="39999">
                <a:schemeClr val="bg1">
                  <a:lumMod val="75000"/>
                  <a:alpha val="60000"/>
                </a:schemeClr>
              </a:gs>
              <a:gs pos="70000">
                <a:schemeClr val="bg1">
                  <a:lumMod val="65000"/>
                  <a:alpha val="5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10800000" flipV="1">
            <a:off x="1957314" y="2648669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1957315" y="2924268"/>
            <a:ext cx="3882171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57310" y="3333598"/>
            <a:ext cx="5357890" cy="1155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1957314" y="3600308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Oval 17"/>
          <p:cNvSpPr/>
          <p:nvPr/>
        </p:nvSpPr>
        <p:spPr>
          <a:xfrm>
            <a:off x="1570354" y="3227744"/>
            <a:ext cx="189609" cy="188555"/>
          </a:xfrm>
          <a:prstGeom prst="ellipse">
            <a:avLst/>
          </a:prstGeom>
          <a:gradFill>
            <a:gsLst>
              <a:gs pos="0">
                <a:schemeClr val="bg1">
                  <a:lumMod val="98000"/>
                  <a:lumOff val="2000"/>
                  <a:alpha val="54000"/>
                </a:schemeClr>
              </a:gs>
              <a:gs pos="39999">
                <a:schemeClr val="bg1">
                  <a:lumMod val="75000"/>
                  <a:alpha val="60000"/>
                </a:schemeClr>
              </a:gs>
              <a:gs pos="70000">
                <a:schemeClr val="bg1">
                  <a:lumMod val="65000"/>
                  <a:alpha val="5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rot="10800000" flipV="1">
            <a:off x="1957314" y="3870886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1957315" y="4146485"/>
            <a:ext cx="3882171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57310" y="4555815"/>
            <a:ext cx="5357890" cy="1155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1957314" y="4822525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Oval 23"/>
          <p:cNvSpPr/>
          <p:nvPr/>
        </p:nvSpPr>
        <p:spPr>
          <a:xfrm>
            <a:off x="1570354" y="4449961"/>
            <a:ext cx="189609" cy="188555"/>
          </a:xfrm>
          <a:prstGeom prst="ellipse">
            <a:avLst/>
          </a:prstGeom>
          <a:gradFill>
            <a:gsLst>
              <a:gs pos="0">
                <a:schemeClr val="bg1">
                  <a:lumMod val="98000"/>
                  <a:lumOff val="2000"/>
                  <a:alpha val="54000"/>
                </a:schemeClr>
              </a:gs>
              <a:gs pos="39999">
                <a:schemeClr val="bg1">
                  <a:lumMod val="75000"/>
                  <a:alpha val="60000"/>
                </a:schemeClr>
              </a:gs>
              <a:gs pos="70000">
                <a:schemeClr val="bg1">
                  <a:lumMod val="65000"/>
                  <a:alpha val="52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0"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10800000" flipV="1">
            <a:off x="1957314" y="5093103"/>
            <a:ext cx="5357886" cy="5023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1957315" y="5368702"/>
            <a:ext cx="3882171" cy="0"/>
          </a:xfrm>
          <a:prstGeom prst="line">
            <a:avLst/>
          </a:prstGeom>
          <a:noFill/>
          <a:ln w="16192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Freeform 9"/>
          <p:cNvSpPr>
            <a:spLocks noEditPoints="1"/>
          </p:cNvSpPr>
          <p:nvPr/>
        </p:nvSpPr>
        <p:spPr bwMode="auto">
          <a:xfrm rot="318895">
            <a:off x="3219450" y="4307993"/>
            <a:ext cx="1609725" cy="1006957"/>
          </a:xfrm>
          <a:custGeom>
            <a:avLst/>
            <a:gdLst/>
            <a:ahLst/>
            <a:cxnLst>
              <a:cxn ang="0">
                <a:pos x="293" y="30"/>
              </a:cxn>
              <a:cxn ang="0">
                <a:pos x="254" y="18"/>
              </a:cxn>
              <a:cxn ang="0">
                <a:pos x="256" y="13"/>
              </a:cxn>
              <a:cxn ang="0">
                <a:pos x="193" y="7"/>
              </a:cxn>
              <a:cxn ang="0">
                <a:pos x="235" y="1"/>
              </a:cxn>
              <a:cxn ang="0">
                <a:pos x="287" y="14"/>
              </a:cxn>
              <a:cxn ang="0">
                <a:pos x="371" y="72"/>
              </a:cxn>
              <a:cxn ang="0">
                <a:pos x="387" y="139"/>
              </a:cxn>
              <a:cxn ang="0">
                <a:pos x="306" y="256"/>
              </a:cxn>
              <a:cxn ang="0">
                <a:pos x="176" y="304"/>
              </a:cxn>
              <a:cxn ang="0">
                <a:pos x="34" y="253"/>
              </a:cxn>
              <a:cxn ang="0">
                <a:pos x="5" y="157"/>
              </a:cxn>
              <a:cxn ang="0">
                <a:pos x="47" y="80"/>
              </a:cxn>
              <a:cxn ang="0">
                <a:pos x="293" y="30"/>
              </a:cxn>
              <a:cxn ang="0">
                <a:pos x="16" y="199"/>
              </a:cxn>
              <a:cxn ang="0">
                <a:pos x="202" y="289"/>
              </a:cxn>
              <a:cxn ang="0">
                <a:pos x="64" y="258"/>
              </a:cxn>
              <a:cxn ang="0">
                <a:pos x="39" y="226"/>
              </a:cxn>
              <a:cxn ang="0">
                <a:pos x="20" y="201"/>
              </a:cxn>
              <a:cxn ang="0">
                <a:pos x="16" y="197"/>
              </a:cxn>
              <a:cxn ang="0">
                <a:pos x="16" y="199"/>
              </a:cxn>
              <a:cxn ang="0">
                <a:pos x="51" y="228"/>
              </a:cxn>
              <a:cxn ang="0">
                <a:pos x="80" y="256"/>
              </a:cxn>
              <a:cxn ang="0">
                <a:pos x="216" y="281"/>
              </a:cxn>
              <a:cxn ang="0">
                <a:pos x="306" y="235"/>
              </a:cxn>
              <a:cxn ang="0">
                <a:pos x="346" y="183"/>
              </a:cxn>
              <a:cxn ang="0">
                <a:pos x="308" y="41"/>
              </a:cxn>
              <a:cxn ang="0">
                <a:pos x="154" y="34"/>
              </a:cxn>
              <a:cxn ang="0">
                <a:pos x="93" y="64"/>
              </a:cxn>
              <a:cxn ang="0">
                <a:pos x="26" y="178"/>
              </a:cxn>
              <a:cxn ang="0">
                <a:pos x="51" y="228"/>
              </a:cxn>
              <a:cxn ang="0">
                <a:pos x="377" y="155"/>
              </a:cxn>
              <a:cxn ang="0">
                <a:pos x="360" y="68"/>
              </a:cxn>
              <a:cxn ang="0">
                <a:pos x="302" y="28"/>
              </a:cxn>
              <a:cxn ang="0">
                <a:pos x="360" y="178"/>
              </a:cxn>
              <a:cxn ang="0">
                <a:pos x="329" y="228"/>
              </a:cxn>
              <a:cxn ang="0">
                <a:pos x="377" y="155"/>
              </a:cxn>
            </a:cxnLst>
            <a:rect l="0" t="0" r="r" b="b"/>
            <a:pathLst>
              <a:path w="392" h="316">
                <a:moveTo>
                  <a:pt x="293" y="30"/>
                </a:moveTo>
                <a:cubicBezTo>
                  <a:pt x="284" y="22"/>
                  <a:pt x="272" y="17"/>
                  <a:pt x="254" y="18"/>
                </a:cubicBezTo>
                <a:cubicBezTo>
                  <a:pt x="251" y="13"/>
                  <a:pt x="263" y="15"/>
                  <a:pt x="256" y="13"/>
                </a:cubicBezTo>
                <a:cubicBezTo>
                  <a:pt x="241" y="5"/>
                  <a:pt x="210" y="7"/>
                  <a:pt x="193" y="7"/>
                </a:cubicBezTo>
                <a:cubicBezTo>
                  <a:pt x="206" y="0"/>
                  <a:pt x="221" y="0"/>
                  <a:pt x="235" y="1"/>
                </a:cubicBezTo>
                <a:cubicBezTo>
                  <a:pt x="254" y="2"/>
                  <a:pt x="270" y="10"/>
                  <a:pt x="287" y="14"/>
                </a:cubicBezTo>
                <a:cubicBezTo>
                  <a:pt x="323" y="25"/>
                  <a:pt x="357" y="39"/>
                  <a:pt x="371" y="72"/>
                </a:cubicBezTo>
                <a:cubicBezTo>
                  <a:pt x="378" y="87"/>
                  <a:pt x="385" y="120"/>
                  <a:pt x="387" y="139"/>
                </a:cubicBezTo>
                <a:cubicBezTo>
                  <a:pt x="392" y="192"/>
                  <a:pt x="343" y="232"/>
                  <a:pt x="306" y="256"/>
                </a:cubicBezTo>
                <a:cubicBezTo>
                  <a:pt x="268" y="282"/>
                  <a:pt x="217" y="300"/>
                  <a:pt x="176" y="304"/>
                </a:cubicBezTo>
                <a:cubicBezTo>
                  <a:pt x="112" y="310"/>
                  <a:pt x="60" y="286"/>
                  <a:pt x="34" y="253"/>
                </a:cubicBezTo>
                <a:cubicBezTo>
                  <a:pt x="16" y="231"/>
                  <a:pt x="0" y="196"/>
                  <a:pt x="5" y="157"/>
                </a:cubicBezTo>
                <a:cubicBezTo>
                  <a:pt x="8" y="128"/>
                  <a:pt x="28" y="99"/>
                  <a:pt x="47" y="80"/>
                </a:cubicBezTo>
                <a:cubicBezTo>
                  <a:pt x="99" y="28"/>
                  <a:pt x="201" y="3"/>
                  <a:pt x="293" y="30"/>
                </a:cubicBezTo>
                <a:close/>
                <a:moveTo>
                  <a:pt x="16" y="199"/>
                </a:moveTo>
                <a:cubicBezTo>
                  <a:pt x="32" y="271"/>
                  <a:pt x="120" y="316"/>
                  <a:pt x="202" y="289"/>
                </a:cubicBezTo>
                <a:cubicBezTo>
                  <a:pt x="148" y="289"/>
                  <a:pt x="93" y="282"/>
                  <a:pt x="64" y="258"/>
                </a:cubicBezTo>
                <a:cubicBezTo>
                  <a:pt x="55" y="251"/>
                  <a:pt x="47" y="236"/>
                  <a:pt x="39" y="226"/>
                </a:cubicBezTo>
                <a:cubicBezTo>
                  <a:pt x="33" y="217"/>
                  <a:pt x="25" y="209"/>
                  <a:pt x="20" y="201"/>
                </a:cubicBezTo>
                <a:cubicBezTo>
                  <a:pt x="21" y="202"/>
                  <a:pt x="19" y="190"/>
                  <a:pt x="16" y="197"/>
                </a:cubicBezTo>
                <a:cubicBezTo>
                  <a:pt x="16" y="197"/>
                  <a:pt x="16" y="198"/>
                  <a:pt x="16" y="199"/>
                </a:cubicBezTo>
                <a:close/>
                <a:moveTo>
                  <a:pt x="51" y="228"/>
                </a:moveTo>
                <a:cubicBezTo>
                  <a:pt x="61" y="241"/>
                  <a:pt x="71" y="251"/>
                  <a:pt x="80" y="256"/>
                </a:cubicBezTo>
                <a:cubicBezTo>
                  <a:pt x="107" y="274"/>
                  <a:pt x="163" y="286"/>
                  <a:pt x="216" y="281"/>
                </a:cubicBezTo>
                <a:cubicBezTo>
                  <a:pt x="255" y="277"/>
                  <a:pt x="282" y="257"/>
                  <a:pt x="306" y="235"/>
                </a:cubicBezTo>
                <a:cubicBezTo>
                  <a:pt x="322" y="220"/>
                  <a:pt x="340" y="199"/>
                  <a:pt x="346" y="183"/>
                </a:cubicBezTo>
                <a:cubicBezTo>
                  <a:pt x="370" y="131"/>
                  <a:pt x="344" y="62"/>
                  <a:pt x="308" y="41"/>
                </a:cubicBezTo>
                <a:cubicBezTo>
                  <a:pt x="272" y="21"/>
                  <a:pt x="196" y="23"/>
                  <a:pt x="154" y="34"/>
                </a:cubicBezTo>
                <a:cubicBezTo>
                  <a:pt x="127" y="41"/>
                  <a:pt x="112" y="50"/>
                  <a:pt x="93" y="64"/>
                </a:cubicBezTo>
                <a:cubicBezTo>
                  <a:pt x="54" y="93"/>
                  <a:pt x="17" y="117"/>
                  <a:pt x="26" y="178"/>
                </a:cubicBezTo>
                <a:cubicBezTo>
                  <a:pt x="29" y="201"/>
                  <a:pt x="39" y="211"/>
                  <a:pt x="51" y="228"/>
                </a:cubicBezTo>
                <a:close/>
                <a:moveTo>
                  <a:pt x="377" y="155"/>
                </a:moveTo>
                <a:cubicBezTo>
                  <a:pt x="380" y="132"/>
                  <a:pt x="370" y="89"/>
                  <a:pt x="360" y="68"/>
                </a:cubicBezTo>
                <a:cubicBezTo>
                  <a:pt x="351" y="49"/>
                  <a:pt x="319" y="32"/>
                  <a:pt x="302" y="28"/>
                </a:cubicBezTo>
                <a:cubicBezTo>
                  <a:pt x="342" y="52"/>
                  <a:pt x="381" y="116"/>
                  <a:pt x="360" y="178"/>
                </a:cubicBezTo>
                <a:cubicBezTo>
                  <a:pt x="353" y="198"/>
                  <a:pt x="336" y="211"/>
                  <a:pt x="329" y="228"/>
                </a:cubicBezTo>
                <a:cubicBezTo>
                  <a:pt x="346" y="206"/>
                  <a:pt x="374" y="189"/>
                  <a:pt x="377" y="15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4"/>
          <p:cNvSpPr>
            <a:spLocks noEditPoints="1"/>
          </p:cNvSpPr>
          <p:nvPr/>
        </p:nvSpPr>
        <p:spPr bwMode="auto">
          <a:xfrm>
            <a:off x="5229225" y="3152774"/>
            <a:ext cx="1402573" cy="587375"/>
          </a:xfrm>
          <a:custGeom>
            <a:avLst/>
            <a:gdLst/>
            <a:ahLst/>
            <a:cxnLst>
              <a:cxn ang="0">
                <a:pos x="2" y="102"/>
              </a:cxn>
              <a:cxn ang="0">
                <a:pos x="45" y="40"/>
              </a:cxn>
              <a:cxn ang="0">
                <a:pos x="250" y="2"/>
              </a:cxn>
              <a:cxn ang="0">
                <a:pos x="411" y="39"/>
              </a:cxn>
              <a:cxn ang="0">
                <a:pos x="446" y="87"/>
              </a:cxn>
              <a:cxn ang="0">
                <a:pos x="323" y="163"/>
              </a:cxn>
              <a:cxn ang="0">
                <a:pos x="144" y="183"/>
              </a:cxn>
              <a:cxn ang="0">
                <a:pos x="66" y="163"/>
              </a:cxn>
              <a:cxn ang="0">
                <a:pos x="2" y="102"/>
              </a:cxn>
              <a:cxn ang="0">
                <a:pos x="198" y="14"/>
              </a:cxn>
              <a:cxn ang="0">
                <a:pos x="43" y="52"/>
              </a:cxn>
              <a:cxn ang="0">
                <a:pos x="16" y="88"/>
              </a:cxn>
              <a:cxn ang="0">
                <a:pos x="198" y="14"/>
              </a:cxn>
              <a:cxn ang="0">
                <a:pos x="119" y="44"/>
              </a:cxn>
              <a:cxn ang="0">
                <a:pos x="25" y="90"/>
              </a:cxn>
              <a:cxn ang="0">
                <a:pos x="50" y="142"/>
              </a:cxn>
              <a:cxn ang="0">
                <a:pos x="173" y="175"/>
              </a:cxn>
              <a:cxn ang="0">
                <a:pos x="384" y="136"/>
              </a:cxn>
              <a:cxn ang="0">
                <a:pos x="436" y="81"/>
              </a:cxn>
              <a:cxn ang="0">
                <a:pos x="350" y="19"/>
              </a:cxn>
              <a:cxn ang="0">
                <a:pos x="354" y="35"/>
              </a:cxn>
              <a:cxn ang="0">
                <a:pos x="119" y="44"/>
              </a:cxn>
            </a:cxnLst>
            <a:rect l="0" t="0" r="r" b="b"/>
            <a:pathLst>
              <a:path w="446" h="187">
                <a:moveTo>
                  <a:pt x="2" y="102"/>
                </a:moveTo>
                <a:cubicBezTo>
                  <a:pt x="0" y="77"/>
                  <a:pt x="21" y="53"/>
                  <a:pt x="45" y="40"/>
                </a:cubicBezTo>
                <a:cubicBezTo>
                  <a:pt x="86" y="18"/>
                  <a:pt x="182" y="3"/>
                  <a:pt x="250" y="2"/>
                </a:cubicBezTo>
                <a:cubicBezTo>
                  <a:pt x="308" y="1"/>
                  <a:pt x="374" y="13"/>
                  <a:pt x="411" y="39"/>
                </a:cubicBezTo>
                <a:cubicBezTo>
                  <a:pt x="430" y="52"/>
                  <a:pt x="446" y="70"/>
                  <a:pt x="446" y="87"/>
                </a:cubicBezTo>
                <a:cubicBezTo>
                  <a:pt x="445" y="129"/>
                  <a:pt x="362" y="153"/>
                  <a:pt x="323" y="163"/>
                </a:cubicBezTo>
                <a:cubicBezTo>
                  <a:pt x="278" y="176"/>
                  <a:pt x="209" y="187"/>
                  <a:pt x="144" y="183"/>
                </a:cubicBezTo>
                <a:cubicBezTo>
                  <a:pt x="111" y="181"/>
                  <a:pt x="89" y="173"/>
                  <a:pt x="66" y="163"/>
                </a:cubicBezTo>
                <a:cubicBezTo>
                  <a:pt x="36" y="151"/>
                  <a:pt x="6" y="140"/>
                  <a:pt x="2" y="102"/>
                </a:cubicBezTo>
                <a:close/>
                <a:moveTo>
                  <a:pt x="198" y="14"/>
                </a:moveTo>
                <a:cubicBezTo>
                  <a:pt x="143" y="20"/>
                  <a:pt x="80" y="28"/>
                  <a:pt x="43" y="52"/>
                </a:cubicBezTo>
                <a:cubicBezTo>
                  <a:pt x="31" y="60"/>
                  <a:pt x="18" y="74"/>
                  <a:pt x="16" y="88"/>
                </a:cubicBezTo>
                <a:cubicBezTo>
                  <a:pt x="60" y="47"/>
                  <a:pt x="131" y="32"/>
                  <a:pt x="198" y="14"/>
                </a:cubicBezTo>
                <a:close/>
                <a:moveTo>
                  <a:pt x="119" y="44"/>
                </a:moveTo>
                <a:cubicBezTo>
                  <a:pt x="87" y="56"/>
                  <a:pt x="39" y="75"/>
                  <a:pt x="25" y="90"/>
                </a:cubicBezTo>
                <a:cubicBezTo>
                  <a:pt x="3" y="115"/>
                  <a:pt x="31" y="133"/>
                  <a:pt x="50" y="142"/>
                </a:cubicBezTo>
                <a:cubicBezTo>
                  <a:pt x="83" y="158"/>
                  <a:pt x="133" y="172"/>
                  <a:pt x="173" y="175"/>
                </a:cubicBezTo>
                <a:cubicBezTo>
                  <a:pt x="252" y="181"/>
                  <a:pt x="332" y="162"/>
                  <a:pt x="384" y="136"/>
                </a:cubicBezTo>
                <a:cubicBezTo>
                  <a:pt x="407" y="125"/>
                  <a:pt x="441" y="108"/>
                  <a:pt x="436" y="81"/>
                </a:cubicBezTo>
                <a:cubicBezTo>
                  <a:pt x="430" y="46"/>
                  <a:pt x="380" y="33"/>
                  <a:pt x="350" y="19"/>
                </a:cubicBezTo>
                <a:cubicBezTo>
                  <a:pt x="339" y="21"/>
                  <a:pt x="363" y="28"/>
                  <a:pt x="354" y="35"/>
                </a:cubicBezTo>
                <a:cubicBezTo>
                  <a:pt x="289" y="0"/>
                  <a:pt x="184" y="22"/>
                  <a:pt x="119" y="4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9"/>
          <p:cNvSpPr>
            <a:spLocks noEditPoints="1"/>
          </p:cNvSpPr>
          <p:nvPr/>
        </p:nvSpPr>
        <p:spPr bwMode="auto">
          <a:xfrm>
            <a:off x="2743201" y="1735428"/>
            <a:ext cx="1743074" cy="1009922"/>
          </a:xfrm>
          <a:custGeom>
            <a:avLst/>
            <a:gdLst/>
            <a:ahLst/>
            <a:cxnLst>
              <a:cxn ang="0">
                <a:pos x="5" y="185"/>
              </a:cxn>
              <a:cxn ang="0">
                <a:pos x="58" y="81"/>
              </a:cxn>
              <a:cxn ang="0">
                <a:pos x="285" y="20"/>
              </a:cxn>
              <a:cxn ang="0">
                <a:pos x="316" y="31"/>
              </a:cxn>
              <a:cxn ang="0">
                <a:pos x="416" y="85"/>
              </a:cxn>
              <a:cxn ang="0">
                <a:pos x="441" y="200"/>
              </a:cxn>
              <a:cxn ang="0">
                <a:pos x="130" y="283"/>
              </a:cxn>
              <a:cxn ang="0">
                <a:pos x="47" y="252"/>
              </a:cxn>
              <a:cxn ang="0">
                <a:pos x="5" y="185"/>
              </a:cxn>
              <a:cxn ang="0">
                <a:pos x="304" y="37"/>
              </a:cxn>
              <a:cxn ang="0">
                <a:pos x="266" y="31"/>
              </a:cxn>
              <a:cxn ang="0">
                <a:pos x="250" y="25"/>
              </a:cxn>
              <a:cxn ang="0">
                <a:pos x="189" y="29"/>
              </a:cxn>
              <a:cxn ang="0">
                <a:pos x="68" y="97"/>
              </a:cxn>
              <a:cxn ang="0">
                <a:pos x="51" y="108"/>
              </a:cxn>
              <a:cxn ang="0">
                <a:pos x="45" y="120"/>
              </a:cxn>
              <a:cxn ang="0">
                <a:pos x="22" y="148"/>
              </a:cxn>
              <a:cxn ang="0">
                <a:pos x="45" y="229"/>
              </a:cxn>
              <a:cxn ang="0">
                <a:pos x="191" y="273"/>
              </a:cxn>
              <a:cxn ang="0">
                <a:pos x="345" y="242"/>
              </a:cxn>
              <a:cxn ang="0">
                <a:pos x="425" y="185"/>
              </a:cxn>
              <a:cxn ang="0">
                <a:pos x="444" y="131"/>
              </a:cxn>
              <a:cxn ang="0">
                <a:pos x="394" y="79"/>
              </a:cxn>
              <a:cxn ang="0">
                <a:pos x="329" y="43"/>
              </a:cxn>
              <a:cxn ang="0">
                <a:pos x="339" y="58"/>
              </a:cxn>
              <a:cxn ang="0">
                <a:pos x="304" y="37"/>
              </a:cxn>
              <a:cxn ang="0">
                <a:pos x="337" y="258"/>
              </a:cxn>
              <a:cxn ang="0">
                <a:pos x="448" y="166"/>
              </a:cxn>
              <a:cxn ang="0">
                <a:pos x="450" y="162"/>
              </a:cxn>
              <a:cxn ang="0">
                <a:pos x="398" y="217"/>
              </a:cxn>
              <a:cxn ang="0">
                <a:pos x="371" y="239"/>
              </a:cxn>
              <a:cxn ang="0">
                <a:pos x="164" y="281"/>
              </a:cxn>
              <a:cxn ang="0">
                <a:pos x="337" y="258"/>
              </a:cxn>
            </a:cxnLst>
            <a:rect l="0" t="0" r="r" b="b"/>
            <a:pathLst>
              <a:path w="475" h="311">
                <a:moveTo>
                  <a:pt x="5" y="185"/>
                </a:moveTo>
                <a:cubicBezTo>
                  <a:pt x="0" y="145"/>
                  <a:pt x="32" y="103"/>
                  <a:pt x="58" y="81"/>
                </a:cubicBezTo>
                <a:cubicBezTo>
                  <a:pt x="107" y="42"/>
                  <a:pt x="190" y="0"/>
                  <a:pt x="285" y="20"/>
                </a:cubicBezTo>
                <a:cubicBezTo>
                  <a:pt x="295" y="22"/>
                  <a:pt x="305" y="27"/>
                  <a:pt x="316" y="31"/>
                </a:cubicBezTo>
                <a:cubicBezTo>
                  <a:pt x="354" y="45"/>
                  <a:pt x="383" y="58"/>
                  <a:pt x="416" y="85"/>
                </a:cubicBezTo>
                <a:cubicBezTo>
                  <a:pt x="453" y="115"/>
                  <a:pt x="475" y="154"/>
                  <a:pt x="441" y="200"/>
                </a:cubicBezTo>
                <a:cubicBezTo>
                  <a:pt x="389" y="268"/>
                  <a:pt x="248" y="311"/>
                  <a:pt x="130" y="283"/>
                </a:cubicBezTo>
                <a:cubicBezTo>
                  <a:pt x="99" y="275"/>
                  <a:pt x="66" y="265"/>
                  <a:pt x="47" y="252"/>
                </a:cubicBezTo>
                <a:cubicBezTo>
                  <a:pt x="28" y="240"/>
                  <a:pt x="8" y="214"/>
                  <a:pt x="5" y="185"/>
                </a:cubicBezTo>
                <a:close/>
                <a:moveTo>
                  <a:pt x="304" y="37"/>
                </a:moveTo>
                <a:cubicBezTo>
                  <a:pt x="294" y="33"/>
                  <a:pt x="279" y="34"/>
                  <a:pt x="266" y="31"/>
                </a:cubicBezTo>
                <a:cubicBezTo>
                  <a:pt x="260" y="30"/>
                  <a:pt x="256" y="26"/>
                  <a:pt x="250" y="25"/>
                </a:cubicBezTo>
                <a:cubicBezTo>
                  <a:pt x="234" y="23"/>
                  <a:pt x="206" y="25"/>
                  <a:pt x="189" y="29"/>
                </a:cubicBezTo>
                <a:cubicBezTo>
                  <a:pt x="149" y="39"/>
                  <a:pt x="97" y="72"/>
                  <a:pt x="68" y="97"/>
                </a:cubicBezTo>
                <a:cubicBezTo>
                  <a:pt x="63" y="101"/>
                  <a:pt x="54" y="105"/>
                  <a:pt x="51" y="108"/>
                </a:cubicBezTo>
                <a:cubicBezTo>
                  <a:pt x="49" y="110"/>
                  <a:pt x="48" y="116"/>
                  <a:pt x="45" y="120"/>
                </a:cubicBezTo>
                <a:cubicBezTo>
                  <a:pt x="38" y="128"/>
                  <a:pt x="24" y="142"/>
                  <a:pt x="22" y="148"/>
                </a:cubicBezTo>
                <a:cubicBezTo>
                  <a:pt x="12" y="181"/>
                  <a:pt x="31" y="213"/>
                  <a:pt x="45" y="229"/>
                </a:cubicBezTo>
                <a:cubicBezTo>
                  <a:pt x="76" y="265"/>
                  <a:pt x="132" y="273"/>
                  <a:pt x="191" y="273"/>
                </a:cubicBezTo>
                <a:cubicBezTo>
                  <a:pt x="249" y="273"/>
                  <a:pt x="296" y="264"/>
                  <a:pt x="345" y="242"/>
                </a:cubicBezTo>
                <a:cubicBezTo>
                  <a:pt x="371" y="230"/>
                  <a:pt x="410" y="203"/>
                  <a:pt x="425" y="185"/>
                </a:cubicBezTo>
                <a:cubicBezTo>
                  <a:pt x="434" y="174"/>
                  <a:pt x="447" y="146"/>
                  <a:pt x="444" y="131"/>
                </a:cubicBezTo>
                <a:cubicBezTo>
                  <a:pt x="441" y="111"/>
                  <a:pt x="410" y="91"/>
                  <a:pt x="394" y="79"/>
                </a:cubicBezTo>
                <a:cubicBezTo>
                  <a:pt x="373" y="63"/>
                  <a:pt x="353" y="52"/>
                  <a:pt x="329" y="43"/>
                </a:cubicBezTo>
                <a:cubicBezTo>
                  <a:pt x="330" y="50"/>
                  <a:pt x="344" y="52"/>
                  <a:pt x="339" y="58"/>
                </a:cubicBezTo>
                <a:cubicBezTo>
                  <a:pt x="322" y="55"/>
                  <a:pt x="319" y="43"/>
                  <a:pt x="304" y="37"/>
                </a:cubicBezTo>
                <a:close/>
                <a:moveTo>
                  <a:pt x="337" y="258"/>
                </a:moveTo>
                <a:cubicBezTo>
                  <a:pt x="390" y="237"/>
                  <a:pt x="431" y="215"/>
                  <a:pt x="448" y="166"/>
                </a:cubicBezTo>
                <a:cubicBezTo>
                  <a:pt x="450" y="165"/>
                  <a:pt x="450" y="164"/>
                  <a:pt x="450" y="162"/>
                </a:cubicBezTo>
                <a:cubicBezTo>
                  <a:pt x="440" y="186"/>
                  <a:pt x="420" y="201"/>
                  <a:pt x="398" y="217"/>
                </a:cubicBezTo>
                <a:cubicBezTo>
                  <a:pt x="389" y="225"/>
                  <a:pt x="381" y="233"/>
                  <a:pt x="371" y="239"/>
                </a:cubicBezTo>
                <a:cubicBezTo>
                  <a:pt x="317" y="270"/>
                  <a:pt x="242" y="281"/>
                  <a:pt x="164" y="281"/>
                </a:cubicBezTo>
                <a:cubicBezTo>
                  <a:pt x="234" y="288"/>
                  <a:pt x="287" y="277"/>
                  <a:pt x="337" y="258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autoUpdateAnimBg="0"/>
      <p:bldP spid="32" grpId="0" animBg="1" autoUpdateAnimBg="0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1293223" y="1060269"/>
            <a:ext cx="6557554" cy="4737463"/>
            <a:chOff x="1293223" y="1060269"/>
            <a:chExt cx="6557554" cy="4737463"/>
          </a:xfrm>
        </p:grpSpPr>
        <p:sp>
          <p:nvSpPr>
            <p:cNvPr id="66" name="Rectangle 65"/>
            <p:cNvSpPr/>
            <p:nvPr/>
          </p:nvSpPr>
          <p:spPr>
            <a:xfrm>
              <a:off x="1349829" y="1132114"/>
              <a:ext cx="6435634" cy="4589417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293223" y="1060269"/>
              <a:ext cx="6557554" cy="4737463"/>
            </a:xfrm>
            <a:prstGeom prst="rect">
              <a:avLst/>
            </a:prstGeom>
            <a:noFill/>
            <a:ln w="17780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rot="10800000">
              <a:off x="1682424" y="1568863"/>
              <a:ext cx="4827018" cy="0"/>
            </a:xfrm>
            <a:prstGeom prst="line">
              <a:avLst/>
            </a:prstGeom>
            <a:noFill/>
            <a:ln w="1968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957310" y="2111381"/>
              <a:ext cx="5357890" cy="115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 flipV="1">
              <a:off x="1957314" y="2378091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1570354" y="2011877"/>
              <a:ext cx="189609" cy="188555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10800000" flipV="1">
              <a:off x="1957314" y="2648669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>
              <a:off x="1957315" y="2924268"/>
              <a:ext cx="3882171" cy="0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957310" y="3333598"/>
              <a:ext cx="5357890" cy="115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0800000" flipV="1">
              <a:off x="1957314" y="3600308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1570354" y="3227744"/>
              <a:ext cx="189609" cy="188555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rot="10800000" flipV="1">
              <a:off x="1957314" y="3870886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0800000">
              <a:off x="1957315" y="4146485"/>
              <a:ext cx="3882171" cy="0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957310" y="4555815"/>
              <a:ext cx="5357890" cy="115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0800000" flipV="1">
              <a:off x="1957314" y="4822525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1570354" y="4449961"/>
              <a:ext cx="189609" cy="188555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rot="10800000" flipV="1">
              <a:off x="1957314" y="5093103"/>
              <a:ext cx="5357886" cy="5023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>
              <a:off x="1957315" y="5368702"/>
              <a:ext cx="3882171" cy="0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4" name="Freeform 9"/>
            <p:cNvSpPr>
              <a:spLocks noEditPoints="1"/>
            </p:cNvSpPr>
            <p:nvPr/>
          </p:nvSpPr>
          <p:spPr bwMode="auto">
            <a:xfrm rot="318895">
              <a:off x="3219450" y="4307993"/>
              <a:ext cx="1609725" cy="1006957"/>
            </a:xfrm>
            <a:custGeom>
              <a:avLst/>
              <a:gdLst/>
              <a:ahLst/>
              <a:cxnLst>
                <a:cxn ang="0">
                  <a:pos x="293" y="30"/>
                </a:cxn>
                <a:cxn ang="0">
                  <a:pos x="254" y="18"/>
                </a:cxn>
                <a:cxn ang="0">
                  <a:pos x="256" y="13"/>
                </a:cxn>
                <a:cxn ang="0">
                  <a:pos x="193" y="7"/>
                </a:cxn>
                <a:cxn ang="0">
                  <a:pos x="235" y="1"/>
                </a:cxn>
                <a:cxn ang="0">
                  <a:pos x="287" y="14"/>
                </a:cxn>
                <a:cxn ang="0">
                  <a:pos x="371" y="72"/>
                </a:cxn>
                <a:cxn ang="0">
                  <a:pos x="387" y="139"/>
                </a:cxn>
                <a:cxn ang="0">
                  <a:pos x="306" y="256"/>
                </a:cxn>
                <a:cxn ang="0">
                  <a:pos x="176" y="304"/>
                </a:cxn>
                <a:cxn ang="0">
                  <a:pos x="34" y="253"/>
                </a:cxn>
                <a:cxn ang="0">
                  <a:pos x="5" y="157"/>
                </a:cxn>
                <a:cxn ang="0">
                  <a:pos x="47" y="80"/>
                </a:cxn>
                <a:cxn ang="0">
                  <a:pos x="293" y="30"/>
                </a:cxn>
                <a:cxn ang="0">
                  <a:pos x="16" y="199"/>
                </a:cxn>
                <a:cxn ang="0">
                  <a:pos x="202" y="289"/>
                </a:cxn>
                <a:cxn ang="0">
                  <a:pos x="64" y="258"/>
                </a:cxn>
                <a:cxn ang="0">
                  <a:pos x="39" y="226"/>
                </a:cxn>
                <a:cxn ang="0">
                  <a:pos x="20" y="201"/>
                </a:cxn>
                <a:cxn ang="0">
                  <a:pos x="16" y="197"/>
                </a:cxn>
                <a:cxn ang="0">
                  <a:pos x="16" y="199"/>
                </a:cxn>
                <a:cxn ang="0">
                  <a:pos x="51" y="228"/>
                </a:cxn>
                <a:cxn ang="0">
                  <a:pos x="80" y="256"/>
                </a:cxn>
                <a:cxn ang="0">
                  <a:pos x="216" y="281"/>
                </a:cxn>
                <a:cxn ang="0">
                  <a:pos x="306" y="235"/>
                </a:cxn>
                <a:cxn ang="0">
                  <a:pos x="346" y="183"/>
                </a:cxn>
                <a:cxn ang="0">
                  <a:pos x="308" y="41"/>
                </a:cxn>
                <a:cxn ang="0">
                  <a:pos x="154" y="34"/>
                </a:cxn>
                <a:cxn ang="0">
                  <a:pos x="93" y="64"/>
                </a:cxn>
                <a:cxn ang="0">
                  <a:pos x="26" y="178"/>
                </a:cxn>
                <a:cxn ang="0">
                  <a:pos x="51" y="228"/>
                </a:cxn>
                <a:cxn ang="0">
                  <a:pos x="377" y="155"/>
                </a:cxn>
                <a:cxn ang="0">
                  <a:pos x="360" y="68"/>
                </a:cxn>
                <a:cxn ang="0">
                  <a:pos x="302" y="28"/>
                </a:cxn>
                <a:cxn ang="0">
                  <a:pos x="360" y="178"/>
                </a:cxn>
                <a:cxn ang="0">
                  <a:pos x="329" y="228"/>
                </a:cxn>
                <a:cxn ang="0">
                  <a:pos x="377" y="155"/>
                </a:cxn>
              </a:cxnLst>
              <a:rect l="0" t="0" r="r" b="b"/>
              <a:pathLst>
                <a:path w="392" h="316">
                  <a:moveTo>
                    <a:pt x="293" y="30"/>
                  </a:moveTo>
                  <a:cubicBezTo>
                    <a:pt x="284" y="22"/>
                    <a:pt x="272" y="17"/>
                    <a:pt x="254" y="18"/>
                  </a:cubicBezTo>
                  <a:cubicBezTo>
                    <a:pt x="251" y="13"/>
                    <a:pt x="263" y="15"/>
                    <a:pt x="256" y="13"/>
                  </a:cubicBezTo>
                  <a:cubicBezTo>
                    <a:pt x="241" y="5"/>
                    <a:pt x="210" y="7"/>
                    <a:pt x="193" y="7"/>
                  </a:cubicBezTo>
                  <a:cubicBezTo>
                    <a:pt x="206" y="0"/>
                    <a:pt x="221" y="0"/>
                    <a:pt x="235" y="1"/>
                  </a:cubicBezTo>
                  <a:cubicBezTo>
                    <a:pt x="254" y="2"/>
                    <a:pt x="270" y="10"/>
                    <a:pt x="287" y="14"/>
                  </a:cubicBezTo>
                  <a:cubicBezTo>
                    <a:pt x="323" y="25"/>
                    <a:pt x="357" y="39"/>
                    <a:pt x="371" y="72"/>
                  </a:cubicBezTo>
                  <a:cubicBezTo>
                    <a:pt x="378" y="87"/>
                    <a:pt x="385" y="120"/>
                    <a:pt x="387" y="139"/>
                  </a:cubicBezTo>
                  <a:cubicBezTo>
                    <a:pt x="392" y="192"/>
                    <a:pt x="343" y="232"/>
                    <a:pt x="306" y="256"/>
                  </a:cubicBezTo>
                  <a:cubicBezTo>
                    <a:pt x="268" y="282"/>
                    <a:pt x="217" y="300"/>
                    <a:pt x="176" y="304"/>
                  </a:cubicBezTo>
                  <a:cubicBezTo>
                    <a:pt x="112" y="310"/>
                    <a:pt x="60" y="286"/>
                    <a:pt x="34" y="253"/>
                  </a:cubicBezTo>
                  <a:cubicBezTo>
                    <a:pt x="16" y="231"/>
                    <a:pt x="0" y="196"/>
                    <a:pt x="5" y="157"/>
                  </a:cubicBezTo>
                  <a:cubicBezTo>
                    <a:pt x="8" y="128"/>
                    <a:pt x="28" y="99"/>
                    <a:pt x="47" y="80"/>
                  </a:cubicBezTo>
                  <a:cubicBezTo>
                    <a:pt x="99" y="28"/>
                    <a:pt x="201" y="3"/>
                    <a:pt x="293" y="30"/>
                  </a:cubicBezTo>
                  <a:close/>
                  <a:moveTo>
                    <a:pt x="16" y="199"/>
                  </a:moveTo>
                  <a:cubicBezTo>
                    <a:pt x="32" y="271"/>
                    <a:pt x="120" y="316"/>
                    <a:pt x="202" y="289"/>
                  </a:cubicBezTo>
                  <a:cubicBezTo>
                    <a:pt x="148" y="289"/>
                    <a:pt x="93" y="282"/>
                    <a:pt x="64" y="258"/>
                  </a:cubicBezTo>
                  <a:cubicBezTo>
                    <a:pt x="55" y="251"/>
                    <a:pt x="47" y="236"/>
                    <a:pt x="39" y="226"/>
                  </a:cubicBezTo>
                  <a:cubicBezTo>
                    <a:pt x="33" y="217"/>
                    <a:pt x="25" y="209"/>
                    <a:pt x="20" y="201"/>
                  </a:cubicBezTo>
                  <a:cubicBezTo>
                    <a:pt x="21" y="202"/>
                    <a:pt x="19" y="190"/>
                    <a:pt x="16" y="197"/>
                  </a:cubicBezTo>
                  <a:cubicBezTo>
                    <a:pt x="16" y="197"/>
                    <a:pt x="16" y="198"/>
                    <a:pt x="16" y="199"/>
                  </a:cubicBezTo>
                  <a:close/>
                  <a:moveTo>
                    <a:pt x="51" y="228"/>
                  </a:moveTo>
                  <a:cubicBezTo>
                    <a:pt x="61" y="241"/>
                    <a:pt x="71" y="251"/>
                    <a:pt x="80" y="256"/>
                  </a:cubicBezTo>
                  <a:cubicBezTo>
                    <a:pt x="107" y="274"/>
                    <a:pt x="163" y="286"/>
                    <a:pt x="216" y="281"/>
                  </a:cubicBezTo>
                  <a:cubicBezTo>
                    <a:pt x="255" y="277"/>
                    <a:pt x="282" y="257"/>
                    <a:pt x="306" y="235"/>
                  </a:cubicBezTo>
                  <a:cubicBezTo>
                    <a:pt x="322" y="220"/>
                    <a:pt x="340" y="199"/>
                    <a:pt x="346" y="183"/>
                  </a:cubicBezTo>
                  <a:cubicBezTo>
                    <a:pt x="370" y="131"/>
                    <a:pt x="344" y="62"/>
                    <a:pt x="308" y="41"/>
                  </a:cubicBezTo>
                  <a:cubicBezTo>
                    <a:pt x="272" y="21"/>
                    <a:pt x="196" y="23"/>
                    <a:pt x="154" y="34"/>
                  </a:cubicBezTo>
                  <a:cubicBezTo>
                    <a:pt x="127" y="41"/>
                    <a:pt x="112" y="50"/>
                    <a:pt x="93" y="64"/>
                  </a:cubicBezTo>
                  <a:cubicBezTo>
                    <a:pt x="54" y="93"/>
                    <a:pt x="17" y="117"/>
                    <a:pt x="26" y="178"/>
                  </a:cubicBezTo>
                  <a:cubicBezTo>
                    <a:pt x="29" y="201"/>
                    <a:pt x="39" y="211"/>
                    <a:pt x="51" y="228"/>
                  </a:cubicBezTo>
                  <a:close/>
                  <a:moveTo>
                    <a:pt x="377" y="155"/>
                  </a:moveTo>
                  <a:cubicBezTo>
                    <a:pt x="380" y="132"/>
                    <a:pt x="370" y="89"/>
                    <a:pt x="360" y="68"/>
                  </a:cubicBezTo>
                  <a:cubicBezTo>
                    <a:pt x="351" y="49"/>
                    <a:pt x="319" y="32"/>
                    <a:pt x="302" y="28"/>
                  </a:cubicBezTo>
                  <a:cubicBezTo>
                    <a:pt x="342" y="52"/>
                    <a:pt x="381" y="116"/>
                    <a:pt x="360" y="178"/>
                  </a:cubicBezTo>
                  <a:cubicBezTo>
                    <a:pt x="353" y="198"/>
                    <a:pt x="336" y="211"/>
                    <a:pt x="329" y="228"/>
                  </a:cubicBezTo>
                  <a:cubicBezTo>
                    <a:pt x="346" y="206"/>
                    <a:pt x="374" y="189"/>
                    <a:pt x="377" y="155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"/>
            <p:cNvSpPr>
              <a:spLocks noEditPoints="1"/>
            </p:cNvSpPr>
            <p:nvPr/>
          </p:nvSpPr>
          <p:spPr bwMode="auto">
            <a:xfrm>
              <a:off x="5229225" y="3152774"/>
              <a:ext cx="1402573" cy="587375"/>
            </a:xfrm>
            <a:custGeom>
              <a:avLst/>
              <a:gdLst/>
              <a:ahLst/>
              <a:cxnLst>
                <a:cxn ang="0">
                  <a:pos x="2" y="102"/>
                </a:cxn>
                <a:cxn ang="0">
                  <a:pos x="45" y="40"/>
                </a:cxn>
                <a:cxn ang="0">
                  <a:pos x="250" y="2"/>
                </a:cxn>
                <a:cxn ang="0">
                  <a:pos x="411" y="39"/>
                </a:cxn>
                <a:cxn ang="0">
                  <a:pos x="446" y="87"/>
                </a:cxn>
                <a:cxn ang="0">
                  <a:pos x="323" y="163"/>
                </a:cxn>
                <a:cxn ang="0">
                  <a:pos x="144" y="183"/>
                </a:cxn>
                <a:cxn ang="0">
                  <a:pos x="66" y="163"/>
                </a:cxn>
                <a:cxn ang="0">
                  <a:pos x="2" y="102"/>
                </a:cxn>
                <a:cxn ang="0">
                  <a:pos x="198" y="14"/>
                </a:cxn>
                <a:cxn ang="0">
                  <a:pos x="43" y="52"/>
                </a:cxn>
                <a:cxn ang="0">
                  <a:pos x="16" y="88"/>
                </a:cxn>
                <a:cxn ang="0">
                  <a:pos x="198" y="14"/>
                </a:cxn>
                <a:cxn ang="0">
                  <a:pos x="119" y="44"/>
                </a:cxn>
                <a:cxn ang="0">
                  <a:pos x="25" y="90"/>
                </a:cxn>
                <a:cxn ang="0">
                  <a:pos x="50" y="142"/>
                </a:cxn>
                <a:cxn ang="0">
                  <a:pos x="173" y="175"/>
                </a:cxn>
                <a:cxn ang="0">
                  <a:pos x="384" y="136"/>
                </a:cxn>
                <a:cxn ang="0">
                  <a:pos x="436" y="81"/>
                </a:cxn>
                <a:cxn ang="0">
                  <a:pos x="350" y="19"/>
                </a:cxn>
                <a:cxn ang="0">
                  <a:pos x="354" y="35"/>
                </a:cxn>
                <a:cxn ang="0">
                  <a:pos x="119" y="44"/>
                </a:cxn>
              </a:cxnLst>
              <a:rect l="0" t="0" r="r" b="b"/>
              <a:pathLst>
                <a:path w="446" h="187">
                  <a:moveTo>
                    <a:pt x="2" y="102"/>
                  </a:moveTo>
                  <a:cubicBezTo>
                    <a:pt x="0" y="77"/>
                    <a:pt x="21" y="53"/>
                    <a:pt x="45" y="40"/>
                  </a:cubicBezTo>
                  <a:cubicBezTo>
                    <a:pt x="86" y="18"/>
                    <a:pt x="182" y="3"/>
                    <a:pt x="250" y="2"/>
                  </a:cubicBezTo>
                  <a:cubicBezTo>
                    <a:pt x="308" y="1"/>
                    <a:pt x="374" y="13"/>
                    <a:pt x="411" y="39"/>
                  </a:cubicBezTo>
                  <a:cubicBezTo>
                    <a:pt x="430" y="52"/>
                    <a:pt x="446" y="70"/>
                    <a:pt x="446" y="87"/>
                  </a:cubicBezTo>
                  <a:cubicBezTo>
                    <a:pt x="445" y="129"/>
                    <a:pt x="362" y="153"/>
                    <a:pt x="323" y="163"/>
                  </a:cubicBezTo>
                  <a:cubicBezTo>
                    <a:pt x="278" y="176"/>
                    <a:pt x="209" y="187"/>
                    <a:pt x="144" y="183"/>
                  </a:cubicBezTo>
                  <a:cubicBezTo>
                    <a:pt x="111" y="181"/>
                    <a:pt x="89" y="173"/>
                    <a:pt x="66" y="163"/>
                  </a:cubicBezTo>
                  <a:cubicBezTo>
                    <a:pt x="36" y="151"/>
                    <a:pt x="6" y="140"/>
                    <a:pt x="2" y="102"/>
                  </a:cubicBezTo>
                  <a:close/>
                  <a:moveTo>
                    <a:pt x="198" y="14"/>
                  </a:moveTo>
                  <a:cubicBezTo>
                    <a:pt x="143" y="20"/>
                    <a:pt x="80" y="28"/>
                    <a:pt x="43" y="52"/>
                  </a:cubicBezTo>
                  <a:cubicBezTo>
                    <a:pt x="31" y="60"/>
                    <a:pt x="18" y="74"/>
                    <a:pt x="16" y="88"/>
                  </a:cubicBezTo>
                  <a:cubicBezTo>
                    <a:pt x="60" y="47"/>
                    <a:pt x="131" y="32"/>
                    <a:pt x="198" y="14"/>
                  </a:cubicBezTo>
                  <a:close/>
                  <a:moveTo>
                    <a:pt x="119" y="44"/>
                  </a:moveTo>
                  <a:cubicBezTo>
                    <a:pt x="87" y="56"/>
                    <a:pt x="39" y="75"/>
                    <a:pt x="25" y="90"/>
                  </a:cubicBezTo>
                  <a:cubicBezTo>
                    <a:pt x="3" y="115"/>
                    <a:pt x="31" y="133"/>
                    <a:pt x="50" y="142"/>
                  </a:cubicBezTo>
                  <a:cubicBezTo>
                    <a:pt x="83" y="158"/>
                    <a:pt x="133" y="172"/>
                    <a:pt x="173" y="175"/>
                  </a:cubicBezTo>
                  <a:cubicBezTo>
                    <a:pt x="252" y="181"/>
                    <a:pt x="332" y="162"/>
                    <a:pt x="384" y="136"/>
                  </a:cubicBezTo>
                  <a:cubicBezTo>
                    <a:pt x="407" y="125"/>
                    <a:pt x="441" y="108"/>
                    <a:pt x="436" y="81"/>
                  </a:cubicBezTo>
                  <a:cubicBezTo>
                    <a:pt x="430" y="46"/>
                    <a:pt x="380" y="33"/>
                    <a:pt x="350" y="19"/>
                  </a:cubicBezTo>
                  <a:cubicBezTo>
                    <a:pt x="339" y="21"/>
                    <a:pt x="363" y="28"/>
                    <a:pt x="354" y="35"/>
                  </a:cubicBezTo>
                  <a:cubicBezTo>
                    <a:pt x="289" y="0"/>
                    <a:pt x="184" y="22"/>
                    <a:pt x="119" y="4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9"/>
            <p:cNvSpPr>
              <a:spLocks noEditPoints="1"/>
            </p:cNvSpPr>
            <p:nvPr/>
          </p:nvSpPr>
          <p:spPr bwMode="auto">
            <a:xfrm>
              <a:off x="2743201" y="1735428"/>
              <a:ext cx="1743074" cy="1009922"/>
            </a:xfrm>
            <a:custGeom>
              <a:avLst/>
              <a:gdLst/>
              <a:ahLst/>
              <a:cxnLst>
                <a:cxn ang="0">
                  <a:pos x="5" y="185"/>
                </a:cxn>
                <a:cxn ang="0">
                  <a:pos x="58" y="81"/>
                </a:cxn>
                <a:cxn ang="0">
                  <a:pos x="285" y="20"/>
                </a:cxn>
                <a:cxn ang="0">
                  <a:pos x="316" y="31"/>
                </a:cxn>
                <a:cxn ang="0">
                  <a:pos x="416" y="85"/>
                </a:cxn>
                <a:cxn ang="0">
                  <a:pos x="441" y="200"/>
                </a:cxn>
                <a:cxn ang="0">
                  <a:pos x="130" y="283"/>
                </a:cxn>
                <a:cxn ang="0">
                  <a:pos x="47" y="252"/>
                </a:cxn>
                <a:cxn ang="0">
                  <a:pos x="5" y="185"/>
                </a:cxn>
                <a:cxn ang="0">
                  <a:pos x="304" y="37"/>
                </a:cxn>
                <a:cxn ang="0">
                  <a:pos x="266" y="31"/>
                </a:cxn>
                <a:cxn ang="0">
                  <a:pos x="250" y="25"/>
                </a:cxn>
                <a:cxn ang="0">
                  <a:pos x="189" y="29"/>
                </a:cxn>
                <a:cxn ang="0">
                  <a:pos x="68" y="97"/>
                </a:cxn>
                <a:cxn ang="0">
                  <a:pos x="51" y="108"/>
                </a:cxn>
                <a:cxn ang="0">
                  <a:pos x="45" y="120"/>
                </a:cxn>
                <a:cxn ang="0">
                  <a:pos x="22" y="148"/>
                </a:cxn>
                <a:cxn ang="0">
                  <a:pos x="45" y="229"/>
                </a:cxn>
                <a:cxn ang="0">
                  <a:pos x="191" y="273"/>
                </a:cxn>
                <a:cxn ang="0">
                  <a:pos x="345" y="242"/>
                </a:cxn>
                <a:cxn ang="0">
                  <a:pos x="425" y="185"/>
                </a:cxn>
                <a:cxn ang="0">
                  <a:pos x="444" y="131"/>
                </a:cxn>
                <a:cxn ang="0">
                  <a:pos x="394" y="79"/>
                </a:cxn>
                <a:cxn ang="0">
                  <a:pos x="329" y="43"/>
                </a:cxn>
                <a:cxn ang="0">
                  <a:pos x="339" y="58"/>
                </a:cxn>
                <a:cxn ang="0">
                  <a:pos x="304" y="37"/>
                </a:cxn>
                <a:cxn ang="0">
                  <a:pos x="337" y="258"/>
                </a:cxn>
                <a:cxn ang="0">
                  <a:pos x="448" y="166"/>
                </a:cxn>
                <a:cxn ang="0">
                  <a:pos x="450" y="162"/>
                </a:cxn>
                <a:cxn ang="0">
                  <a:pos x="398" y="217"/>
                </a:cxn>
                <a:cxn ang="0">
                  <a:pos x="371" y="239"/>
                </a:cxn>
                <a:cxn ang="0">
                  <a:pos x="164" y="281"/>
                </a:cxn>
                <a:cxn ang="0">
                  <a:pos x="337" y="258"/>
                </a:cxn>
              </a:cxnLst>
              <a:rect l="0" t="0" r="r" b="b"/>
              <a:pathLst>
                <a:path w="475" h="311">
                  <a:moveTo>
                    <a:pt x="5" y="185"/>
                  </a:moveTo>
                  <a:cubicBezTo>
                    <a:pt x="0" y="145"/>
                    <a:pt x="32" y="103"/>
                    <a:pt x="58" y="81"/>
                  </a:cubicBezTo>
                  <a:cubicBezTo>
                    <a:pt x="107" y="42"/>
                    <a:pt x="190" y="0"/>
                    <a:pt x="285" y="20"/>
                  </a:cubicBezTo>
                  <a:cubicBezTo>
                    <a:pt x="295" y="22"/>
                    <a:pt x="305" y="27"/>
                    <a:pt x="316" y="31"/>
                  </a:cubicBezTo>
                  <a:cubicBezTo>
                    <a:pt x="354" y="45"/>
                    <a:pt x="383" y="58"/>
                    <a:pt x="416" y="85"/>
                  </a:cubicBezTo>
                  <a:cubicBezTo>
                    <a:pt x="453" y="115"/>
                    <a:pt x="475" y="154"/>
                    <a:pt x="441" y="200"/>
                  </a:cubicBezTo>
                  <a:cubicBezTo>
                    <a:pt x="389" y="268"/>
                    <a:pt x="248" y="311"/>
                    <a:pt x="130" y="283"/>
                  </a:cubicBezTo>
                  <a:cubicBezTo>
                    <a:pt x="99" y="275"/>
                    <a:pt x="66" y="265"/>
                    <a:pt x="47" y="252"/>
                  </a:cubicBezTo>
                  <a:cubicBezTo>
                    <a:pt x="28" y="240"/>
                    <a:pt x="8" y="214"/>
                    <a:pt x="5" y="185"/>
                  </a:cubicBezTo>
                  <a:close/>
                  <a:moveTo>
                    <a:pt x="304" y="37"/>
                  </a:moveTo>
                  <a:cubicBezTo>
                    <a:pt x="294" y="33"/>
                    <a:pt x="279" y="34"/>
                    <a:pt x="266" y="31"/>
                  </a:cubicBezTo>
                  <a:cubicBezTo>
                    <a:pt x="260" y="30"/>
                    <a:pt x="256" y="26"/>
                    <a:pt x="250" y="25"/>
                  </a:cubicBezTo>
                  <a:cubicBezTo>
                    <a:pt x="234" y="23"/>
                    <a:pt x="206" y="25"/>
                    <a:pt x="189" y="29"/>
                  </a:cubicBezTo>
                  <a:cubicBezTo>
                    <a:pt x="149" y="39"/>
                    <a:pt x="97" y="72"/>
                    <a:pt x="68" y="97"/>
                  </a:cubicBezTo>
                  <a:cubicBezTo>
                    <a:pt x="63" y="101"/>
                    <a:pt x="54" y="105"/>
                    <a:pt x="51" y="108"/>
                  </a:cubicBezTo>
                  <a:cubicBezTo>
                    <a:pt x="49" y="110"/>
                    <a:pt x="48" y="116"/>
                    <a:pt x="45" y="120"/>
                  </a:cubicBezTo>
                  <a:cubicBezTo>
                    <a:pt x="38" y="128"/>
                    <a:pt x="24" y="142"/>
                    <a:pt x="22" y="148"/>
                  </a:cubicBezTo>
                  <a:cubicBezTo>
                    <a:pt x="12" y="181"/>
                    <a:pt x="31" y="213"/>
                    <a:pt x="45" y="229"/>
                  </a:cubicBezTo>
                  <a:cubicBezTo>
                    <a:pt x="76" y="265"/>
                    <a:pt x="132" y="273"/>
                    <a:pt x="191" y="273"/>
                  </a:cubicBezTo>
                  <a:cubicBezTo>
                    <a:pt x="249" y="273"/>
                    <a:pt x="296" y="264"/>
                    <a:pt x="345" y="242"/>
                  </a:cubicBezTo>
                  <a:cubicBezTo>
                    <a:pt x="371" y="230"/>
                    <a:pt x="410" y="203"/>
                    <a:pt x="425" y="185"/>
                  </a:cubicBezTo>
                  <a:cubicBezTo>
                    <a:pt x="434" y="174"/>
                    <a:pt x="447" y="146"/>
                    <a:pt x="444" y="131"/>
                  </a:cubicBezTo>
                  <a:cubicBezTo>
                    <a:pt x="441" y="111"/>
                    <a:pt x="410" y="91"/>
                    <a:pt x="394" y="79"/>
                  </a:cubicBezTo>
                  <a:cubicBezTo>
                    <a:pt x="373" y="63"/>
                    <a:pt x="353" y="52"/>
                    <a:pt x="329" y="43"/>
                  </a:cubicBezTo>
                  <a:cubicBezTo>
                    <a:pt x="330" y="50"/>
                    <a:pt x="344" y="52"/>
                    <a:pt x="339" y="58"/>
                  </a:cubicBezTo>
                  <a:cubicBezTo>
                    <a:pt x="322" y="55"/>
                    <a:pt x="319" y="43"/>
                    <a:pt x="304" y="37"/>
                  </a:cubicBezTo>
                  <a:close/>
                  <a:moveTo>
                    <a:pt x="337" y="258"/>
                  </a:moveTo>
                  <a:cubicBezTo>
                    <a:pt x="390" y="237"/>
                    <a:pt x="431" y="215"/>
                    <a:pt x="448" y="166"/>
                  </a:cubicBezTo>
                  <a:cubicBezTo>
                    <a:pt x="450" y="165"/>
                    <a:pt x="450" y="164"/>
                    <a:pt x="450" y="162"/>
                  </a:cubicBezTo>
                  <a:cubicBezTo>
                    <a:pt x="440" y="186"/>
                    <a:pt x="420" y="201"/>
                    <a:pt x="398" y="217"/>
                  </a:cubicBezTo>
                  <a:cubicBezTo>
                    <a:pt x="389" y="225"/>
                    <a:pt x="381" y="233"/>
                    <a:pt x="371" y="239"/>
                  </a:cubicBezTo>
                  <a:cubicBezTo>
                    <a:pt x="317" y="270"/>
                    <a:pt x="242" y="281"/>
                    <a:pt x="164" y="281"/>
                  </a:cubicBezTo>
                  <a:cubicBezTo>
                    <a:pt x="234" y="288"/>
                    <a:pt x="287" y="277"/>
                    <a:pt x="337" y="25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 rot="547923">
            <a:off x="1964899" y="4701555"/>
            <a:ext cx="2371086" cy="1781248"/>
            <a:chOff x="2311401" y="1731962"/>
            <a:chExt cx="4492624" cy="3375026"/>
          </a:xfrm>
          <a:solidFill>
            <a:schemeClr val="bg1"/>
          </a:solidFill>
        </p:grpSpPr>
        <p:sp>
          <p:nvSpPr>
            <p:cNvPr id="88" name="Freeform 6"/>
            <p:cNvSpPr>
              <a:spLocks noEditPoints="1"/>
            </p:cNvSpPr>
            <p:nvPr/>
          </p:nvSpPr>
          <p:spPr bwMode="auto">
            <a:xfrm>
              <a:off x="2311401" y="1731962"/>
              <a:ext cx="4492624" cy="3375026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26" y="13"/>
                </a:cxn>
                <a:cxn ang="0">
                  <a:pos x="41" y="15"/>
                </a:cxn>
                <a:cxn ang="0">
                  <a:pos x="130" y="15"/>
                </a:cxn>
                <a:cxn ang="0">
                  <a:pos x="182" y="15"/>
                </a:cxn>
                <a:cxn ang="0">
                  <a:pos x="304" y="9"/>
                </a:cxn>
                <a:cxn ang="0">
                  <a:pos x="673" y="15"/>
                </a:cxn>
                <a:cxn ang="0">
                  <a:pos x="1165" y="13"/>
                </a:cxn>
                <a:cxn ang="0">
                  <a:pos x="1159" y="27"/>
                </a:cxn>
                <a:cxn ang="0">
                  <a:pos x="1161" y="190"/>
                </a:cxn>
                <a:cxn ang="0">
                  <a:pos x="1163" y="551"/>
                </a:cxn>
                <a:cxn ang="0">
                  <a:pos x="1174" y="718"/>
                </a:cxn>
                <a:cxn ang="0">
                  <a:pos x="1172" y="872"/>
                </a:cxn>
                <a:cxn ang="0">
                  <a:pos x="1197" y="885"/>
                </a:cxn>
                <a:cxn ang="0">
                  <a:pos x="1174" y="889"/>
                </a:cxn>
                <a:cxn ang="0">
                  <a:pos x="1109" y="879"/>
                </a:cxn>
                <a:cxn ang="0">
                  <a:pos x="890" y="881"/>
                </a:cxn>
                <a:cxn ang="0">
                  <a:pos x="781" y="885"/>
                </a:cxn>
                <a:cxn ang="0">
                  <a:pos x="675" y="887"/>
                </a:cxn>
                <a:cxn ang="0">
                  <a:pos x="466" y="883"/>
                </a:cxn>
                <a:cxn ang="0">
                  <a:pos x="316" y="891"/>
                </a:cxn>
                <a:cxn ang="0">
                  <a:pos x="164" y="900"/>
                </a:cxn>
                <a:cxn ang="0">
                  <a:pos x="47" y="893"/>
                </a:cxn>
                <a:cxn ang="0">
                  <a:pos x="28" y="887"/>
                </a:cxn>
                <a:cxn ang="0">
                  <a:pos x="13" y="877"/>
                </a:cxn>
                <a:cxn ang="0">
                  <a:pos x="9" y="388"/>
                </a:cxn>
                <a:cxn ang="0">
                  <a:pos x="16" y="305"/>
                </a:cxn>
                <a:cxn ang="0">
                  <a:pos x="16" y="219"/>
                </a:cxn>
                <a:cxn ang="0">
                  <a:pos x="15" y="6"/>
                </a:cxn>
                <a:cxn ang="0">
                  <a:pos x="28" y="311"/>
                </a:cxn>
                <a:cxn ang="0">
                  <a:pos x="22" y="605"/>
                </a:cxn>
                <a:cxn ang="0">
                  <a:pos x="24" y="873"/>
                </a:cxn>
                <a:cxn ang="0">
                  <a:pos x="212" y="883"/>
                </a:cxn>
                <a:cxn ang="0">
                  <a:pos x="268" y="883"/>
                </a:cxn>
                <a:cxn ang="0">
                  <a:pos x="316" y="877"/>
                </a:cxn>
                <a:cxn ang="0">
                  <a:pos x="688" y="875"/>
                </a:cxn>
                <a:cxn ang="0">
                  <a:pos x="902" y="868"/>
                </a:cxn>
                <a:cxn ang="0">
                  <a:pos x="1161" y="873"/>
                </a:cxn>
                <a:cxn ang="0">
                  <a:pos x="1163" y="662"/>
                </a:cxn>
                <a:cxn ang="0">
                  <a:pos x="1153" y="560"/>
                </a:cxn>
                <a:cxn ang="0">
                  <a:pos x="1149" y="453"/>
                </a:cxn>
                <a:cxn ang="0">
                  <a:pos x="1143" y="347"/>
                </a:cxn>
                <a:cxn ang="0">
                  <a:pos x="1149" y="242"/>
                </a:cxn>
                <a:cxn ang="0">
                  <a:pos x="1147" y="25"/>
                </a:cxn>
                <a:cxn ang="0">
                  <a:pos x="909" y="32"/>
                </a:cxn>
                <a:cxn ang="0">
                  <a:pos x="784" y="32"/>
                </a:cxn>
                <a:cxn ang="0">
                  <a:pos x="667" y="25"/>
                </a:cxn>
                <a:cxn ang="0">
                  <a:pos x="423" y="23"/>
                </a:cxn>
                <a:cxn ang="0">
                  <a:pos x="241" y="21"/>
                </a:cxn>
                <a:cxn ang="0">
                  <a:pos x="183" y="27"/>
                </a:cxn>
                <a:cxn ang="0">
                  <a:pos x="26" y="25"/>
                </a:cxn>
                <a:cxn ang="0">
                  <a:pos x="28" y="311"/>
                </a:cxn>
              </a:cxnLst>
              <a:rect l="0" t="0" r="r" b="b"/>
              <a:pathLst>
                <a:path w="1198" h="900">
                  <a:moveTo>
                    <a:pt x="15" y="6"/>
                  </a:moveTo>
                  <a:cubicBezTo>
                    <a:pt x="22" y="0"/>
                    <a:pt x="22" y="11"/>
                    <a:pt x="26" y="13"/>
                  </a:cubicBezTo>
                  <a:cubicBezTo>
                    <a:pt x="30" y="15"/>
                    <a:pt x="37" y="14"/>
                    <a:pt x="41" y="15"/>
                  </a:cubicBezTo>
                  <a:cubicBezTo>
                    <a:pt x="69" y="20"/>
                    <a:pt x="99" y="18"/>
                    <a:pt x="130" y="15"/>
                  </a:cubicBezTo>
                  <a:cubicBezTo>
                    <a:pt x="148" y="14"/>
                    <a:pt x="164" y="15"/>
                    <a:pt x="182" y="15"/>
                  </a:cubicBezTo>
                  <a:cubicBezTo>
                    <a:pt x="222" y="15"/>
                    <a:pt x="263" y="8"/>
                    <a:pt x="304" y="9"/>
                  </a:cubicBezTo>
                  <a:cubicBezTo>
                    <a:pt x="432" y="12"/>
                    <a:pt x="550" y="7"/>
                    <a:pt x="673" y="15"/>
                  </a:cubicBezTo>
                  <a:cubicBezTo>
                    <a:pt x="838" y="27"/>
                    <a:pt x="1003" y="17"/>
                    <a:pt x="1165" y="13"/>
                  </a:cubicBezTo>
                  <a:cubicBezTo>
                    <a:pt x="1169" y="23"/>
                    <a:pt x="1152" y="21"/>
                    <a:pt x="1159" y="27"/>
                  </a:cubicBezTo>
                  <a:cubicBezTo>
                    <a:pt x="1155" y="81"/>
                    <a:pt x="1163" y="135"/>
                    <a:pt x="1161" y="190"/>
                  </a:cubicBezTo>
                  <a:cubicBezTo>
                    <a:pt x="1156" y="314"/>
                    <a:pt x="1156" y="424"/>
                    <a:pt x="1163" y="551"/>
                  </a:cubicBezTo>
                  <a:cubicBezTo>
                    <a:pt x="1166" y="608"/>
                    <a:pt x="1176" y="663"/>
                    <a:pt x="1174" y="718"/>
                  </a:cubicBezTo>
                  <a:cubicBezTo>
                    <a:pt x="1172" y="770"/>
                    <a:pt x="1169" y="821"/>
                    <a:pt x="1172" y="872"/>
                  </a:cubicBezTo>
                  <a:cubicBezTo>
                    <a:pt x="1174" y="883"/>
                    <a:pt x="1198" y="871"/>
                    <a:pt x="1197" y="885"/>
                  </a:cubicBezTo>
                  <a:cubicBezTo>
                    <a:pt x="1193" y="892"/>
                    <a:pt x="1181" y="889"/>
                    <a:pt x="1174" y="889"/>
                  </a:cubicBezTo>
                  <a:cubicBezTo>
                    <a:pt x="1152" y="888"/>
                    <a:pt x="1130" y="881"/>
                    <a:pt x="1109" y="879"/>
                  </a:cubicBezTo>
                  <a:cubicBezTo>
                    <a:pt x="1037" y="874"/>
                    <a:pt x="964" y="880"/>
                    <a:pt x="890" y="881"/>
                  </a:cubicBezTo>
                  <a:cubicBezTo>
                    <a:pt x="854" y="882"/>
                    <a:pt x="817" y="882"/>
                    <a:pt x="781" y="885"/>
                  </a:cubicBezTo>
                  <a:cubicBezTo>
                    <a:pt x="745" y="888"/>
                    <a:pt x="711" y="889"/>
                    <a:pt x="675" y="887"/>
                  </a:cubicBezTo>
                  <a:cubicBezTo>
                    <a:pt x="604" y="882"/>
                    <a:pt x="534" y="886"/>
                    <a:pt x="466" y="883"/>
                  </a:cubicBezTo>
                  <a:cubicBezTo>
                    <a:pt x="416" y="881"/>
                    <a:pt x="371" y="886"/>
                    <a:pt x="316" y="891"/>
                  </a:cubicBezTo>
                  <a:cubicBezTo>
                    <a:pt x="272" y="894"/>
                    <a:pt x="212" y="900"/>
                    <a:pt x="164" y="900"/>
                  </a:cubicBezTo>
                  <a:cubicBezTo>
                    <a:pt x="125" y="900"/>
                    <a:pt x="85" y="892"/>
                    <a:pt x="47" y="893"/>
                  </a:cubicBezTo>
                  <a:cubicBezTo>
                    <a:pt x="39" y="893"/>
                    <a:pt x="35" y="881"/>
                    <a:pt x="28" y="887"/>
                  </a:cubicBezTo>
                  <a:cubicBezTo>
                    <a:pt x="22" y="882"/>
                    <a:pt x="24" y="879"/>
                    <a:pt x="13" y="877"/>
                  </a:cubicBezTo>
                  <a:cubicBezTo>
                    <a:pt x="22" y="716"/>
                    <a:pt x="0" y="557"/>
                    <a:pt x="9" y="388"/>
                  </a:cubicBezTo>
                  <a:cubicBezTo>
                    <a:pt x="10" y="360"/>
                    <a:pt x="15" y="332"/>
                    <a:pt x="16" y="305"/>
                  </a:cubicBezTo>
                  <a:cubicBezTo>
                    <a:pt x="18" y="276"/>
                    <a:pt x="18" y="248"/>
                    <a:pt x="16" y="219"/>
                  </a:cubicBezTo>
                  <a:cubicBezTo>
                    <a:pt x="14" y="144"/>
                    <a:pt x="17" y="72"/>
                    <a:pt x="15" y="6"/>
                  </a:cubicBezTo>
                  <a:close/>
                  <a:moveTo>
                    <a:pt x="28" y="311"/>
                  </a:moveTo>
                  <a:cubicBezTo>
                    <a:pt x="21" y="401"/>
                    <a:pt x="18" y="513"/>
                    <a:pt x="22" y="605"/>
                  </a:cubicBezTo>
                  <a:cubicBezTo>
                    <a:pt x="27" y="697"/>
                    <a:pt x="27" y="785"/>
                    <a:pt x="24" y="873"/>
                  </a:cubicBezTo>
                  <a:cubicBezTo>
                    <a:pt x="85" y="888"/>
                    <a:pt x="151" y="886"/>
                    <a:pt x="212" y="883"/>
                  </a:cubicBezTo>
                  <a:cubicBezTo>
                    <a:pt x="231" y="882"/>
                    <a:pt x="250" y="884"/>
                    <a:pt x="268" y="883"/>
                  </a:cubicBezTo>
                  <a:cubicBezTo>
                    <a:pt x="284" y="882"/>
                    <a:pt x="300" y="879"/>
                    <a:pt x="316" y="877"/>
                  </a:cubicBezTo>
                  <a:cubicBezTo>
                    <a:pt x="435" y="867"/>
                    <a:pt x="562" y="870"/>
                    <a:pt x="688" y="875"/>
                  </a:cubicBezTo>
                  <a:cubicBezTo>
                    <a:pt x="760" y="878"/>
                    <a:pt x="832" y="869"/>
                    <a:pt x="902" y="868"/>
                  </a:cubicBezTo>
                  <a:cubicBezTo>
                    <a:pt x="991" y="866"/>
                    <a:pt x="1084" y="862"/>
                    <a:pt x="1161" y="873"/>
                  </a:cubicBezTo>
                  <a:cubicBezTo>
                    <a:pt x="1156" y="802"/>
                    <a:pt x="1167" y="732"/>
                    <a:pt x="1163" y="662"/>
                  </a:cubicBezTo>
                  <a:cubicBezTo>
                    <a:pt x="1160" y="628"/>
                    <a:pt x="1156" y="595"/>
                    <a:pt x="1153" y="560"/>
                  </a:cubicBezTo>
                  <a:cubicBezTo>
                    <a:pt x="1150" y="525"/>
                    <a:pt x="1151" y="489"/>
                    <a:pt x="1149" y="453"/>
                  </a:cubicBezTo>
                  <a:cubicBezTo>
                    <a:pt x="1148" y="417"/>
                    <a:pt x="1144" y="383"/>
                    <a:pt x="1143" y="347"/>
                  </a:cubicBezTo>
                  <a:cubicBezTo>
                    <a:pt x="1143" y="313"/>
                    <a:pt x="1149" y="277"/>
                    <a:pt x="1149" y="242"/>
                  </a:cubicBezTo>
                  <a:cubicBezTo>
                    <a:pt x="1150" y="170"/>
                    <a:pt x="1146" y="99"/>
                    <a:pt x="1147" y="25"/>
                  </a:cubicBezTo>
                  <a:cubicBezTo>
                    <a:pt x="1069" y="25"/>
                    <a:pt x="989" y="31"/>
                    <a:pt x="909" y="32"/>
                  </a:cubicBezTo>
                  <a:cubicBezTo>
                    <a:pt x="867" y="33"/>
                    <a:pt x="826" y="32"/>
                    <a:pt x="784" y="32"/>
                  </a:cubicBezTo>
                  <a:cubicBezTo>
                    <a:pt x="746" y="32"/>
                    <a:pt x="707" y="27"/>
                    <a:pt x="667" y="25"/>
                  </a:cubicBezTo>
                  <a:cubicBezTo>
                    <a:pt x="586" y="21"/>
                    <a:pt x="504" y="19"/>
                    <a:pt x="423" y="23"/>
                  </a:cubicBezTo>
                  <a:cubicBezTo>
                    <a:pt x="362" y="26"/>
                    <a:pt x="296" y="19"/>
                    <a:pt x="241" y="21"/>
                  </a:cubicBezTo>
                  <a:cubicBezTo>
                    <a:pt x="222" y="22"/>
                    <a:pt x="203" y="26"/>
                    <a:pt x="183" y="27"/>
                  </a:cubicBezTo>
                  <a:cubicBezTo>
                    <a:pt x="129" y="28"/>
                    <a:pt x="77" y="28"/>
                    <a:pt x="26" y="25"/>
                  </a:cubicBezTo>
                  <a:cubicBezTo>
                    <a:pt x="23" y="121"/>
                    <a:pt x="35" y="218"/>
                    <a:pt x="28" y="3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"/>
            <p:cNvSpPr>
              <a:spLocks noEditPoints="1"/>
            </p:cNvSpPr>
            <p:nvPr/>
          </p:nvSpPr>
          <p:spPr bwMode="auto">
            <a:xfrm>
              <a:off x="2638425" y="2192338"/>
              <a:ext cx="495300" cy="41592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2" y="15"/>
                </a:cxn>
                <a:cxn ang="0">
                  <a:pos x="79" y="13"/>
                </a:cxn>
                <a:cxn ang="0">
                  <a:pos x="121" y="23"/>
                </a:cxn>
                <a:cxn ang="0">
                  <a:pos x="98" y="48"/>
                </a:cxn>
                <a:cxn ang="0">
                  <a:pos x="131" y="92"/>
                </a:cxn>
                <a:cxn ang="0">
                  <a:pos x="106" y="69"/>
                </a:cxn>
                <a:cxn ang="0">
                  <a:pos x="87" y="52"/>
                </a:cxn>
                <a:cxn ang="0">
                  <a:pos x="89" y="90"/>
                </a:cxn>
                <a:cxn ang="0">
                  <a:pos x="72" y="36"/>
                </a:cxn>
                <a:cxn ang="0">
                  <a:pos x="37" y="57"/>
                </a:cxn>
                <a:cxn ang="0">
                  <a:pos x="41" y="107"/>
                </a:cxn>
                <a:cxn ang="0">
                  <a:pos x="25" y="82"/>
                </a:cxn>
                <a:cxn ang="0">
                  <a:pos x="24" y="19"/>
                </a:cxn>
                <a:cxn ang="0">
                  <a:pos x="0" y="19"/>
                </a:cxn>
                <a:cxn ang="0">
                  <a:pos x="39" y="44"/>
                </a:cxn>
                <a:cxn ang="0">
                  <a:pos x="72" y="19"/>
                </a:cxn>
                <a:cxn ang="0">
                  <a:pos x="35" y="17"/>
                </a:cxn>
                <a:cxn ang="0">
                  <a:pos x="39" y="44"/>
                </a:cxn>
                <a:cxn ang="0">
                  <a:pos x="108" y="23"/>
                </a:cxn>
                <a:cxn ang="0">
                  <a:pos x="87" y="25"/>
                </a:cxn>
                <a:cxn ang="0">
                  <a:pos x="85" y="44"/>
                </a:cxn>
                <a:cxn ang="0">
                  <a:pos x="108" y="23"/>
                </a:cxn>
              </a:cxnLst>
              <a:rect l="0" t="0" r="r" b="b"/>
              <a:pathLst>
                <a:path w="132" h="111">
                  <a:moveTo>
                    <a:pt x="0" y="19"/>
                  </a:moveTo>
                  <a:cubicBezTo>
                    <a:pt x="0" y="17"/>
                    <a:pt x="1" y="16"/>
                    <a:pt x="2" y="15"/>
                  </a:cubicBezTo>
                  <a:cubicBezTo>
                    <a:pt x="22" y="5"/>
                    <a:pt x="57" y="0"/>
                    <a:pt x="79" y="13"/>
                  </a:cubicBezTo>
                  <a:cubicBezTo>
                    <a:pt x="95" y="15"/>
                    <a:pt x="119" y="8"/>
                    <a:pt x="121" y="23"/>
                  </a:cubicBezTo>
                  <a:cubicBezTo>
                    <a:pt x="117" y="35"/>
                    <a:pt x="106" y="39"/>
                    <a:pt x="98" y="48"/>
                  </a:cubicBezTo>
                  <a:cubicBezTo>
                    <a:pt x="106" y="64"/>
                    <a:pt x="132" y="73"/>
                    <a:pt x="131" y="92"/>
                  </a:cubicBezTo>
                  <a:cubicBezTo>
                    <a:pt x="119" y="89"/>
                    <a:pt x="114" y="76"/>
                    <a:pt x="106" y="69"/>
                  </a:cubicBezTo>
                  <a:cubicBezTo>
                    <a:pt x="100" y="63"/>
                    <a:pt x="89" y="62"/>
                    <a:pt x="87" y="52"/>
                  </a:cubicBezTo>
                  <a:cubicBezTo>
                    <a:pt x="81" y="63"/>
                    <a:pt x="88" y="79"/>
                    <a:pt x="89" y="90"/>
                  </a:cubicBezTo>
                  <a:cubicBezTo>
                    <a:pt x="65" y="90"/>
                    <a:pt x="78" y="54"/>
                    <a:pt x="72" y="36"/>
                  </a:cubicBezTo>
                  <a:cubicBezTo>
                    <a:pt x="59" y="43"/>
                    <a:pt x="48" y="50"/>
                    <a:pt x="37" y="57"/>
                  </a:cubicBezTo>
                  <a:cubicBezTo>
                    <a:pt x="38" y="74"/>
                    <a:pt x="34" y="96"/>
                    <a:pt x="41" y="107"/>
                  </a:cubicBezTo>
                  <a:cubicBezTo>
                    <a:pt x="26" y="111"/>
                    <a:pt x="26" y="92"/>
                    <a:pt x="25" y="82"/>
                  </a:cubicBezTo>
                  <a:cubicBezTo>
                    <a:pt x="24" y="62"/>
                    <a:pt x="27" y="35"/>
                    <a:pt x="24" y="19"/>
                  </a:cubicBezTo>
                  <a:cubicBezTo>
                    <a:pt x="16" y="21"/>
                    <a:pt x="6" y="26"/>
                    <a:pt x="0" y="19"/>
                  </a:cubicBezTo>
                  <a:close/>
                  <a:moveTo>
                    <a:pt x="39" y="44"/>
                  </a:moveTo>
                  <a:cubicBezTo>
                    <a:pt x="48" y="34"/>
                    <a:pt x="64" y="30"/>
                    <a:pt x="72" y="19"/>
                  </a:cubicBezTo>
                  <a:cubicBezTo>
                    <a:pt x="63" y="15"/>
                    <a:pt x="45" y="13"/>
                    <a:pt x="35" y="17"/>
                  </a:cubicBezTo>
                  <a:cubicBezTo>
                    <a:pt x="37" y="26"/>
                    <a:pt x="31" y="41"/>
                    <a:pt x="39" y="44"/>
                  </a:cubicBezTo>
                  <a:close/>
                  <a:moveTo>
                    <a:pt x="108" y="23"/>
                  </a:moveTo>
                  <a:cubicBezTo>
                    <a:pt x="99" y="21"/>
                    <a:pt x="95" y="25"/>
                    <a:pt x="87" y="25"/>
                  </a:cubicBezTo>
                  <a:cubicBezTo>
                    <a:pt x="88" y="30"/>
                    <a:pt x="80" y="37"/>
                    <a:pt x="85" y="44"/>
                  </a:cubicBezTo>
                  <a:cubicBezTo>
                    <a:pt x="89" y="33"/>
                    <a:pt x="102" y="32"/>
                    <a:pt x="108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"/>
            <p:cNvSpPr>
              <a:spLocks noEditPoints="1"/>
            </p:cNvSpPr>
            <p:nvPr/>
          </p:nvSpPr>
          <p:spPr bwMode="auto">
            <a:xfrm>
              <a:off x="2660650" y="2012950"/>
              <a:ext cx="385762" cy="190500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2" y="13"/>
                </a:cxn>
                <a:cxn ang="0">
                  <a:pos x="23" y="4"/>
                </a:cxn>
                <a:cxn ang="0">
                  <a:pos x="35" y="9"/>
                </a:cxn>
                <a:cxn ang="0">
                  <a:pos x="42" y="4"/>
                </a:cxn>
                <a:cxn ang="0">
                  <a:pos x="50" y="23"/>
                </a:cxn>
                <a:cxn ang="0">
                  <a:pos x="54" y="0"/>
                </a:cxn>
                <a:cxn ang="0">
                  <a:pos x="66" y="11"/>
                </a:cxn>
                <a:cxn ang="0">
                  <a:pos x="96" y="4"/>
                </a:cxn>
                <a:cxn ang="0">
                  <a:pos x="89" y="15"/>
                </a:cxn>
                <a:cxn ang="0">
                  <a:pos x="102" y="13"/>
                </a:cxn>
                <a:cxn ang="0">
                  <a:pos x="81" y="30"/>
                </a:cxn>
                <a:cxn ang="0">
                  <a:pos x="98" y="36"/>
                </a:cxn>
                <a:cxn ang="0">
                  <a:pos x="69" y="29"/>
                </a:cxn>
                <a:cxn ang="0">
                  <a:pos x="67" y="42"/>
                </a:cxn>
                <a:cxn ang="0">
                  <a:pos x="54" y="34"/>
                </a:cxn>
                <a:cxn ang="0">
                  <a:pos x="50" y="42"/>
                </a:cxn>
                <a:cxn ang="0">
                  <a:pos x="37" y="21"/>
                </a:cxn>
                <a:cxn ang="0">
                  <a:pos x="31" y="50"/>
                </a:cxn>
                <a:cxn ang="0">
                  <a:pos x="21" y="46"/>
                </a:cxn>
                <a:cxn ang="0">
                  <a:pos x="23" y="23"/>
                </a:cxn>
                <a:cxn ang="0">
                  <a:pos x="0" y="19"/>
                </a:cxn>
                <a:cxn ang="0">
                  <a:pos x="67" y="21"/>
                </a:cxn>
                <a:cxn ang="0">
                  <a:pos x="64" y="13"/>
                </a:cxn>
                <a:cxn ang="0">
                  <a:pos x="67" y="21"/>
                </a:cxn>
              </a:cxnLst>
              <a:rect l="0" t="0" r="r" b="b"/>
              <a:pathLst>
                <a:path w="103" h="51">
                  <a:moveTo>
                    <a:pt x="0" y="19"/>
                  </a:moveTo>
                  <a:cubicBezTo>
                    <a:pt x="0" y="16"/>
                    <a:pt x="2" y="16"/>
                    <a:pt x="2" y="13"/>
                  </a:cubicBezTo>
                  <a:cubicBezTo>
                    <a:pt x="12" y="12"/>
                    <a:pt x="27" y="17"/>
                    <a:pt x="23" y="4"/>
                  </a:cubicBezTo>
                  <a:cubicBezTo>
                    <a:pt x="30" y="3"/>
                    <a:pt x="33" y="5"/>
                    <a:pt x="35" y="9"/>
                  </a:cubicBezTo>
                  <a:cubicBezTo>
                    <a:pt x="38" y="9"/>
                    <a:pt x="36" y="2"/>
                    <a:pt x="42" y="4"/>
                  </a:cubicBezTo>
                  <a:cubicBezTo>
                    <a:pt x="52" y="3"/>
                    <a:pt x="50" y="14"/>
                    <a:pt x="50" y="23"/>
                  </a:cubicBezTo>
                  <a:cubicBezTo>
                    <a:pt x="57" y="20"/>
                    <a:pt x="49" y="7"/>
                    <a:pt x="54" y="0"/>
                  </a:cubicBezTo>
                  <a:cubicBezTo>
                    <a:pt x="62" y="0"/>
                    <a:pt x="67" y="2"/>
                    <a:pt x="66" y="11"/>
                  </a:cubicBezTo>
                  <a:cubicBezTo>
                    <a:pt x="72" y="5"/>
                    <a:pt x="84" y="5"/>
                    <a:pt x="96" y="4"/>
                  </a:cubicBezTo>
                  <a:cubicBezTo>
                    <a:pt x="97" y="10"/>
                    <a:pt x="90" y="10"/>
                    <a:pt x="89" y="15"/>
                  </a:cubicBezTo>
                  <a:cubicBezTo>
                    <a:pt x="94" y="15"/>
                    <a:pt x="97" y="8"/>
                    <a:pt x="102" y="13"/>
                  </a:cubicBezTo>
                  <a:cubicBezTo>
                    <a:pt x="103" y="27"/>
                    <a:pt x="87" y="23"/>
                    <a:pt x="81" y="30"/>
                  </a:cubicBezTo>
                  <a:cubicBezTo>
                    <a:pt x="80" y="42"/>
                    <a:pt x="96" y="33"/>
                    <a:pt x="98" y="36"/>
                  </a:cubicBezTo>
                  <a:cubicBezTo>
                    <a:pt x="94" y="51"/>
                    <a:pt x="65" y="51"/>
                    <a:pt x="69" y="29"/>
                  </a:cubicBezTo>
                  <a:cubicBezTo>
                    <a:pt x="62" y="30"/>
                    <a:pt x="69" y="35"/>
                    <a:pt x="67" y="42"/>
                  </a:cubicBezTo>
                  <a:cubicBezTo>
                    <a:pt x="57" y="46"/>
                    <a:pt x="61" y="35"/>
                    <a:pt x="54" y="34"/>
                  </a:cubicBezTo>
                  <a:cubicBezTo>
                    <a:pt x="48" y="32"/>
                    <a:pt x="51" y="39"/>
                    <a:pt x="50" y="42"/>
                  </a:cubicBezTo>
                  <a:cubicBezTo>
                    <a:pt x="37" y="43"/>
                    <a:pt x="37" y="32"/>
                    <a:pt x="37" y="21"/>
                  </a:cubicBezTo>
                  <a:cubicBezTo>
                    <a:pt x="28" y="24"/>
                    <a:pt x="37" y="44"/>
                    <a:pt x="31" y="50"/>
                  </a:cubicBezTo>
                  <a:cubicBezTo>
                    <a:pt x="26" y="50"/>
                    <a:pt x="25" y="47"/>
                    <a:pt x="21" y="46"/>
                  </a:cubicBezTo>
                  <a:cubicBezTo>
                    <a:pt x="20" y="36"/>
                    <a:pt x="24" y="32"/>
                    <a:pt x="23" y="23"/>
                  </a:cubicBezTo>
                  <a:cubicBezTo>
                    <a:pt x="12" y="24"/>
                    <a:pt x="6" y="26"/>
                    <a:pt x="0" y="19"/>
                  </a:cubicBezTo>
                  <a:close/>
                  <a:moveTo>
                    <a:pt x="67" y="21"/>
                  </a:moveTo>
                  <a:cubicBezTo>
                    <a:pt x="67" y="17"/>
                    <a:pt x="66" y="14"/>
                    <a:pt x="64" y="13"/>
                  </a:cubicBezTo>
                  <a:cubicBezTo>
                    <a:pt x="63" y="18"/>
                    <a:pt x="64" y="20"/>
                    <a:pt x="67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1"/>
            <p:cNvSpPr>
              <a:spLocks/>
            </p:cNvSpPr>
            <p:nvPr/>
          </p:nvSpPr>
          <p:spPr bwMode="auto">
            <a:xfrm>
              <a:off x="2897188" y="2060575"/>
              <a:ext cx="14287" cy="3016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8"/>
                </a:cxn>
                <a:cxn ang="0">
                  <a:pos x="1" y="0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3" y="1"/>
                    <a:pt x="4" y="4"/>
                    <a:pt x="4" y="8"/>
                  </a:cubicBezTo>
                  <a:cubicBezTo>
                    <a:pt x="1" y="7"/>
                    <a:pt x="0" y="5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"/>
            <p:cNvSpPr>
              <a:spLocks noEditPoints="1"/>
            </p:cNvSpPr>
            <p:nvPr/>
          </p:nvSpPr>
          <p:spPr bwMode="auto">
            <a:xfrm>
              <a:off x="3124200" y="3359150"/>
              <a:ext cx="277812" cy="427038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53" y="0"/>
                </a:cxn>
                <a:cxn ang="0">
                  <a:pos x="59" y="111"/>
                </a:cxn>
                <a:cxn ang="0">
                  <a:pos x="3" y="107"/>
                </a:cxn>
                <a:cxn ang="0">
                  <a:pos x="3" y="42"/>
                </a:cxn>
                <a:cxn ang="0">
                  <a:pos x="1" y="15"/>
                </a:cxn>
                <a:cxn ang="0">
                  <a:pos x="9" y="2"/>
                </a:cxn>
                <a:cxn ang="0">
                  <a:pos x="18" y="29"/>
                </a:cxn>
                <a:cxn ang="0">
                  <a:pos x="28" y="15"/>
                </a:cxn>
                <a:cxn ang="0">
                  <a:pos x="18" y="29"/>
                </a:cxn>
                <a:cxn ang="0">
                  <a:pos x="24" y="96"/>
                </a:cxn>
                <a:cxn ang="0">
                  <a:pos x="49" y="29"/>
                </a:cxn>
                <a:cxn ang="0">
                  <a:pos x="45" y="50"/>
                </a:cxn>
                <a:cxn ang="0">
                  <a:pos x="16" y="98"/>
                </a:cxn>
                <a:cxn ang="0">
                  <a:pos x="24" y="96"/>
                </a:cxn>
                <a:cxn ang="0">
                  <a:pos x="47" y="96"/>
                </a:cxn>
                <a:cxn ang="0">
                  <a:pos x="45" y="82"/>
                </a:cxn>
                <a:cxn ang="0">
                  <a:pos x="36" y="98"/>
                </a:cxn>
                <a:cxn ang="0">
                  <a:pos x="47" y="96"/>
                </a:cxn>
                <a:cxn ang="0">
                  <a:pos x="49" y="15"/>
                </a:cxn>
                <a:cxn ang="0">
                  <a:pos x="41" y="15"/>
                </a:cxn>
                <a:cxn ang="0">
                  <a:pos x="49" y="15"/>
                </a:cxn>
              </a:cxnLst>
              <a:rect l="0" t="0" r="r" b="b"/>
              <a:pathLst>
                <a:path w="74" h="114">
                  <a:moveTo>
                    <a:pt x="9" y="2"/>
                  </a:moveTo>
                  <a:cubicBezTo>
                    <a:pt x="25" y="3"/>
                    <a:pt x="38" y="0"/>
                    <a:pt x="53" y="0"/>
                  </a:cubicBezTo>
                  <a:cubicBezTo>
                    <a:pt x="74" y="25"/>
                    <a:pt x="51" y="75"/>
                    <a:pt x="59" y="111"/>
                  </a:cubicBezTo>
                  <a:cubicBezTo>
                    <a:pt x="47" y="108"/>
                    <a:pt x="19" y="114"/>
                    <a:pt x="3" y="107"/>
                  </a:cubicBezTo>
                  <a:cubicBezTo>
                    <a:pt x="0" y="84"/>
                    <a:pt x="11" y="58"/>
                    <a:pt x="3" y="42"/>
                  </a:cubicBezTo>
                  <a:cubicBezTo>
                    <a:pt x="12" y="38"/>
                    <a:pt x="4" y="20"/>
                    <a:pt x="1" y="15"/>
                  </a:cubicBezTo>
                  <a:cubicBezTo>
                    <a:pt x="4" y="11"/>
                    <a:pt x="9" y="9"/>
                    <a:pt x="9" y="2"/>
                  </a:cubicBezTo>
                  <a:close/>
                  <a:moveTo>
                    <a:pt x="18" y="29"/>
                  </a:moveTo>
                  <a:cubicBezTo>
                    <a:pt x="21" y="24"/>
                    <a:pt x="25" y="20"/>
                    <a:pt x="28" y="15"/>
                  </a:cubicBezTo>
                  <a:cubicBezTo>
                    <a:pt x="20" y="15"/>
                    <a:pt x="12" y="27"/>
                    <a:pt x="18" y="29"/>
                  </a:cubicBezTo>
                  <a:close/>
                  <a:moveTo>
                    <a:pt x="24" y="96"/>
                  </a:moveTo>
                  <a:cubicBezTo>
                    <a:pt x="32" y="75"/>
                    <a:pt x="59" y="62"/>
                    <a:pt x="49" y="29"/>
                  </a:cubicBezTo>
                  <a:cubicBezTo>
                    <a:pt x="43" y="36"/>
                    <a:pt x="40" y="40"/>
                    <a:pt x="45" y="50"/>
                  </a:cubicBezTo>
                  <a:cubicBezTo>
                    <a:pt x="36" y="66"/>
                    <a:pt x="26" y="81"/>
                    <a:pt x="16" y="98"/>
                  </a:cubicBezTo>
                  <a:cubicBezTo>
                    <a:pt x="20" y="98"/>
                    <a:pt x="22" y="97"/>
                    <a:pt x="24" y="96"/>
                  </a:cubicBezTo>
                  <a:close/>
                  <a:moveTo>
                    <a:pt x="47" y="96"/>
                  </a:moveTo>
                  <a:cubicBezTo>
                    <a:pt x="46" y="92"/>
                    <a:pt x="50" y="83"/>
                    <a:pt x="45" y="82"/>
                  </a:cubicBezTo>
                  <a:cubicBezTo>
                    <a:pt x="44" y="89"/>
                    <a:pt x="36" y="90"/>
                    <a:pt x="36" y="98"/>
                  </a:cubicBezTo>
                  <a:cubicBezTo>
                    <a:pt x="42" y="99"/>
                    <a:pt x="43" y="96"/>
                    <a:pt x="47" y="96"/>
                  </a:cubicBezTo>
                  <a:close/>
                  <a:moveTo>
                    <a:pt x="49" y="15"/>
                  </a:moveTo>
                  <a:cubicBezTo>
                    <a:pt x="48" y="15"/>
                    <a:pt x="42" y="10"/>
                    <a:pt x="41" y="15"/>
                  </a:cubicBezTo>
                  <a:cubicBezTo>
                    <a:pt x="43" y="16"/>
                    <a:pt x="49" y="20"/>
                    <a:pt x="49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"/>
            <p:cNvSpPr>
              <a:spLocks noEditPoints="1"/>
            </p:cNvSpPr>
            <p:nvPr/>
          </p:nvSpPr>
          <p:spPr bwMode="auto">
            <a:xfrm>
              <a:off x="3106738" y="2263775"/>
              <a:ext cx="304800" cy="29686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56" y="4"/>
                </a:cxn>
                <a:cxn ang="0">
                  <a:pos x="39" y="79"/>
                </a:cxn>
                <a:cxn ang="0">
                  <a:pos x="33" y="0"/>
                </a:cxn>
                <a:cxn ang="0">
                  <a:pos x="29" y="67"/>
                </a:cxn>
                <a:cxn ang="0">
                  <a:pos x="58" y="21"/>
                </a:cxn>
                <a:cxn ang="0">
                  <a:pos x="39" y="11"/>
                </a:cxn>
                <a:cxn ang="0">
                  <a:pos x="29" y="67"/>
                </a:cxn>
              </a:cxnLst>
              <a:rect l="0" t="0" r="r" b="b"/>
              <a:pathLst>
                <a:path w="81" h="79">
                  <a:moveTo>
                    <a:pt x="33" y="0"/>
                  </a:moveTo>
                  <a:cubicBezTo>
                    <a:pt x="44" y="1"/>
                    <a:pt x="47" y="3"/>
                    <a:pt x="56" y="4"/>
                  </a:cubicBezTo>
                  <a:cubicBezTo>
                    <a:pt x="81" y="26"/>
                    <a:pt x="73" y="79"/>
                    <a:pt x="39" y="79"/>
                  </a:cubicBezTo>
                  <a:cubicBezTo>
                    <a:pt x="0" y="79"/>
                    <a:pt x="3" y="14"/>
                    <a:pt x="33" y="0"/>
                  </a:cubicBezTo>
                  <a:close/>
                  <a:moveTo>
                    <a:pt x="29" y="67"/>
                  </a:moveTo>
                  <a:cubicBezTo>
                    <a:pt x="57" y="70"/>
                    <a:pt x="66" y="43"/>
                    <a:pt x="58" y="21"/>
                  </a:cubicBezTo>
                  <a:cubicBezTo>
                    <a:pt x="50" y="20"/>
                    <a:pt x="45" y="15"/>
                    <a:pt x="39" y="11"/>
                  </a:cubicBezTo>
                  <a:cubicBezTo>
                    <a:pt x="25" y="19"/>
                    <a:pt x="13" y="53"/>
                    <a:pt x="29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0"/>
            <p:cNvSpPr>
              <a:spLocks/>
            </p:cNvSpPr>
            <p:nvPr/>
          </p:nvSpPr>
          <p:spPr bwMode="auto">
            <a:xfrm>
              <a:off x="3282950" y="2073275"/>
              <a:ext cx="338137" cy="482600"/>
            </a:xfrm>
            <a:custGeom>
              <a:avLst/>
              <a:gdLst/>
              <a:ahLst/>
              <a:cxnLst>
                <a:cxn ang="0">
                  <a:pos x="76" y="68"/>
                </a:cxn>
                <a:cxn ang="0">
                  <a:pos x="63" y="59"/>
                </a:cxn>
                <a:cxn ang="0">
                  <a:pos x="51" y="118"/>
                </a:cxn>
                <a:cxn ang="0">
                  <a:pos x="90" y="107"/>
                </a:cxn>
                <a:cxn ang="0">
                  <a:pos x="55" y="128"/>
                </a:cxn>
                <a:cxn ang="0">
                  <a:pos x="76" y="68"/>
                </a:cxn>
              </a:cxnLst>
              <a:rect l="0" t="0" r="r" b="b"/>
              <a:pathLst>
                <a:path w="90" h="129">
                  <a:moveTo>
                    <a:pt x="76" y="68"/>
                  </a:moveTo>
                  <a:cubicBezTo>
                    <a:pt x="66" y="71"/>
                    <a:pt x="67" y="62"/>
                    <a:pt x="63" y="59"/>
                  </a:cubicBezTo>
                  <a:cubicBezTo>
                    <a:pt x="51" y="69"/>
                    <a:pt x="35" y="103"/>
                    <a:pt x="51" y="118"/>
                  </a:cubicBezTo>
                  <a:cubicBezTo>
                    <a:pt x="69" y="119"/>
                    <a:pt x="77" y="111"/>
                    <a:pt x="90" y="107"/>
                  </a:cubicBezTo>
                  <a:cubicBezTo>
                    <a:pt x="90" y="122"/>
                    <a:pt x="71" y="129"/>
                    <a:pt x="55" y="128"/>
                  </a:cubicBezTo>
                  <a:cubicBezTo>
                    <a:pt x="0" y="122"/>
                    <a:pt x="58" y="0"/>
                    <a:pt x="76" y="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3"/>
            <p:cNvSpPr>
              <a:spLocks/>
            </p:cNvSpPr>
            <p:nvPr/>
          </p:nvSpPr>
          <p:spPr bwMode="auto">
            <a:xfrm>
              <a:off x="3594100" y="2159000"/>
              <a:ext cx="787400" cy="390525"/>
            </a:xfrm>
            <a:custGeom>
              <a:avLst/>
              <a:gdLst/>
              <a:ahLst/>
              <a:cxnLst>
                <a:cxn ang="0">
                  <a:pos x="3" y="32"/>
                </a:cxn>
                <a:cxn ang="0">
                  <a:pos x="55" y="26"/>
                </a:cxn>
                <a:cxn ang="0">
                  <a:pos x="18" y="51"/>
                </a:cxn>
                <a:cxn ang="0">
                  <a:pos x="60" y="47"/>
                </a:cxn>
                <a:cxn ang="0">
                  <a:pos x="126" y="30"/>
                </a:cxn>
                <a:cxn ang="0">
                  <a:pos x="78" y="47"/>
                </a:cxn>
                <a:cxn ang="0">
                  <a:pos x="141" y="74"/>
                </a:cxn>
                <a:cxn ang="0">
                  <a:pos x="195" y="64"/>
                </a:cxn>
                <a:cxn ang="0">
                  <a:pos x="129" y="38"/>
                </a:cxn>
                <a:cxn ang="0">
                  <a:pos x="158" y="24"/>
                </a:cxn>
                <a:cxn ang="0">
                  <a:pos x="187" y="30"/>
                </a:cxn>
                <a:cxn ang="0">
                  <a:pos x="147" y="38"/>
                </a:cxn>
                <a:cxn ang="0">
                  <a:pos x="210" y="70"/>
                </a:cxn>
                <a:cxn ang="0">
                  <a:pos x="149" y="84"/>
                </a:cxn>
                <a:cxn ang="0">
                  <a:pos x="141" y="76"/>
                </a:cxn>
                <a:cxn ang="0">
                  <a:pos x="126" y="87"/>
                </a:cxn>
                <a:cxn ang="0">
                  <a:pos x="80" y="86"/>
                </a:cxn>
                <a:cxn ang="0">
                  <a:pos x="106" y="80"/>
                </a:cxn>
                <a:cxn ang="0">
                  <a:pos x="129" y="70"/>
                </a:cxn>
                <a:cxn ang="0">
                  <a:pos x="20" y="64"/>
                </a:cxn>
                <a:cxn ang="0">
                  <a:pos x="20" y="78"/>
                </a:cxn>
                <a:cxn ang="0">
                  <a:pos x="68" y="76"/>
                </a:cxn>
                <a:cxn ang="0">
                  <a:pos x="26" y="93"/>
                </a:cxn>
                <a:cxn ang="0">
                  <a:pos x="14" y="101"/>
                </a:cxn>
                <a:cxn ang="0">
                  <a:pos x="1" y="38"/>
                </a:cxn>
                <a:cxn ang="0">
                  <a:pos x="3" y="32"/>
                </a:cxn>
              </a:cxnLst>
              <a:rect l="0" t="0" r="r" b="b"/>
              <a:pathLst>
                <a:path w="210" h="104">
                  <a:moveTo>
                    <a:pt x="3" y="32"/>
                  </a:moveTo>
                  <a:cubicBezTo>
                    <a:pt x="20" y="30"/>
                    <a:pt x="35" y="29"/>
                    <a:pt x="55" y="26"/>
                  </a:cubicBezTo>
                  <a:cubicBezTo>
                    <a:pt x="55" y="46"/>
                    <a:pt x="20" y="33"/>
                    <a:pt x="18" y="51"/>
                  </a:cubicBezTo>
                  <a:cubicBezTo>
                    <a:pt x="29" y="54"/>
                    <a:pt x="46" y="47"/>
                    <a:pt x="60" y="47"/>
                  </a:cubicBezTo>
                  <a:cubicBezTo>
                    <a:pt x="69" y="38"/>
                    <a:pt x="114" y="0"/>
                    <a:pt x="126" y="30"/>
                  </a:cubicBezTo>
                  <a:cubicBezTo>
                    <a:pt x="105" y="26"/>
                    <a:pt x="92" y="39"/>
                    <a:pt x="78" y="47"/>
                  </a:cubicBezTo>
                  <a:cubicBezTo>
                    <a:pt x="98" y="57"/>
                    <a:pt x="139" y="46"/>
                    <a:pt x="141" y="74"/>
                  </a:cubicBezTo>
                  <a:cubicBezTo>
                    <a:pt x="163" y="74"/>
                    <a:pt x="183" y="74"/>
                    <a:pt x="195" y="64"/>
                  </a:cubicBezTo>
                  <a:cubicBezTo>
                    <a:pt x="179" y="50"/>
                    <a:pt x="142" y="55"/>
                    <a:pt x="129" y="38"/>
                  </a:cubicBezTo>
                  <a:cubicBezTo>
                    <a:pt x="131" y="30"/>
                    <a:pt x="146" y="25"/>
                    <a:pt x="158" y="24"/>
                  </a:cubicBezTo>
                  <a:cubicBezTo>
                    <a:pt x="168" y="23"/>
                    <a:pt x="183" y="21"/>
                    <a:pt x="187" y="30"/>
                  </a:cubicBezTo>
                  <a:cubicBezTo>
                    <a:pt x="180" y="39"/>
                    <a:pt x="155" y="30"/>
                    <a:pt x="147" y="38"/>
                  </a:cubicBezTo>
                  <a:cubicBezTo>
                    <a:pt x="169" y="47"/>
                    <a:pt x="203" y="45"/>
                    <a:pt x="210" y="70"/>
                  </a:cubicBezTo>
                  <a:cubicBezTo>
                    <a:pt x="195" y="80"/>
                    <a:pt x="175" y="85"/>
                    <a:pt x="149" y="84"/>
                  </a:cubicBezTo>
                  <a:cubicBezTo>
                    <a:pt x="144" y="83"/>
                    <a:pt x="141" y="81"/>
                    <a:pt x="141" y="76"/>
                  </a:cubicBezTo>
                  <a:cubicBezTo>
                    <a:pt x="136" y="80"/>
                    <a:pt x="130" y="83"/>
                    <a:pt x="126" y="87"/>
                  </a:cubicBezTo>
                  <a:cubicBezTo>
                    <a:pt x="111" y="86"/>
                    <a:pt x="88" y="99"/>
                    <a:pt x="80" y="86"/>
                  </a:cubicBezTo>
                  <a:cubicBezTo>
                    <a:pt x="81" y="73"/>
                    <a:pt x="96" y="81"/>
                    <a:pt x="106" y="80"/>
                  </a:cubicBezTo>
                  <a:cubicBezTo>
                    <a:pt x="117" y="78"/>
                    <a:pt x="123" y="73"/>
                    <a:pt x="129" y="70"/>
                  </a:cubicBezTo>
                  <a:cubicBezTo>
                    <a:pt x="101" y="55"/>
                    <a:pt x="53" y="55"/>
                    <a:pt x="20" y="64"/>
                  </a:cubicBezTo>
                  <a:cubicBezTo>
                    <a:pt x="20" y="69"/>
                    <a:pt x="20" y="73"/>
                    <a:pt x="20" y="78"/>
                  </a:cubicBezTo>
                  <a:cubicBezTo>
                    <a:pt x="34" y="88"/>
                    <a:pt x="51" y="75"/>
                    <a:pt x="68" y="76"/>
                  </a:cubicBezTo>
                  <a:cubicBezTo>
                    <a:pt x="60" y="88"/>
                    <a:pt x="44" y="92"/>
                    <a:pt x="26" y="93"/>
                  </a:cubicBezTo>
                  <a:cubicBezTo>
                    <a:pt x="19" y="93"/>
                    <a:pt x="24" y="104"/>
                    <a:pt x="14" y="101"/>
                  </a:cubicBezTo>
                  <a:cubicBezTo>
                    <a:pt x="1" y="89"/>
                    <a:pt x="15" y="49"/>
                    <a:pt x="1" y="38"/>
                  </a:cubicBezTo>
                  <a:cubicBezTo>
                    <a:pt x="0" y="34"/>
                    <a:pt x="3" y="34"/>
                    <a:pt x="3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4"/>
            <p:cNvSpPr>
              <a:spLocks noEditPoints="1"/>
            </p:cNvSpPr>
            <p:nvPr/>
          </p:nvSpPr>
          <p:spPr bwMode="auto">
            <a:xfrm>
              <a:off x="3581400" y="3279775"/>
              <a:ext cx="233362" cy="450850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8" y="0"/>
                </a:cxn>
                <a:cxn ang="0">
                  <a:pos x="62" y="5"/>
                </a:cxn>
                <a:cxn ang="0">
                  <a:pos x="54" y="13"/>
                </a:cxn>
                <a:cxn ang="0">
                  <a:pos x="56" y="105"/>
                </a:cxn>
                <a:cxn ang="0">
                  <a:pos x="39" y="109"/>
                </a:cxn>
                <a:cxn ang="0">
                  <a:pos x="26" y="119"/>
                </a:cxn>
                <a:cxn ang="0">
                  <a:pos x="26" y="109"/>
                </a:cxn>
                <a:cxn ang="0">
                  <a:pos x="3" y="101"/>
                </a:cxn>
                <a:cxn ang="0">
                  <a:pos x="8" y="63"/>
                </a:cxn>
                <a:cxn ang="0">
                  <a:pos x="4" y="53"/>
                </a:cxn>
                <a:cxn ang="0">
                  <a:pos x="6" y="23"/>
                </a:cxn>
                <a:cxn ang="0">
                  <a:pos x="3" y="7"/>
                </a:cxn>
                <a:cxn ang="0">
                  <a:pos x="47" y="42"/>
                </a:cxn>
                <a:cxn ang="0">
                  <a:pos x="45" y="32"/>
                </a:cxn>
                <a:cxn ang="0">
                  <a:pos x="24" y="75"/>
                </a:cxn>
                <a:cxn ang="0">
                  <a:pos x="16" y="76"/>
                </a:cxn>
                <a:cxn ang="0">
                  <a:pos x="14" y="96"/>
                </a:cxn>
                <a:cxn ang="0">
                  <a:pos x="47" y="42"/>
                </a:cxn>
                <a:cxn ang="0">
                  <a:pos x="24" y="21"/>
                </a:cxn>
                <a:cxn ang="0">
                  <a:pos x="18" y="32"/>
                </a:cxn>
                <a:cxn ang="0">
                  <a:pos x="24" y="21"/>
                </a:cxn>
                <a:cxn ang="0">
                  <a:pos x="49" y="80"/>
                </a:cxn>
                <a:cxn ang="0">
                  <a:pos x="47" y="61"/>
                </a:cxn>
                <a:cxn ang="0">
                  <a:pos x="39" y="84"/>
                </a:cxn>
                <a:cxn ang="0">
                  <a:pos x="49" y="80"/>
                </a:cxn>
                <a:cxn ang="0">
                  <a:pos x="47" y="88"/>
                </a:cxn>
                <a:cxn ang="0">
                  <a:pos x="43" y="98"/>
                </a:cxn>
                <a:cxn ang="0">
                  <a:pos x="47" y="88"/>
                </a:cxn>
              </a:cxnLst>
              <a:rect l="0" t="0" r="r" b="b"/>
              <a:pathLst>
                <a:path w="62" h="120">
                  <a:moveTo>
                    <a:pt x="3" y="7"/>
                  </a:moveTo>
                  <a:cubicBezTo>
                    <a:pt x="19" y="9"/>
                    <a:pt x="40" y="2"/>
                    <a:pt x="58" y="0"/>
                  </a:cubicBezTo>
                  <a:cubicBezTo>
                    <a:pt x="58" y="3"/>
                    <a:pt x="60" y="5"/>
                    <a:pt x="62" y="5"/>
                  </a:cubicBezTo>
                  <a:cubicBezTo>
                    <a:pt x="62" y="10"/>
                    <a:pt x="59" y="13"/>
                    <a:pt x="54" y="13"/>
                  </a:cubicBezTo>
                  <a:cubicBezTo>
                    <a:pt x="59" y="44"/>
                    <a:pt x="54" y="79"/>
                    <a:pt x="56" y="105"/>
                  </a:cubicBezTo>
                  <a:cubicBezTo>
                    <a:pt x="51" y="107"/>
                    <a:pt x="47" y="110"/>
                    <a:pt x="39" y="109"/>
                  </a:cubicBezTo>
                  <a:cubicBezTo>
                    <a:pt x="35" y="113"/>
                    <a:pt x="35" y="120"/>
                    <a:pt x="26" y="119"/>
                  </a:cubicBezTo>
                  <a:cubicBezTo>
                    <a:pt x="22" y="115"/>
                    <a:pt x="25" y="114"/>
                    <a:pt x="26" y="109"/>
                  </a:cubicBezTo>
                  <a:cubicBezTo>
                    <a:pt x="14" y="106"/>
                    <a:pt x="10" y="108"/>
                    <a:pt x="3" y="101"/>
                  </a:cubicBezTo>
                  <a:cubicBezTo>
                    <a:pt x="6" y="89"/>
                    <a:pt x="8" y="75"/>
                    <a:pt x="8" y="63"/>
                  </a:cubicBezTo>
                  <a:cubicBezTo>
                    <a:pt x="8" y="59"/>
                    <a:pt x="5" y="57"/>
                    <a:pt x="4" y="53"/>
                  </a:cubicBezTo>
                  <a:cubicBezTo>
                    <a:pt x="3" y="44"/>
                    <a:pt x="8" y="33"/>
                    <a:pt x="6" y="23"/>
                  </a:cubicBezTo>
                  <a:cubicBezTo>
                    <a:pt x="6" y="17"/>
                    <a:pt x="0" y="14"/>
                    <a:pt x="3" y="7"/>
                  </a:cubicBezTo>
                  <a:close/>
                  <a:moveTo>
                    <a:pt x="47" y="42"/>
                  </a:moveTo>
                  <a:cubicBezTo>
                    <a:pt x="46" y="39"/>
                    <a:pt x="49" y="32"/>
                    <a:pt x="45" y="32"/>
                  </a:cubicBezTo>
                  <a:cubicBezTo>
                    <a:pt x="38" y="47"/>
                    <a:pt x="26" y="56"/>
                    <a:pt x="24" y="75"/>
                  </a:cubicBezTo>
                  <a:cubicBezTo>
                    <a:pt x="21" y="75"/>
                    <a:pt x="20" y="77"/>
                    <a:pt x="16" y="76"/>
                  </a:cubicBezTo>
                  <a:cubicBezTo>
                    <a:pt x="17" y="85"/>
                    <a:pt x="13" y="88"/>
                    <a:pt x="14" y="96"/>
                  </a:cubicBezTo>
                  <a:cubicBezTo>
                    <a:pt x="29" y="82"/>
                    <a:pt x="32" y="56"/>
                    <a:pt x="47" y="42"/>
                  </a:cubicBezTo>
                  <a:close/>
                  <a:moveTo>
                    <a:pt x="24" y="21"/>
                  </a:moveTo>
                  <a:cubicBezTo>
                    <a:pt x="18" y="20"/>
                    <a:pt x="13" y="29"/>
                    <a:pt x="18" y="32"/>
                  </a:cubicBezTo>
                  <a:cubicBezTo>
                    <a:pt x="19" y="27"/>
                    <a:pt x="24" y="26"/>
                    <a:pt x="24" y="21"/>
                  </a:cubicBezTo>
                  <a:close/>
                  <a:moveTo>
                    <a:pt x="49" y="80"/>
                  </a:moveTo>
                  <a:cubicBezTo>
                    <a:pt x="47" y="74"/>
                    <a:pt x="51" y="64"/>
                    <a:pt x="47" y="61"/>
                  </a:cubicBezTo>
                  <a:cubicBezTo>
                    <a:pt x="46" y="70"/>
                    <a:pt x="35" y="78"/>
                    <a:pt x="39" y="84"/>
                  </a:cubicBezTo>
                  <a:cubicBezTo>
                    <a:pt x="41" y="79"/>
                    <a:pt x="43" y="78"/>
                    <a:pt x="49" y="80"/>
                  </a:cubicBezTo>
                  <a:close/>
                  <a:moveTo>
                    <a:pt x="47" y="88"/>
                  </a:moveTo>
                  <a:cubicBezTo>
                    <a:pt x="46" y="92"/>
                    <a:pt x="43" y="93"/>
                    <a:pt x="43" y="98"/>
                  </a:cubicBezTo>
                  <a:cubicBezTo>
                    <a:pt x="50" y="101"/>
                    <a:pt x="50" y="89"/>
                    <a:pt x="47" y="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5"/>
            <p:cNvSpPr>
              <a:spLocks noEditPoints="1"/>
            </p:cNvSpPr>
            <p:nvPr/>
          </p:nvSpPr>
          <p:spPr bwMode="auto">
            <a:xfrm>
              <a:off x="3352800" y="3152775"/>
              <a:ext cx="217487" cy="427038"/>
            </a:xfrm>
            <a:custGeom>
              <a:avLst/>
              <a:gdLst/>
              <a:ahLst/>
              <a:cxnLst>
                <a:cxn ang="0">
                  <a:pos x="7" y="7"/>
                </a:cxn>
                <a:cxn ang="0">
                  <a:pos x="57" y="7"/>
                </a:cxn>
                <a:cxn ang="0">
                  <a:pos x="57" y="105"/>
                </a:cxn>
                <a:cxn ang="0">
                  <a:pos x="11" y="114"/>
                </a:cxn>
                <a:cxn ang="0">
                  <a:pos x="7" y="7"/>
                </a:cxn>
                <a:cxn ang="0">
                  <a:pos x="42" y="72"/>
                </a:cxn>
                <a:cxn ang="0">
                  <a:pos x="32" y="99"/>
                </a:cxn>
                <a:cxn ang="0">
                  <a:pos x="44" y="97"/>
                </a:cxn>
                <a:cxn ang="0">
                  <a:pos x="44" y="53"/>
                </a:cxn>
                <a:cxn ang="0">
                  <a:pos x="19" y="97"/>
                </a:cxn>
                <a:cxn ang="0">
                  <a:pos x="42" y="72"/>
                </a:cxn>
                <a:cxn ang="0">
                  <a:pos x="23" y="22"/>
                </a:cxn>
                <a:cxn ang="0">
                  <a:pos x="17" y="22"/>
                </a:cxn>
                <a:cxn ang="0">
                  <a:pos x="19" y="28"/>
                </a:cxn>
                <a:cxn ang="0">
                  <a:pos x="23" y="22"/>
                </a:cxn>
                <a:cxn ang="0">
                  <a:pos x="44" y="30"/>
                </a:cxn>
                <a:cxn ang="0">
                  <a:pos x="36" y="45"/>
                </a:cxn>
                <a:cxn ang="0">
                  <a:pos x="44" y="30"/>
                </a:cxn>
              </a:cxnLst>
              <a:rect l="0" t="0" r="r" b="b"/>
              <a:pathLst>
                <a:path w="58" h="114">
                  <a:moveTo>
                    <a:pt x="7" y="7"/>
                  </a:moveTo>
                  <a:cubicBezTo>
                    <a:pt x="23" y="12"/>
                    <a:pt x="41" y="0"/>
                    <a:pt x="57" y="7"/>
                  </a:cubicBezTo>
                  <a:cubicBezTo>
                    <a:pt x="58" y="32"/>
                    <a:pt x="49" y="79"/>
                    <a:pt x="57" y="105"/>
                  </a:cubicBezTo>
                  <a:cubicBezTo>
                    <a:pt x="42" y="108"/>
                    <a:pt x="29" y="114"/>
                    <a:pt x="11" y="114"/>
                  </a:cubicBezTo>
                  <a:cubicBezTo>
                    <a:pt x="0" y="89"/>
                    <a:pt x="10" y="40"/>
                    <a:pt x="7" y="7"/>
                  </a:cubicBezTo>
                  <a:close/>
                  <a:moveTo>
                    <a:pt x="42" y="72"/>
                  </a:moveTo>
                  <a:cubicBezTo>
                    <a:pt x="44" y="86"/>
                    <a:pt x="34" y="89"/>
                    <a:pt x="32" y="99"/>
                  </a:cubicBezTo>
                  <a:cubicBezTo>
                    <a:pt x="37" y="99"/>
                    <a:pt x="38" y="96"/>
                    <a:pt x="44" y="97"/>
                  </a:cubicBezTo>
                  <a:cubicBezTo>
                    <a:pt x="41" y="81"/>
                    <a:pt x="49" y="66"/>
                    <a:pt x="44" y="53"/>
                  </a:cubicBezTo>
                  <a:cubicBezTo>
                    <a:pt x="37" y="68"/>
                    <a:pt x="17" y="79"/>
                    <a:pt x="19" y="97"/>
                  </a:cubicBezTo>
                  <a:cubicBezTo>
                    <a:pt x="26" y="88"/>
                    <a:pt x="26" y="73"/>
                    <a:pt x="42" y="72"/>
                  </a:cubicBezTo>
                  <a:close/>
                  <a:moveTo>
                    <a:pt x="23" y="22"/>
                  </a:moveTo>
                  <a:cubicBezTo>
                    <a:pt x="21" y="22"/>
                    <a:pt x="19" y="22"/>
                    <a:pt x="17" y="22"/>
                  </a:cubicBezTo>
                  <a:cubicBezTo>
                    <a:pt x="17" y="24"/>
                    <a:pt x="16" y="28"/>
                    <a:pt x="19" y="28"/>
                  </a:cubicBezTo>
                  <a:cubicBezTo>
                    <a:pt x="19" y="25"/>
                    <a:pt x="22" y="25"/>
                    <a:pt x="23" y="22"/>
                  </a:cubicBezTo>
                  <a:close/>
                  <a:moveTo>
                    <a:pt x="44" y="30"/>
                  </a:moveTo>
                  <a:cubicBezTo>
                    <a:pt x="42" y="34"/>
                    <a:pt x="34" y="43"/>
                    <a:pt x="36" y="45"/>
                  </a:cubicBezTo>
                  <a:cubicBezTo>
                    <a:pt x="37" y="40"/>
                    <a:pt x="50" y="36"/>
                    <a:pt x="44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6"/>
            <p:cNvSpPr>
              <a:spLocks noEditPoints="1"/>
            </p:cNvSpPr>
            <p:nvPr/>
          </p:nvSpPr>
          <p:spPr bwMode="auto">
            <a:xfrm>
              <a:off x="3810000" y="3584575"/>
              <a:ext cx="1063625" cy="704850"/>
            </a:xfrm>
            <a:custGeom>
              <a:avLst/>
              <a:gdLst/>
              <a:ahLst/>
              <a:cxnLst>
                <a:cxn ang="0">
                  <a:pos x="87" y="26"/>
                </a:cxn>
                <a:cxn ang="0">
                  <a:pos x="104" y="57"/>
                </a:cxn>
                <a:cxn ang="0">
                  <a:pos x="222" y="116"/>
                </a:cxn>
                <a:cxn ang="0">
                  <a:pos x="273" y="149"/>
                </a:cxn>
                <a:cxn ang="0">
                  <a:pos x="281" y="170"/>
                </a:cxn>
                <a:cxn ang="0">
                  <a:pos x="97" y="138"/>
                </a:cxn>
                <a:cxn ang="0">
                  <a:pos x="18" y="90"/>
                </a:cxn>
                <a:cxn ang="0">
                  <a:pos x="43" y="70"/>
                </a:cxn>
                <a:cxn ang="0">
                  <a:pos x="70" y="30"/>
                </a:cxn>
                <a:cxn ang="0">
                  <a:pos x="43" y="70"/>
                </a:cxn>
                <a:cxn ang="0">
                  <a:pos x="55" y="30"/>
                </a:cxn>
                <a:cxn ang="0">
                  <a:pos x="70" y="88"/>
                </a:cxn>
                <a:cxn ang="0">
                  <a:pos x="60" y="74"/>
                </a:cxn>
                <a:cxn ang="0">
                  <a:pos x="103" y="74"/>
                </a:cxn>
                <a:cxn ang="0">
                  <a:pos x="80" y="101"/>
                </a:cxn>
                <a:cxn ang="0">
                  <a:pos x="101" y="43"/>
                </a:cxn>
                <a:cxn ang="0">
                  <a:pos x="83" y="49"/>
                </a:cxn>
                <a:cxn ang="0">
                  <a:pos x="103" y="116"/>
                </a:cxn>
                <a:cxn ang="0">
                  <a:pos x="114" y="88"/>
                </a:cxn>
                <a:cxn ang="0">
                  <a:pos x="103" y="116"/>
                </a:cxn>
                <a:cxn ang="0">
                  <a:pos x="152" y="113"/>
                </a:cxn>
                <a:cxn ang="0">
                  <a:pos x="145" y="147"/>
                </a:cxn>
                <a:cxn ang="0">
                  <a:pos x="166" y="114"/>
                </a:cxn>
                <a:cxn ang="0">
                  <a:pos x="112" y="126"/>
                </a:cxn>
                <a:cxn ang="0">
                  <a:pos x="176" y="159"/>
                </a:cxn>
                <a:cxn ang="0">
                  <a:pos x="179" y="120"/>
                </a:cxn>
                <a:cxn ang="0">
                  <a:pos x="176" y="159"/>
                </a:cxn>
                <a:cxn ang="0">
                  <a:pos x="220" y="128"/>
                </a:cxn>
                <a:cxn ang="0">
                  <a:pos x="187" y="161"/>
                </a:cxn>
                <a:cxn ang="0">
                  <a:pos x="245" y="162"/>
                </a:cxn>
                <a:cxn ang="0">
                  <a:pos x="231" y="130"/>
                </a:cxn>
                <a:cxn ang="0">
                  <a:pos x="245" y="162"/>
                </a:cxn>
                <a:cxn ang="0">
                  <a:pos x="260" y="147"/>
                </a:cxn>
                <a:cxn ang="0">
                  <a:pos x="268" y="161"/>
                </a:cxn>
              </a:cxnLst>
              <a:rect l="0" t="0" r="r" b="b"/>
              <a:pathLst>
                <a:path w="284" h="188">
                  <a:moveTo>
                    <a:pt x="39" y="13"/>
                  </a:moveTo>
                  <a:cubicBezTo>
                    <a:pt x="54" y="0"/>
                    <a:pt x="70" y="17"/>
                    <a:pt x="87" y="26"/>
                  </a:cubicBezTo>
                  <a:cubicBezTo>
                    <a:pt x="101" y="33"/>
                    <a:pt x="115" y="37"/>
                    <a:pt x="118" y="47"/>
                  </a:cubicBezTo>
                  <a:cubicBezTo>
                    <a:pt x="116" y="53"/>
                    <a:pt x="108" y="53"/>
                    <a:pt x="104" y="57"/>
                  </a:cubicBezTo>
                  <a:cubicBezTo>
                    <a:pt x="108" y="63"/>
                    <a:pt x="112" y="72"/>
                    <a:pt x="118" y="78"/>
                  </a:cubicBezTo>
                  <a:cubicBezTo>
                    <a:pt x="133" y="92"/>
                    <a:pt x="189" y="113"/>
                    <a:pt x="222" y="116"/>
                  </a:cubicBezTo>
                  <a:cubicBezTo>
                    <a:pt x="234" y="118"/>
                    <a:pt x="246" y="115"/>
                    <a:pt x="258" y="113"/>
                  </a:cubicBezTo>
                  <a:cubicBezTo>
                    <a:pt x="265" y="123"/>
                    <a:pt x="269" y="136"/>
                    <a:pt x="273" y="149"/>
                  </a:cubicBezTo>
                  <a:cubicBezTo>
                    <a:pt x="278" y="154"/>
                    <a:pt x="284" y="157"/>
                    <a:pt x="283" y="166"/>
                  </a:cubicBezTo>
                  <a:cubicBezTo>
                    <a:pt x="281" y="166"/>
                    <a:pt x="282" y="169"/>
                    <a:pt x="281" y="170"/>
                  </a:cubicBezTo>
                  <a:cubicBezTo>
                    <a:pt x="216" y="188"/>
                    <a:pt x="138" y="173"/>
                    <a:pt x="108" y="136"/>
                  </a:cubicBezTo>
                  <a:cubicBezTo>
                    <a:pt x="104" y="136"/>
                    <a:pt x="103" y="139"/>
                    <a:pt x="97" y="138"/>
                  </a:cubicBezTo>
                  <a:cubicBezTo>
                    <a:pt x="89" y="112"/>
                    <a:pt x="60" y="108"/>
                    <a:pt x="53" y="82"/>
                  </a:cubicBezTo>
                  <a:cubicBezTo>
                    <a:pt x="39" y="83"/>
                    <a:pt x="31" y="88"/>
                    <a:pt x="18" y="90"/>
                  </a:cubicBezTo>
                  <a:cubicBezTo>
                    <a:pt x="0" y="76"/>
                    <a:pt x="47" y="41"/>
                    <a:pt x="39" y="13"/>
                  </a:cubicBezTo>
                  <a:close/>
                  <a:moveTo>
                    <a:pt x="43" y="70"/>
                  </a:moveTo>
                  <a:cubicBezTo>
                    <a:pt x="56" y="58"/>
                    <a:pt x="70" y="47"/>
                    <a:pt x="80" y="32"/>
                  </a:cubicBezTo>
                  <a:cubicBezTo>
                    <a:pt x="74" y="34"/>
                    <a:pt x="75" y="29"/>
                    <a:pt x="70" y="30"/>
                  </a:cubicBezTo>
                  <a:cubicBezTo>
                    <a:pt x="62" y="48"/>
                    <a:pt x="48" y="58"/>
                    <a:pt x="35" y="70"/>
                  </a:cubicBezTo>
                  <a:cubicBezTo>
                    <a:pt x="38" y="70"/>
                    <a:pt x="40" y="70"/>
                    <a:pt x="43" y="70"/>
                  </a:cubicBezTo>
                  <a:close/>
                  <a:moveTo>
                    <a:pt x="55" y="22"/>
                  </a:moveTo>
                  <a:cubicBezTo>
                    <a:pt x="54" y="23"/>
                    <a:pt x="50" y="30"/>
                    <a:pt x="55" y="30"/>
                  </a:cubicBezTo>
                  <a:cubicBezTo>
                    <a:pt x="53" y="26"/>
                    <a:pt x="60" y="24"/>
                    <a:pt x="55" y="22"/>
                  </a:cubicBezTo>
                  <a:close/>
                  <a:moveTo>
                    <a:pt x="70" y="88"/>
                  </a:moveTo>
                  <a:cubicBezTo>
                    <a:pt x="75" y="76"/>
                    <a:pt x="89" y="66"/>
                    <a:pt x="81" y="53"/>
                  </a:cubicBezTo>
                  <a:cubicBezTo>
                    <a:pt x="72" y="57"/>
                    <a:pt x="66" y="65"/>
                    <a:pt x="60" y="74"/>
                  </a:cubicBezTo>
                  <a:cubicBezTo>
                    <a:pt x="69" y="73"/>
                    <a:pt x="66" y="84"/>
                    <a:pt x="70" y="88"/>
                  </a:cubicBezTo>
                  <a:close/>
                  <a:moveTo>
                    <a:pt x="103" y="74"/>
                  </a:moveTo>
                  <a:cubicBezTo>
                    <a:pt x="95" y="75"/>
                    <a:pt x="99" y="64"/>
                    <a:pt x="93" y="63"/>
                  </a:cubicBezTo>
                  <a:cubicBezTo>
                    <a:pt x="99" y="80"/>
                    <a:pt x="82" y="86"/>
                    <a:pt x="80" y="101"/>
                  </a:cubicBezTo>
                  <a:cubicBezTo>
                    <a:pt x="91" y="96"/>
                    <a:pt x="97" y="85"/>
                    <a:pt x="103" y="74"/>
                  </a:cubicBezTo>
                  <a:close/>
                  <a:moveTo>
                    <a:pt x="101" y="43"/>
                  </a:moveTo>
                  <a:cubicBezTo>
                    <a:pt x="98" y="43"/>
                    <a:pt x="96" y="41"/>
                    <a:pt x="95" y="40"/>
                  </a:cubicBezTo>
                  <a:cubicBezTo>
                    <a:pt x="89" y="41"/>
                    <a:pt x="85" y="44"/>
                    <a:pt x="83" y="49"/>
                  </a:cubicBezTo>
                  <a:cubicBezTo>
                    <a:pt x="90" y="48"/>
                    <a:pt x="97" y="48"/>
                    <a:pt x="101" y="43"/>
                  </a:cubicBezTo>
                  <a:close/>
                  <a:moveTo>
                    <a:pt x="103" y="116"/>
                  </a:moveTo>
                  <a:cubicBezTo>
                    <a:pt x="108" y="107"/>
                    <a:pt x="115" y="100"/>
                    <a:pt x="120" y="91"/>
                  </a:cubicBezTo>
                  <a:cubicBezTo>
                    <a:pt x="118" y="91"/>
                    <a:pt x="115" y="89"/>
                    <a:pt x="114" y="88"/>
                  </a:cubicBezTo>
                  <a:cubicBezTo>
                    <a:pt x="103" y="92"/>
                    <a:pt x="99" y="103"/>
                    <a:pt x="93" y="113"/>
                  </a:cubicBezTo>
                  <a:cubicBezTo>
                    <a:pt x="99" y="111"/>
                    <a:pt x="97" y="118"/>
                    <a:pt x="103" y="116"/>
                  </a:cubicBezTo>
                  <a:close/>
                  <a:moveTo>
                    <a:pt x="131" y="138"/>
                  </a:moveTo>
                  <a:cubicBezTo>
                    <a:pt x="138" y="128"/>
                    <a:pt x="140" y="115"/>
                    <a:pt x="152" y="113"/>
                  </a:cubicBezTo>
                  <a:cubicBezTo>
                    <a:pt x="152" y="118"/>
                    <a:pt x="152" y="123"/>
                    <a:pt x="152" y="128"/>
                  </a:cubicBezTo>
                  <a:cubicBezTo>
                    <a:pt x="150" y="133"/>
                    <a:pt x="137" y="144"/>
                    <a:pt x="145" y="147"/>
                  </a:cubicBezTo>
                  <a:cubicBezTo>
                    <a:pt x="150" y="149"/>
                    <a:pt x="153" y="139"/>
                    <a:pt x="156" y="134"/>
                  </a:cubicBezTo>
                  <a:cubicBezTo>
                    <a:pt x="160" y="128"/>
                    <a:pt x="166" y="121"/>
                    <a:pt x="166" y="114"/>
                  </a:cubicBezTo>
                  <a:cubicBezTo>
                    <a:pt x="152" y="111"/>
                    <a:pt x="143" y="102"/>
                    <a:pt x="128" y="99"/>
                  </a:cubicBezTo>
                  <a:cubicBezTo>
                    <a:pt x="125" y="111"/>
                    <a:pt x="116" y="116"/>
                    <a:pt x="112" y="126"/>
                  </a:cubicBezTo>
                  <a:cubicBezTo>
                    <a:pt x="119" y="129"/>
                    <a:pt x="123" y="135"/>
                    <a:pt x="131" y="138"/>
                  </a:cubicBezTo>
                  <a:close/>
                  <a:moveTo>
                    <a:pt x="176" y="159"/>
                  </a:moveTo>
                  <a:cubicBezTo>
                    <a:pt x="175" y="141"/>
                    <a:pt x="188" y="137"/>
                    <a:pt x="191" y="122"/>
                  </a:cubicBezTo>
                  <a:cubicBezTo>
                    <a:pt x="185" y="124"/>
                    <a:pt x="185" y="119"/>
                    <a:pt x="179" y="120"/>
                  </a:cubicBezTo>
                  <a:cubicBezTo>
                    <a:pt x="174" y="133"/>
                    <a:pt x="163" y="141"/>
                    <a:pt x="160" y="157"/>
                  </a:cubicBezTo>
                  <a:cubicBezTo>
                    <a:pt x="166" y="156"/>
                    <a:pt x="168" y="160"/>
                    <a:pt x="176" y="159"/>
                  </a:cubicBezTo>
                  <a:close/>
                  <a:moveTo>
                    <a:pt x="206" y="162"/>
                  </a:moveTo>
                  <a:cubicBezTo>
                    <a:pt x="208" y="148"/>
                    <a:pt x="218" y="142"/>
                    <a:pt x="220" y="128"/>
                  </a:cubicBezTo>
                  <a:cubicBezTo>
                    <a:pt x="212" y="129"/>
                    <a:pt x="210" y="124"/>
                    <a:pt x="202" y="126"/>
                  </a:cubicBezTo>
                  <a:cubicBezTo>
                    <a:pt x="200" y="140"/>
                    <a:pt x="190" y="147"/>
                    <a:pt x="187" y="161"/>
                  </a:cubicBezTo>
                  <a:cubicBezTo>
                    <a:pt x="192" y="163"/>
                    <a:pt x="199" y="163"/>
                    <a:pt x="206" y="162"/>
                  </a:cubicBezTo>
                  <a:close/>
                  <a:moveTo>
                    <a:pt x="245" y="162"/>
                  </a:moveTo>
                  <a:cubicBezTo>
                    <a:pt x="246" y="150"/>
                    <a:pt x="254" y="143"/>
                    <a:pt x="256" y="130"/>
                  </a:cubicBezTo>
                  <a:cubicBezTo>
                    <a:pt x="249" y="127"/>
                    <a:pt x="242" y="131"/>
                    <a:pt x="231" y="130"/>
                  </a:cubicBezTo>
                  <a:cubicBezTo>
                    <a:pt x="230" y="144"/>
                    <a:pt x="217" y="155"/>
                    <a:pt x="220" y="166"/>
                  </a:cubicBezTo>
                  <a:cubicBezTo>
                    <a:pt x="223" y="166"/>
                    <a:pt x="237" y="165"/>
                    <a:pt x="245" y="162"/>
                  </a:cubicBezTo>
                  <a:close/>
                  <a:moveTo>
                    <a:pt x="268" y="161"/>
                  </a:moveTo>
                  <a:cubicBezTo>
                    <a:pt x="265" y="156"/>
                    <a:pt x="266" y="148"/>
                    <a:pt x="260" y="147"/>
                  </a:cubicBezTo>
                  <a:cubicBezTo>
                    <a:pt x="260" y="153"/>
                    <a:pt x="258" y="156"/>
                    <a:pt x="256" y="161"/>
                  </a:cubicBezTo>
                  <a:cubicBezTo>
                    <a:pt x="260" y="161"/>
                    <a:pt x="264" y="161"/>
                    <a:pt x="268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87"/>
            <p:cNvSpPr>
              <a:spLocks noEditPoints="1"/>
            </p:cNvSpPr>
            <p:nvPr/>
          </p:nvSpPr>
          <p:spPr bwMode="auto">
            <a:xfrm>
              <a:off x="3886200" y="2743200"/>
              <a:ext cx="974725" cy="841375"/>
            </a:xfrm>
            <a:custGeom>
              <a:avLst/>
              <a:gdLst/>
              <a:ahLst/>
              <a:cxnLst>
                <a:cxn ang="0">
                  <a:pos x="196" y="5"/>
                </a:cxn>
                <a:cxn ang="0">
                  <a:pos x="231" y="30"/>
                </a:cxn>
                <a:cxn ang="0">
                  <a:pos x="242" y="76"/>
                </a:cxn>
                <a:cxn ang="0">
                  <a:pos x="192" y="120"/>
                </a:cxn>
                <a:cxn ang="0">
                  <a:pos x="71" y="187"/>
                </a:cxn>
                <a:cxn ang="0">
                  <a:pos x="64" y="204"/>
                </a:cxn>
                <a:cxn ang="0">
                  <a:pos x="46" y="206"/>
                </a:cxn>
                <a:cxn ang="0">
                  <a:pos x="8" y="197"/>
                </a:cxn>
                <a:cxn ang="0">
                  <a:pos x="192" y="34"/>
                </a:cxn>
                <a:cxn ang="0">
                  <a:pos x="25" y="179"/>
                </a:cxn>
                <a:cxn ang="0">
                  <a:pos x="31" y="183"/>
                </a:cxn>
                <a:cxn ang="0">
                  <a:pos x="37" y="154"/>
                </a:cxn>
                <a:cxn ang="0">
                  <a:pos x="69" y="160"/>
                </a:cxn>
                <a:cxn ang="0">
                  <a:pos x="41" y="143"/>
                </a:cxn>
                <a:cxn ang="0">
                  <a:pos x="92" y="128"/>
                </a:cxn>
                <a:cxn ang="0">
                  <a:pos x="62" y="118"/>
                </a:cxn>
                <a:cxn ang="0">
                  <a:pos x="67" y="106"/>
                </a:cxn>
                <a:cxn ang="0">
                  <a:pos x="92" y="128"/>
                </a:cxn>
                <a:cxn ang="0">
                  <a:pos x="66" y="149"/>
                </a:cxn>
                <a:cxn ang="0">
                  <a:pos x="131" y="105"/>
                </a:cxn>
                <a:cxn ang="0">
                  <a:pos x="90" y="87"/>
                </a:cxn>
                <a:cxn ang="0">
                  <a:pos x="131" y="105"/>
                </a:cxn>
                <a:cxn ang="0">
                  <a:pos x="173" y="80"/>
                </a:cxn>
                <a:cxn ang="0">
                  <a:pos x="112" y="76"/>
                </a:cxn>
                <a:cxn ang="0">
                  <a:pos x="156" y="68"/>
                </a:cxn>
                <a:cxn ang="0">
                  <a:pos x="135" y="64"/>
                </a:cxn>
                <a:cxn ang="0">
                  <a:pos x="167" y="57"/>
                </a:cxn>
                <a:cxn ang="0">
                  <a:pos x="167" y="57"/>
                </a:cxn>
                <a:cxn ang="0">
                  <a:pos x="234" y="55"/>
                </a:cxn>
                <a:cxn ang="0">
                  <a:pos x="204" y="45"/>
                </a:cxn>
                <a:cxn ang="0">
                  <a:pos x="177" y="57"/>
                </a:cxn>
                <a:cxn ang="0">
                  <a:pos x="202" y="82"/>
                </a:cxn>
                <a:cxn ang="0">
                  <a:pos x="211" y="83"/>
                </a:cxn>
                <a:cxn ang="0">
                  <a:pos x="206" y="24"/>
                </a:cxn>
                <a:cxn ang="0">
                  <a:pos x="234" y="64"/>
                </a:cxn>
                <a:cxn ang="0">
                  <a:pos x="234" y="64"/>
                </a:cxn>
              </a:cxnLst>
              <a:rect l="0" t="0" r="r" b="b"/>
              <a:pathLst>
                <a:path w="260" h="224">
                  <a:moveTo>
                    <a:pt x="192" y="34"/>
                  </a:moveTo>
                  <a:cubicBezTo>
                    <a:pt x="198" y="25"/>
                    <a:pt x="193" y="12"/>
                    <a:pt x="196" y="5"/>
                  </a:cubicBezTo>
                  <a:cubicBezTo>
                    <a:pt x="204" y="0"/>
                    <a:pt x="208" y="11"/>
                    <a:pt x="213" y="16"/>
                  </a:cubicBezTo>
                  <a:cubicBezTo>
                    <a:pt x="218" y="21"/>
                    <a:pt x="225" y="24"/>
                    <a:pt x="231" y="30"/>
                  </a:cubicBezTo>
                  <a:cubicBezTo>
                    <a:pt x="237" y="36"/>
                    <a:pt x="260" y="54"/>
                    <a:pt x="259" y="62"/>
                  </a:cubicBezTo>
                  <a:cubicBezTo>
                    <a:pt x="259" y="69"/>
                    <a:pt x="247" y="72"/>
                    <a:pt x="242" y="76"/>
                  </a:cubicBezTo>
                  <a:cubicBezTo>
                    <a:pt x="230" y="84"/>
                    <a:pt x="217" y="97"/>
                    <a:pt x="206" y="105"/>
                  </a:cubicBezTo>
                  <a:cubicBezTo>
                    <a:pt x="201" y="109"/>
                    <a:pt x="201" y="119"/>
                    <a:pt x="192" y="120"/>
                  </a:cubicBezTo>
                  <a:cubicBezTo>
                    <a:pt x="183" y="117"/>
                    <a:pt x="187" y="101"/>
                    <a:pt x="188" y="93"/>
                  </a:cubicBezTo>
                  <a:cubicBezTo>
                    <a:pt x="132" y="107"/>
                    <a:pt x="97" y="143"/>
                    <a:pt x="71" y="187"/>
                  </a:cubicBezTo>
                  <a:cubicBezTo>
                    <a:pt x="75" y="193"/>
                    <a:pt x="87" y="190"/>
                    <a:pt x="85" y="202"/>
                  </a:cubicBezTo>
                  <a:cubicBezTo>
                    <a:pt x="78" y="205"/>
                    <a:pt x="74" y="203"/>
                    <a:pt x="64" y="204"/>
                  </a:cubicBezTo>
                  <a:cubicBezTo>
                    <a:pt x="57" y="207"/>
                    <a:pt x="61" y="221"/>
                    <a:pt x="54" y="224"/>
                  </a:cubicBezTo>
                  <a:cubicBezTo>
                    <a:pt x="42" y="223"/>
                    <a:pt x="42" y="214"/>
                    <a:pt x="46" y="206"/>
                  </a:cubicBezTo>
                  <a:cubicBezTo>
                    <a:pt x="29" y="205"/>
                    <a:pt x="11" y="218"/>
                    <a:pt x="0" y="206"/>
                  </a:cubicBezTo>
                  <a:cubicBezTo>
                    <a:pt x="0" y="201"/>
                    <a:pt x="4" y="198"/>
                    <a:pt x="8" y="197"/>
                  </a:cubicBezTo>
                  <a:cubicBezTo>
                    <a:pt x="16" y="151"/>
                    <a:pt x="39" y="110"/>
                    <a:pt x="69" y="83"/>
                  </a:cubicBezTo>
                  <a:cubicBezTo>
                    <a:pt x="100" y="57"/>
                    <a:pt x="142" y="38"/>
                    <a:pt x="192" y="34"/>
                  </a:cubicBezTo>
                  <a:close/>
                  <a:moveTo>
                    <a:pt x="31" y="183"/>
                  </a:moveTo>
                  <a:cubicBezTo>
                    <a:pt x="28" y="183"/>
                    <a:pt x="28" y="180"/>
                    <a:pt x="25" y="179"/>
                  </a:cubicBezTo>
                  <a:cubicBezTo>
                    <a:pt x="25" y="181"/>
                    <a:pt x="25" y="183"/>
                    <a:pt x="25" y="185"/>
                  </a:cubicBezTo>
                  <a:cubicBezTo>
                    <a:pt x="27" y="185"/>
                    <a:pt x="31" y="186"/>
                    <a:pt x="31" y="183"/>
                  </a:cubicBezTo>
                  <a:close/>
                  <a:moveTo>
                    <a:pt x="69" y="160"/>
                  </a:moveTo>
                  <a:cubicBezTo>
                    <a:pt x="57" y="160"/>
                    <a:pt x="47" y="157"/>
                    <a:pt x="37" y="154"/>
                  </a:cubicBezTo>
                  <a:cubicBezTo>
                    <a:pt x="36" y="158"/>
                    <a:pt x="33" y="159"/>
                    <a:pt x="33" y="164"/>
                  </a:cubicBezTo>
                  <a:cubicBezTo>
                    <a:pt x="45" y="163"/>
                    <a:pt x="63" y="167"/>
                    <a:pt x="69" y="160"/>
                  </a:cubicBezTo>
                  <a:close/>
                  <a:moveTo>
                    <a:pt x="48" y="143"/>
                  </a:moveTo>
                  <a:cubicBezTo>
                    <a:pt x="45" y="141"/>
                    <a:pt x="42" y="137"/>
                    <a:pt x="41" y="143"/>
                  </a:cubicBezTo>
                  <a:cubicBezTo>
                    <a:pt x="44" y="141"/>
                    <a:pt x="47" y="149"/>
                    <a:pt x="48" y="143"/>
                  </a:cubicBezTo>
                  <a:close/>
                  <a:moveTo>
                    <a:pt x="92" y="128"/>
                  </a:moveTo>
                  <a:cubicBezTo>
                    <a:pt x="83" y="127"/>
                    <a:pt x="76" y="131"/>
                    <a:pt x="66" y="130"/>
                  </a:cubicBezTo>
                  <a:cubicBezTo>
                    <a:pt x="66" y="123"/>
                    <a:pt x="60" y="125"/>
                    <a:pt x="62" y="118"/>
                  </a:cubicBezTo>
                  <a:cubicBezTo>
                    <a:pt x="67" y="113"/>
                    <a:pt x="94" y="119"/>
                    <a:pt x="92" y="114"/>
                  </a:cubicBezTo>
                  <a:cubicBezTo>
                    <a:pt x="80" y="115"/>
                    <a:pt x="72" y="113"/>
                    <a:pt x="67" y="106"/>
                  </a:cubicBezTo>
                  <a:cubicBezTo>
                    <a:pt x="61" y="116"/>
                    <a:pt x="52" y="124"/>
                    <a:pt x="46" y="135"/>
                  </a:cubicBezTo>
                  <a:cubicBezTo>
                    <a:pt x="64" y="135"/>
                    <a:pt x="84" y="137"/>
                    <a:pt x="92" y="128"/>
                  </a:cubicBezTo>
                  <a:close/>
                  <a:moveTo>
                    <a:pt x="83" y="145"/>
                  </a:moveTo>
                  <a:cubicBezTo>
                    <a:pt x="79" y="147"/>
                    <a:pt x="62" y="146"/>
                    <a:pt x="66" y="149"/>
                  </a:cubicBezTo>
                  <a:cubicBezTo>
                    <a:pt x="72" y="148"/>
                    <a:pt x="82" y="151"/>
                    <a:pt x="83" y="145"/>
                  </a:cubicBezTo>
                  <a:close/>
                  <a:moveTo>
                    <a:pt x="131" y="105"/>
                  </a:moveTo>
                  <a:cubicBezTo>
                    <a:pt x="125" y="98"/>
                    <a:pt x="113" y="100"/>
                    <a:pt x="106" y="97"/>
                  </a:cubicBezTo>
                  <a:cubicBezTo>
                    <a:pt x="99" y="94"/>
                    <a:pt x="97" y="88"/>
                    <a:pt x="90" y="87"/>
                  </a:cubicBezTo>
                  <a:cubicBezTo>
                    <a:pt x="86" y="92"/>
                    <a:pt x="79" y="95"/>
                    <a:pt x="75" y="101"/>
                  </a:cubicBezTo>
                  <a:cubicBezTo>
                    <a:pt x="92" y="103"/>
                    <a:pt x="110" y="106"/>
                    <a:pt x="131" y="105"/>
                  </a:cubicBezTo>
                  <a:close/>
                  <a:moveTo>
                    <a:pt x="144" y="82"/>
                  </a:moveTo>
                  <a:cubicBezTo>
                    <a:pt x="155" y="83"/>
                    <a:pt x="168" y="88"/>
                    <a:pt x="173" y="80"/>
                  </a:cubicBezTo>
                  <a:cubicBezTo>
                    <a:pt x="156" y="81"/>
                    <a:pt x="146" y="76"/>
                    <a:pt x="131" y="76"/>
                  </a:cubicBezTo>
                  <a:cubicBezTo>
                    <a:pt x="128" y="71"/>
                    <a:pt x="113" y="66"/>
                    <a:pt x="112" y="76"/>
                  </a:cubicBezTo>
                  <a:cubicBezTo>
                    <a:pt x="122" y="75"/>
                    <a:pt x="133" y="80"/>
                    <a:pt x="144" y="82"/>
                  </a:cubicBezTo>
                  <a:close/>
                  <a:moveTo>
                    <a:pt x="156" y="68"/>
                  </a:moveTo>
                  <a:cubicBezTo>
                    <a:pt x="154" y="63"/>
                    <a:pt x="150" y="60"/>
                    <a:pt x="144" y="58"/>
                  </a:cubicBezTo>
                  <a:cubicBezTo>
                    <a:pt x="142" y="61"/>
                    <a:pt x="135" y="59"/>
                    <a:pt x="135" y="64"/>
                  </a:cubicBezTo>
                  <a:cubicBezTo>
                    <a:pt x="142" y="66"/>
                    <a:pt x="149" y="66"/>
                    <a:pt x="156" y="68"/>
                  </a:cubicBezTo>
                  <a:close/>
                  <a:moveTo>
                    <a:pt x="167" y="57"/>
                  </a:moveTo>
                  <a:cubicBezTo>
                    <a:pt x="163" y="57"/>
                    <a:pt x="165" y="51"/>
                    <a:pt x="160" y="53"/>
                  </a:cubicBezTo>
                  <a:cubicBezTo>
                    <a:pt x="158" y="57"/>
                    <a:pt x="167" y="61"/>
                    <a:pt x="167" y="57"/>
                  </a:cubicBezTo>
                  <a:close/>
                  <a:moveTo>
                    <a:pt x="177" y="57"/>
                  </a:moveTo>
                  <a:cubicBezTo>
                    <a:pt x="189" y="45"/>
                    <a:pt x="213" y="58"/>
                    <a:pt x="234" y="55"/>
                  </a:cubicBezTo>
                  <a:cubicBezTo>
                    <a:pt x="238" y="56"/>
                    <a:pt x="234" y="64"/>
                    <a:pt x="238" y="64"/>
                  </a:cubicBezTo>
                  <a:cubicBezTo>
                    <a:pt x="251" y="47"/>
                    <a:pt x="217" y="48"/>
                    <a:pt x="204" y="45"/>
                  </a:cubicBezTo>
                  <a:cubicBezTo>
                    <a:pt x="202" y="59"/>
                    <a:pt x="179" y="38"/>
                    <a:pt x="175" y="53"/>
                  </a:cubicBezTo>
                  <a:cubicBezTo>
                    <a:pt x="176" y="53"/>
                    <a:pt x="177" y="54"/>
                    <a:pt x="177" y="57"/>
                  </a:cubicBezTo>
                  <a:close/>
                  <a:moveTo>
                    <a:pt x="211" y="83"/>
                  </a:moveTo>
                  <a:cubicBezTo>
                    <a:pt x="209" y="82"/>
                    <a:pt x="206" y="81"/>
                    <a:pt x="202" y="82"/>
                  </a:cubicBezTo>
                  <a:cubicBezTo>
                    <a:pt x="202" y="84"/>
                    <a:pt x="202" y="87"/>
                    <a:pt x="202" y="89"/>
                  </a:cubicBezTo>
                  <a:cubicBezTo>
                    <a:pt x="206" y="89"/>
                    <a:pt x="210" y="87"/>
                    <a:pt x="211" y="83"/>
                  </a:cubicBezTo>
                  <a:close/>
                  <a:moveTo>
                    <a:pt x="219" y="34"/>
                  </a:moveTo>
                  <a:cubicBezTo>
                    <a:pt x="214" y="31"/>
                    <a:pt x="210" y="27"/>
                    <a:pt x="206" y="24"/>
                  </a:cubicBezTo>
                  <a:cubicBezTo>
                    <a:pt x="204" y="32"/>
                    <a:pt x="216" y="36"/>
                    <a:pt x="219" y="34"/>
                  </a:cubicBezTo>
                  <a:close/>
                  <a:moveTo>
                    <a:pt x="234" y="64"/>
                  </a:moveTo>
                  <a:cubicBezTo>
                    <a:pt x="227" y="65"/>
                    <a:pt x="224" y="69"/>
                    <a:pt x="221" y="74"/>
                  </a:cubicBezTo>
                  <a:cubicBezTo>
                    <a:pt x="227" y="72"/>
                    <a:pt x="232" y="69"/>
                    <a:pt x="234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8"/>
            <p:cNvSpPr>
              <a:spLocks noEditPoints="1"/>
            </p:cNvSpPr>
            <p:nvPr/>
          </p:nvSpPr>
          <p:spPr bwMode="auto">
            <a:xfrm>
              <a:off x="4953000" y="2935288"/>
              <a:ext cx="517525" cy="1200150"/>
            </a:xfrm>
            <a:custGeom>
              <a:avLst/>
              <a:gdLst/>
              <a:ahLst/>
              <a:cxnLst>
                <a:cxn ang="0">
                  <a:pos x="10" y="40"/>
                </a:cxn>
                <a:cxn ang="0">
                  <a:pos x="29" y="3"/>
                </a:cxn>
                <a:cxn ang="0">
                  <a:pos x="81" y="19"/>
                </a:cxn>
                <a:cxn ang="0">
                  <a:pos x="112" y="207"/>
                </a:cxn>
                <a:cxn ang="0">
                  <a:pos x="117" y="286"/>
                </a:cxn>
                <a:cxn ang="0">
                  <a:pos x="37" y="307"/>
                </a:cxn>
                <a:cxn ang="0">
                  <a:pos x="17" y="239"/>
                </a:cxn>
                <a:cxn ang="0">
                  <a:pos x="21" y="207"/>
                </a:cxn>
                <a:cxn ang="0">
                  <a:pos x="41" y="230"/>
                </a:cxn>
                <a:cxn ang="0">
                  <a:pos x="52" y="228"/>
                </a:cxn>
                <a:cxn ang="0">
                  <a:pos x="0" y="47"/>
                </a:cxn>
                <a:cxn ang="0">
                  <a:pos x="77" y="44"/>
                </a:cxn>
                <a:cxn ang="0">
                  <a:pos x="77" y="44"/>
                </a:cxn>
                <a:cxn ang="0">
                  <a:pos x="77" y="257"/>
                </a:cxn>
                <a:cxn ang="0">
                  <a:pos x="25" y="289"/>
                </a:cxn>
                <a:cxn ang="0">
                  <a:pos x="39" y="239"/>
                </a:cxn>
                <a:cxn ang="0">
                  <a:pos x="39" y="239"/>
                </a:cxn>
                <a:cxn ang="0">
                  <a:pos x="33" y="19"/>
                </a:cxn>
                <a:cxn ang="0">
                  <a:pos x="52" y="23"/>
                </a:cxn>
                <a:cxn ang="0">
                  <a:pos x="41" y="255"/>
                </a:cxn>
                <a:cxn ang="0">
                  <a:pos x="62" y="59"/>
                </a:cxn>
                <a:cxn ang="0">
                  <a:pos x="62" y="59"/>
                </a:cxn>
                <a:cxn ang="0">
                  <a:pos x="100" y="80"/>
                </a:cxn>
                <a:cxn ang="0">
                  <a:pos x="54" y="82"/>
                </a:cxn>
                <a:cxn ang="0">
                  <a:pos x="77" y="236"/>
                </a:cxn>
                <a:cxn ang="0">
                  <a:pos x="64" y="239"/>
                </a:cxn>
                <a:cxn ang="0">
                  <a:pos x="85" y="99"/>
                </a:cxn>
                <a:cxn ang="0">
                  <a:pos x="65" y="103"/>
                </a:cxn>
                <a:cxn ang="0">
                  <a:pos x="102" y="209"/>
                </a:cxn>
                <a:cxn ang="0">
                  <a:pos x="73" y="224"/>
                </a:cxn>
                <a:cxn ang="0">
                  <a:pos x="102" y="282"/>
                </a:cxn>
                <a:cxn ang="0">
                  <a:pos x="73" y="276"/>
                </a:cxn>
                <a:cxn ang="0">
                  <a:pos x="73" y="286"/>
                </a:cxn>
                <a:cxn ang="0">
                  <a:pos x="73" y="122"/>
                </a:cxn>
                <a:cxn ang="0">
                  <a:pos x="113" y="145"/>
                </a:cxn>
                <a:cxn ang="0">
                  <a:pos x="83" y="134"/>
                </a:cxn>
                <a:cxn ang="0">
                  <a:pos x="112" y="119"/>
                </a:cxn>
                <a:cxn ang="0">
                  <a:pos x="73" y="122"/>
                </a:cxn>
                <a:cxn ang="0">
                  <a:pos x="108" y="180"/>
                </a:cxn>
                <a:cxn ang="0">
                  <a:pos x="81" y="203"/>
                </a:cxn>
                <a:cxn ang="0">
                  <a:pos x="112" y="159"/>
                </a:cxn>
                <a:cxn ang="0">
                  <a:pos x="83" y="174"/>
                </a:cxn>
              </a:cxnLst>
              <a:rect l="0" t="0" r="r" b="b"/>
              <a:pathLst>
                <a:path w="138" h="320">
                  <a:moveTo>
                    <a:pt x="0" y="40"/>
                  </a:moveTo>
                  <a:cubicBezTo>
                    <a:pt x="3" y="37"/>
                    <a:pt x="7" y="37"/>
                    <a:pt x="10" y="40"/>
                  </a:cubicBezTo>
                  <a:cubicBezTo>
                    <a:pt x="20" y="34"/>
                    <a:pt x="19" y="17"/>
                    <a:pt x="31" y="13"/>
                  </a:cubicBezTo>
                  <a:cubicBezTo>
                    <a:pt x="29" y="11"/>
                    <a:pt x="28" y="8"/>
                    <a:pt x="29" y="3"/>
                  </a:cubicBezTo>
                  <a:cubicBezTo>
                    <a:pt x="43" y="0"/>
                    <a:pt x="55" y="14"/>
                    <a:pt x="65" y="21"/>
                  </a:cubicBezTo>
                  <a:cubicBezTo>
                    <a:pt x="74" y="21"/>
                    <a:pt x="74" y="15"/>
                    <a:pt x="81" y="19"/>
                  </a:cubicBezTo>
                  <a:cubicBezTo>
                    <a:pt x="83" y="24"/>
                    <a:pt x="83" y="25"/>
                    <a:pt x="79" y="28"/>
                  </a:cubicBezTo>
                  <a:cubicBezTo>
                    <a:pt x="117" y="67"/>
                    <a:pt x="138" y="145"/>
                    <a:pt x="112" y="207"/>
                  </a:cubicBezTo>
                  <a:cubicBezTo>
                    <a:pt x="116" y="229"/>
                    <a:pt x="94" y="239"/>
                    <a:pt x="89" y="257"/>
                  </a:cubicBezTo>
                  <a:cubicBezTo>
                    <a:pt x="95" y="270"/>
                    <a:pt x="111" y="272"/>
                    <a:pt x="117" y="286"/>
                  </a:cubicBezTo>
                  <a:cubicBezTo>
                    <a:pt x="118" y="297"/>
                    <a:pt x="104" y="283"/>
                    <a:pt x="110" y="297"/>
                  </a:cubicBezTo>
                  <a:cubicBezTo>
                    <a:pt x="87" y="294"/>
                    <a:pt x="57" y="300"/>
                    <a:pt x="37" y="307"/>
                  </a:cubicBezTo>
                  <a:cubicBezTo>
                    <a:pt x="27" y="310"/>
                    <a:pt x="18" y="320"/>
                    <a:pt x="8" y="311"/>
                  </a:cubicBezTo>
                  <a:cubicBezTo>
                    <a:pt x="16" y="292"/>
                    <a:pt x="15" y="264"/>
                    <a:pt x="17" y="239"/>
                  </a:cubicBezTo>
                  <a:cubicBezTo>
                    <a:pt x="17" y="232"/>
                    <a:pt x="10" y="232"/>
                    <a:pt x="8" y="226"/>
                  </a:cubicBezTo>
                  <a:cubicBezTo>
                    <a:pt x="8" y="216"/>
                    <a:pt x="17" y="214"/>
                    <a:pt x="21" y="207"/>
                  </a:cubicBezTo>
                  <a:cubicBezTo>
                    <a:pt x="27" y="210"/>
                    <a:pt x="33" y="216"/>
                    <a:pt x="29" y="224"/>
                  </a:cubicBezTo>
                  <a:cubicBezTo>
                    <a:pt x="32" y="227"/>
                    <a:pt x="36" y="229"/>
                    <a:pt x="41" y="230"/>
                  </a:cubicBezTo>
                  <a:cubicBezTo>
                    <a:pt x="44" y="227"/>
                    <a:pt x="28" y="219"/>
                    <a:pt x="37" y="211"/>
                  </a:cubicBezTo>
                  <a:cubicBezTo>
                    <a:pt x="48" y="210"/>
                    <a:pt x="47" y="222"/>
                    <a:pt x="52" y="228"/>
                  </a:cubicBezTo>
                  <a:cubicBezTo>
                    <a:pt x="84" y="195"/>
                    <a:pt x="72" y="121"/>
                    <a:pt x="48" y="88"/>
                  </a:cubicBezTo>
                  <a:cubicBezTo>
                    <a:pt x="36" y="71"/>
                    <a:pt x="19" y="58"/>
                    <a:pt x="0" y="47"/>
                  </a:cubicBezTo>
                  <a:cubicBezTo>
                    <a:pt x="0" y="45"/>
                    <a:pt x="0" y="42"/>
                    <a:pt x="0" y="40"/>
                  </a:cubicBezTo>
                  <a:close/>
                  <a:moveTo>
                    <a:pt x="77" y="44"/>
                  </a:moveTo>
                  <a:cubicBezTo>
                    <a:pt x="65" y="23"/>
                    <a:pt x="42" y="49"/>
                    <a:pt x="23" y="49"/>
                  </a:cubicBezTo>
                  <a:cubicBezTo>
                    <a:pt x="40" y="54"/>
                    <a:pt x="57" y="43"/>
                    <a:pt x="77" y="44"/>
                  </a:cubicBezTo>
                  <a:close/>
                  <a:moveTo>
                    <a:pt x="27" y="282"/>
                  </a:moveTo>
                  <a:cubicBezTo>
                    <a:pt x="43" y="274"/>
                    <a:pt x="71" y="274"/>
                    <a:pt x="77" y="257"/>
                  </a:cubicBezTo>
                  <a:cubicBezTo>
                    <a:pt x="60" y="262"/>
                    <a:pt x="43" y="267"/>
                    <a:pt x="25" y="272"/>
                  </a:cubicBezTo>
                  <a:cubicBezTo>
                    <a:pt x="25" y="278"/>
                    <a:pt x="25" y="284"/>
                    <a:pt x="25" y="289"/>
                  </a:cubicBezTo>
                  <a:cubicBezTo>
                    <a:pt x="32" y="291"/>
                    <a:pt x="28" y="283"/>
                    <a:pt x="27" y="282"/>
                  </a:cubicBezTo>
                  <a:close/>
                  <a:moveTo>
                    <a:pt x="39" y="239"/>
                  </a:moveTo>
                  <a:cubicBezTo>
                    <a:pt x="33" y="241"/>
                    <a:pt x="33" y="236"/>
                    <a:pt x="27" y="238"/>
                  </a:cubicBezTo>
                  <a:cubicBezTo>
                    <a:pt x="25" y="245"/>
                    <a:pt x="39" y="245"/>
                    <a:pt x="39" y="239"/>
                  </a:cubicBezTo>
                  <a:close/>
                  <a:moveTo>
                    <a:pt x="52" y="23"/>
                  </a:moveTo>
                  <a:cubicBezTo>
                    <a:pt x="44" y="24"/>
                    <a:pt x="38" y="14"/>
                    <a:pt x="33" y="19"/>
                  </a:cubicBezTo>
                  <a:cubicBezTo>
                    <a:pt x="42" y="24"/>
                    <a:pt x="24" y="30"/>
                    <a:pt x="31" y="34"/>
                  </a:cubicBezTo>
                  <a:cubicBezTo>
                    <a:pt x="36" y="28"/>
                    <a:pt x="50" y="32"/>
                    <a:pt x="52" y="23"/>
                  </a:cubicBezTo>
                  <a:close/>
                  <a:moveTo>
                    <a:pt x="50" y="249"/>
                  </a:moveTo>
                  <a:cubicBezTo>
                    <a:pt x="44" y="248"/>
                    <a:pt x="42" y="251"/>
                    <a:pt x="41" y="255"/>
                  </a:cubicBezTo>
                  <a:cubicBezTo>
                    <a:pt x="44" y="253"/>
                    <a:pt x="51" y="255"/>
                    <a:pt x="50" y="249"/>
                  </a:cubicBezTo>
                  <a:close/>
                  <a:moveTo>
                    <a:pt x="62" y="59"/>
                  </a:moveTo>
                  <a:cubicBezTo>
                    <a:pt x="54" y="60"/>
                    <a:pt x="46" y="61"/>
                    <a:pt x="42" y="67"/>
                  </a:cubicBezTo>
                  <a:cubicBezTo>
                    <a:pt x="50" y="65"/>
                    <a:pt x="58" y="64"/>
                    <a:pt x="62" y="59"/>
                  </a:cubicBezTo>
                  <a:close/>
                  <a:moveTo>
                    <a:pt x="58" y="88"/>
                  </a:moveTo>
                  <a:cubicBezTo>
                    <a:pt x="73" y="86"/>
                    <a:pt x="83" y="80"/>
                    <a:pt x="100" y="80"/>
                  </a:cubicBezTo>
                  <a:cubicBezTo>
                    <a:pt x="100" y="73"/>
                    <a:pt x="95" y="72"/>
                    <a:pt x="94" y="65"/>
                  </a:cubicBezTo>
                  <a:cubicBezTo>
                    <a:pt x="80" y="70"/>
                    <a:pt x="62" y="71"/>
                    <a:pt x="54" y="82"/>
                  </a:cubicBezTo>
                  <a:cubicBezTo>
                    <a:pt x="56" y="83"/>
                    <a:pt x="58" y="85"/>
                    <a:pt x="58" y="88"/>
                  </a:cubicBezTo>
                  <a:close/>
                  <a:moveTo>
                    <a:pt x="77" y="236"/>
                  </a:moveTo>
                  <a:cubicBezTo>
                    <a:pt x="77" y="230"/>
                    <a:pt x="72" y="231"/>
                    <a:pt x="69" y="228"/>
                  </a:cubicBezTo>
                  <a:cubicBezTo>
                    <a:pt x="70" y="235"/>
                    <a:pt x="63" y="233"/>
                    <a:pt x="64" y="239"/>
                  </a:cubicBezTo>
                  <a:cubicBezTo>
                    <a:pt x="68" y="238"/>
                    <a:pt x="73" y="238"/>
                    <a:pt x="77" y="236"/>
                  </a:cubicBezTo>
                  <a:close/>
                  <a:moveTo>
                    <a:pt x="85" y="99"/>
                  </a:moveTo>
                  <a:cubicBezTo>
                    <a:pt x="92" y="97"/>
                    <a:pt x="103" y="97"/>
                    <a:pt x="106" y="92"/>
                  </a:cubicBezTo>
                  <a:cubicBezTo>
                    <a:pt x="89" y="92"/>
                    <a:pt x="75" y="96"/>
                    <a:pt x="65" y="103"/>
                  </a:cubicBezTo>
                  <a:cubicBezTo>
                    <a:pt x="70" y="106"/>
                    <a:pt x="77" y="101"/>
                    <a:pt x="85" y="99"/>
                  </a:cubicBezTo>
                  <a:close/>
                  <a:moveTo>
                    <a:pt x="102" y="209"/>
                  </a:moveTo>
                  <a:cubicBezTo>
                    <a:pt x="90" y="208"/>
                    <a:pt x="88" y="216"/>
                    <a:pt x="75" y="215"/>
                  </a:cubicBezTo>
                  <a:cubicBezTo>
                    <a:pt x="77" y="219"/>
                    <a:pt x="68" y="223"/>
                    <a:pt x="73" y="224"/>
                  </a:cubicBezTo>
                  <a:cubicBezTo>
                    <a:pt x="84" y="220"/>
                    <a:pt x="99" y="220"/>
                    <a:pt x="102" y="209"/>
                  </a:cubicBezTo>
                  <a:close/>
                  <a:moveTo>
                    <a:pt x="102" y="282"/>
                  </a:moveTo>
                  <a:cubicBezTo>
                    <a:pt x="92" y="280"/>
                    <a:pt x="89" y="270"/>
                    <a:pt x="79" y="268"/>
                  </a:cubicBezTo>
                  <a:cubicBezTo>
                    <a:pt x="78" y="272"/>
                    <a:pt x="74" y="272"/>
                    <a:pt x="73" y="276"/>
                  </a:cubicBezTo>
                  <a:cubicBezTo>
                    <a:pt x="77" y="278"/>
                    <a:pt x="80" y="270"/>
                    <a:pt x="81" y="276"/>
                  </a:cubicBezTo>
                  <a:cubicBezTo>
                    <a:pt x="82" y="283"/>
                    <a:pt x="75" y="282"/>
                    <a:pt x="73" y="286"/>
                  </a:cubicBezTo>
                  <a:cubicBezTo>
                    <a:pt x="83" y="285"/>
                    <a:pt x="94" y="285"/>
                    <a:pt x="102" y="282"/>
                  </a:cubicBezTo>
                  <a:close/>
                  <a:moveTo>
                    <a:pt x="73" y="122"/>
                  </a:moveTo>
                  <a:cubicBezTo>
                    <a:pt x="77" y="131"/>
                    <a:pt x="81" y="140"/>
                    <a:pt x="81" y="153"/>
                  </a:cubicBezTo>
                  <a:cubicBezTo>
                    <a:pt x="92" y="151"/>
                    <a:pt x="104" y="149"/>
                    <a:pt x="113" y="145"/>
                  </a:cubicBezTo>
                  <a:cubicBezTo>
                    <a:pt x="113" y="140"/>
                    <a:pt x="113" y="135"/>
                    <a:pt x="113" y="130"/>
                  </a:cubicBezTo>
                  <a:cubicBezTo>
                    <a:pt x="102" y="130"/>
                    <a:pt x="96" y="135"/>
                    <a:pt x="83" y="134"/>
                  </a:cubicBezTo>
                  <a:cubicBezTo>
                    <a:pt x="81" y="130"/>
                    <a:pt x="77" y="128"/>
                    <a:pt x="77" y="122"/>
                  </a:cubicBezTo>
                  <a:cubicBezTo>
                    <a:pt x="87" y="120"/>
                    <a:pt x="99" y="119"/>
                    <a:pt x="112" y="119"/>
                  </a:cubicBezTo>
                  <a:cubicBezTo>
                    <a:pt x="112" y="115"/>
                    <a:pt x="112" y="112"/>
                    <a:pt x="112" y="109"/>
                  </a:cubicBezTo>
                  <a:cubicBezTo>
                    <a:pt x="99" y="106"/>
                    <a:pt x="79" y="112"/>
                    <a:pt x="73" y="122"/>
                  </a:cubicBezTo>
                  <a:close/>
                  <a:moveTo>
                    <a:pt x="104" y="195"/>
                  </a:moveTo>
                  <a:cubicBezTo>
                    <a:pt x="105" y="190"/>
                    <a:pt x="107" y="185"/>
                    <a:pt x="108" y="180"/>
                  </a:cubicBezTo>
                  <a:cubicBezTo>
                    <a:pt x="99" y="182"/>
                    <a:pt x="93" y="187"/>
                    <a:pt x="81" y="186"/>
                  </a:cubicBezTo>
                  <a:cubicBezTo>
                    <a:pt x="83" y="193"/>
                    <a:pt x="75" y="199"/>
                    <a:pt x="81" y="203"/>
                  </a:cubicBezTo>
                  <a:cubicBezTo>
                    <a:pt x="86" y="198"/>
                    <a:pt x="95" y="197"/>
                    <a:pt x="104" y="195"/>
                  </a:cubicBezTo>
                  <a:close/>
                  <a:moveTo>
                    <a:pt x="112" y="159"/>
                  </a:moveTo>
                  <a:cubicBezTo>
                    <a:pt x="101" y="160"/>
                    <a:pt x="94" y="165"/>
                    <a:pt x="83" y="167"/>
                  </a:cubicBezTo>
                  <a:cubicBezTo>
                    <a:pt x="83" y="169"/>
                    <a:pt x="83" y="172"/>
                    <a:pt x="83" y="174"/>
                  </a:cubicBezTo>
                  <a:cubicBezTo>
                    <a:pt x="93" y="169"/>
                    <a:pt x="111" y="173"/>
                    <a:pt x="112" y="1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9"/>
            <p:cNvSpPr>
              <a:spLocks noEditPoints="1"/>
            </p:cNvSpPr>
            <p:nvPr/>
          </p:nvSpPr>
          <p:spPr bwMode="auto">
            <a:xfrm>
              <a:off x="4953000" y="2057400"/>
              <a:ext cx="839787" cy="874713"/>
            </a:xfrm>
            <a:custGeom>
              <a:avLst/>
              <a:gdLst/>
              <a:ahLst/>
              <a:cxnLst>
                <a:cxn ang="0">
                  <a:pos x="12" y="124"/>
                </a:cxn>
                <a:cxn ang="0">
                  <a:pos x="147" y="118"/>
                </a:cxn>
                <a:cxn ang="0">
                  <a:pos x="145" y="5"/>
                </a:cxn>
                <a:cxn ang="0">
                  <a:pos x="162" y="3"/>
                </a:cxn>
                <a:cxn ang="0">
                  <a:pos x="174" y="116"/>
                </a:cxn>
                <a:cxn ang="0">
                  <a:pos x="197" y="113"/>
                </a:cxn>
                <a:cxn ang="0">
                  <a:pos x="189" y="34"/>
                </a:cxn>
                <a:cxn ang="0">
                  <a:pos x="177" y="107"/>
                </a:cxn>
                <a:cxn ang="0">
                  <a:pos x="174" y="76"/>
                </a:cxn>
                <a:cxn ang="0">
                  <a:pos x="177" y="15"/>
                </a:cxn>
                <a:cxn ang="0">
                  <a:pos x="200" y="51"/>
                </a:cxn>
                <a:cxn ang="0">
                  <a:pos x="208" y="114"/>
                </a:cxn>
                <a:cxn ang="0">
                  <a:pos x="220" y="113"/>
                </a:cxn>
                <a:cxn ang="0">
                  <a:pos x="223" y="209"/>
                </a:cxn>
                <a:cxn ang="0">
                  <a:pos x="212" y="205"/>
                </a:cxn>
                <a:cxn ang="0">
                  <a:pos x="54" y="224"/>
                </a:cxn>
                <a:cxn ang="0">
                  <a:pos x="28" y="222"/>
                </a:cxn>
                <a:cxn ang="0">
                  <a:pos x="66" y="210"/>
                </a:cxn>
                <a:cxn ang="0">
                  <a:pos x="214" y="197"/>
                </a:cxn>
                <a:cxn ang="0">
                  <a:pos x="212" y="132"/>
                </a:cxn>
                <a:cxn ang="0">
                  <a:pos x="39" y="139"/>
                </a:cxn>
                <a:cxn ang="0">
                  <a:pos x="97" y="139"/>
                </a:cxn>
                <a:cxn ang="0">
                  <a:pos x="106" y="149"/>
                </a:cxn>
                <a:cxn ang="0">
                  <a:pos x="110" y="139"/>
                </a:cxn>
                <a:cxn ang="0">
                  <a:pos x="135" y="149"/>
                </a:cxn>
                <a:cxn ang="0">
                  <a:pos x="133" y="191"/>
                </a:cxn>
                <a:cxn ang="0">
                  <a:pos x="122" y="185"/>
                </a:cxn>
                <a:cxn ang="0">
                  <a:pos x="106" y="187"/>
                </a:cxn>
                <a:cxn ang="0">
                  <a:pos x="83" y="195"/>
                </a:cxn>
                <a:cxn ang="0">
                  <a:pos x="70" y="187"/>
                </a:cxn>
                <a:cxn ang="0">
                  <a:pos x="68" y="201"/>
                </a:cxn>
                <a:cxn ang="0">
                  <a:pos x="41" y="203"/>
                </a:cxn>
                <a:cxn ang="0">
                  <a:pos x="35" y="178"/>
                </a:cxn>
                <a:cxn ang="0">
                  <a:pos x="54" y="172"/>
                </a:cxn>
                <a:cxn ang="0">
                  <a:pos x="30" y="155"/>
                </a:cxn>
                <a:cxn ang="0">
                  <a:pos x="35" y="139"/>
                </a:cxn>
                <a:cxn ang="0">
                  <a:pos x="26" y="195"/>
                </a:cxn>
                <a:cxn ang="0">
                  <a:pos x="28" y="210"/>
                </a:cxn>
                <a:cxn ang="0">
                  <a:pos x="10" y="134"/>
                </a:cxn>
                <a:cxn ang="0">
                  <a:pos x="12" y="124"/>
                </a:cxn>
                <a:cxn ang="0">
                  <a:pos x="72" y="178"/>
                </a:cxn>
                <a:cxn ang="0">
                  <a:pos x="74" y="170"/>
                </a:cxn>
                <a:cxn ang="0">
                  <a:pos x="68" y="166"/>
                </a:cxn>
                <a:cxn ang="0">
                  <a:pos x="72" y="178"/>
                </a:cxn>
                <a:cxn ang="0">
                  <a:pos x="104" y="153"/>
                </a:cxn>
                <a:cxn ang="0">
                  <a:pos x="104" y="153"/>
                </a:cxn>
                <a:cxn ang="0">
                  <a:pos x="162" y="118"/>
                </a:cxn>
                <a:cxn ang="0">
                  <a:pos x="156" y="89"/>
                </a:cxn>
                <a:cxn ang="0">
                  <a:pos x="162" y="118"/>
                </a:cxn>
              </a:cxnLst>
              <a:rect l="0" t="0" r="r" b="b"/>
              <a:pathLst>
                <a:path w="224" h="233">
                  <a:moveTo>
                    <a:pt x="12" y="124"/>
                  </a:moveTo>
                  <a:cubicBezTo>
                    <a:pt x="57" y="128"/>
                    <a:pt x="105" y="123"/>
                    <a:pt x="147" y="118"/>
                  </a:cubicBezTo>
                  <a:cubicBezTo>
                    <a:pt x="146" y="88"/>
                    <a:pt x="149" y="38"/>
                    <a:pt x="145" y="5"/>
                  </a:cubicBezTo>
                  <a:cubicBezTo>
                    <a:pt x="149" y="1"/>
                    <a:pt x="156" y="0"/>
                    <a:pt x="162" y="3"/>
                  </a:cubicBezTo>
                  <a:cubicBezTo>
                    <a:pt x="171" y="36"/>
                    <a:pt x="160" y="88"/>
                    <a:pt x="174" y="116"/>
                  </a:cubicBezTo>
                  <a:cubicBezTo>
                    <a:pt x="186" y="118"/>
                    <a:pt x="186" y="108"/>
                    <a:pt x="197" y="113"/>
                  </a:cubicBezTo>
                  <a:cubicBezTo>
                    <a:pt x="195" y="85"/>
                    <a:pt x="192" y="60"/>
                    <a:pt x="189" y="34"/>
                  </a:cubicBezTo>
                  <a:cubicBezTo>
                    <a:pt x="182" y="55"/>
                    <a:pt x="195" y="97"/>
                    <a:pt x="177" y="107"/>
                  </a:cubicBezTo>
                  <a:cubicBezTo>
                    <a:pt x="167" y="102"/>
                    <a:pt x="173" y="89"/>
                    <a:pt x="174" y="76"/>
                  </a:cubicBezTo>
                  <a:cubicBezTo>
                    <a:pt x="174" y="53"/>
                    <a:pt x="172" y="27"/>
                    <a:pt x="177" y="15"/>
                  </a:cubicBezTo>
                  <a:cubicBezTo>
                    <a:pt x="202" y="10"/>
                    <a:pt x="199" y="34"/>
                    <a:pt x="200" y="51"/>
                  </a:cubicBezTo>
                  <a:cubicBezTo>
                    <a:pt x="203" y="73"/>
                    <a:pt x="205" y="98"/>
                    <a:pt x="208" y="114"/>
                  </a:cubicBezTo>
                  <a:cubicBezTo>
                    <a:pt x="210" y="119"/>
                    <a:pt x="213" y="109"/>
                    <a:pt x="220" y="113"/>
                  </a:cubicBezTo>
                  <a:cubicBezTo>
                    <a:pt x="223" y="142"/>
                    <a:pt x="224" y="175"/>
                    <a:pt x="223" y="209"/>
                  </a:cubicBezTo>
                  <a:cubicBezTo>
                    <a:pt x="217" y="210"/>
                    <a:pt x="215" y="206"/>
                    <a:pt x="212" y="205"/>
                  </a:cubicBezTo>
                  <a:cubicBezTo>
                    <a:pt x="167" y="212"/>
                    <a:pt x="100" y="217"/>
                    <a:pt x="54" y="224"/>
                  </a:cubicBezTo>
                  <a:cubicBezTo>
                    <a:pt x="45" y="225"/>
                    <a:pt x="34" y="233"/>
                    <a:pt x="28" y="222"/>
                  </a:cubicBezTo>
                  <a:cubicBezTo>
                    <a:pt x="35" y="210"/>
                    <a:pt x="52" y="213"/>
                    <a:pt x="66" y="210"/>
                  </a:cubicBezTo>
                  <a:cubicBezTo>
                    <a:pt x="110" y="204"/>
                    <a:pt x="163" y="199"/>
                    <a:pt x="214" y="197"/>
                  </a:cubicBezTo>
                  <a:cubicBezTo>
                    <a:pt x="215" y="174"/>
                    <a:pt x="213" y="153"/>
                    <a:pt x="212" y="132"/>
                  </a:cubicBezTo>
                  <a:cubicBezTo>
                    <a:pt x="164" y="125"/>
                    <a:pt x="103" y="142"/>
                    <a:pt x="39" y="139"/>
                  </a:cubicBezTo>
                  <a:cubicBezTo>
                    <a:pt x="57" y="146"/>
                    <a:pt x="80" y="148"/>
                    <a:pt x="97" y="139"/>
                  </a:cubicBezTo>
                  <a:cubicBezTo>
                    <a:pt x="102" y="140"/>
                    <a:pt x="105" y="143"/>
                    <a:pt x="106" y="149"/>
                  </a:cubicBezTo>
                  <a:cubicBezTo>
                    <a:pt x="110" y="149"/>
                    <a:pt x="107" y="141"/>
                    <a:pt x="110" y="139"/>
                  </a:cubicBezTo>
                  <a:cubicBezTo>
                    <a:pt x="120" y="141"/>
                    <a:pt x="129" y="144"/>
                    <a:pt x="135" y="149"/>
                  </a:cubicBezTo>
                  <a:cubicBezTo>
                    <a:pt x="132" y="168"/>
                    <a:pt x="145" y="180"/>
                    <a:pt x="133" y="191"/>
                  </a:cubicBezTo>
                  <a:cubicBezTo>
                    <a:pt x="127" y="191"/>
                    <a:pt x="123" y="189"/>
                    <a:pt x="122" y="185"/>
                  </a:cubicBezTo>
                  <a:cubicBezTo>
                    <a:pt x="117" y="190"/>
                    <a:pt x="112" y="193"/>
                    <a:pt x="106" y="187"/>
                  </a:cubicBezTo>
                  <a:cubicBezTo>
                    <a:pt x="101" y="192"/>
                    <a:pt x="88" y="190"/>
                    <a:pt x="83" y="195"/>
                  </a:cubicBezTo>
                  <a:cubicBezTo>
                    <a:pt x="75" y="196"/>
                    <a:pt x="75" y="189"/>
                    <a:pt x="70" y="187"/>
                  </a:cubicBezTo>
                  <a:cubicBezTo>
                    <a:pt x="73" y="193"/>
                    <a:pt x="71" y="196"/>
                    <a:pt x="68" y="201"/>
                  </a:cubicBezTo>
                  <a:cubicBezTo>
                    <a:pt x="55" y="198"/>
                    <a:pt x="49" y="206"/>
                    <a:pt x="41" y="203"/>
                  </a:cubicBezTo>
                  <a:cubicBezTo>
                    <a:pt x="35" y="198"/>
                    <a:pt x="38" y="185"/>
                    <a:pt x="35" y="178"/>
                  </a:cubicBezTo>
                  <a:cubicBezTo>
                    <a:pt x="40" y="171"/>
                    <a:pt x="49" y="179"/>
                    <a:pt x="54" y="172"/>
                  </a:cubicBezTo>
                  <a:cubicBezTo>
                    <a:pt x="44" y="173"/>
                    <a:pt x="36" y="164"/>
                    <a:pt x="30" y="155"/>
                  </a:cubicBezTo>
                  <a:cubicBezTo>
                    <a:pt x="29" y="148"/>
                    <a:pt x="32" y="144"/>
                    <a:pt x="35" y="139"/>
                  </a:cubicBezTo>
                  <a:cubicBezTo>
                    <a:pt x="18" y="144"/>
                    <a:pt x="34" y="182"/>
                    <a:pt x="26" y="195"/>
                  </a:cubicBezTo>
                  <a:cubicBezTo>
                    <a:pt x="27" y="200"/>
                    <a:pt x="32" y="206"/>
                    <a:pt x="28" y="210"/>
                  </a:cubicBezTo>
                  <a:cubicBezTo>
                    <a:pt x="0" y="206"/>
                    <a:pt x="32" y="147"/>
                    <a:pt x="10" y="134"/>
                  </a:cubicBezTo>
                  <a:cubicBezTo>
                    <a:pt x="9" y="128"/>
                    <a:pt x="13" y="129"/>
                    <a:pt x="12" y="124"/>
                  </a:cubicBezTo>
                  <a:close/>
                  <a:moveTo>
                    <a:pt x="72" y="178"/>
                  </a:moveTo>
                  <a:cubicBezTo>
                    <a:pt x="71" y="174"/>
                    <a:pt x="74" y="174"/>
                    <a:pt x="74" y="170"/>
                  </a:cubicBezTo>
                  <a:cubicBezTo>
                    <a:pt x="71" y="170"/>
                    <a:pt x="70" y="167"/>
                    <a:pt x="68" y="166"/>
                  </a:cubicBezTo>
                  <a:cubicBezTo>
                    <a:pt x="68" y="171"/>
                    <a:pt x="67" y="178"/>
                    <a:pt x="72" y="178"/>
                  </a:cubicBezTo>
                  <a:close/>
                  <a:moveTo>
                    <a:pt x="104" y="153"/>
                  </a:moveTo>
                  <a:cubicBezTo>
                    <a:pt x="102" y="165"/>
                    <a:pt x="110" y="157"/>
                    <a:pt x="104" y="153"/>
                  </a:cubicBezTo>
                  <a:close/>
                  <a:moveTo>
                    <a:pt x="162" y="118"/>
                  </a:moveTo>
                  <a:cubicBezTo>
                    <a:pt x="165" y="111"/>
                    <a:pt x="158" y="98"/>
                    <a:pt x="156" y="89"/>
                  </a:cubicBezTo>
                  <a:cubicBezTo>
                    <a:pt x="158" y="99"/>
                    <a:pt x="155" y="114"/>
                    <a:pt x="162" y="1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0"/>
            <p:cNvSpPr>
              <a:spLocks noEditPoints="1"/>
            </p:cNvSpPr>
            <p:nvPr/>
          </p:nvSpPr>
          <p:spPr bwMode="auto">
            <a:xfrm>
              <a:off x="4800600" y="4202113"/>
              <a:ext cx="979487" cy="641350"/>
            </a:xfrm>
            <a:custGeom>
              <a:avLst/>
              <a:gdLst/>
              <a:ahLst/>
              <a:cxnLst>
                <a:cxn ang="0">
                  <a:pos x="60" y="92"/>
                </a:cxn>
                <a:cxn ang="0">
                  <a:pos x="62" y="69"/>
                </a:cxn>
                <a:cxn ang="0">
                  <a:pos x="62" y="13"/>
                </a:cxn>
                <a:cxn ang="0">
                  <a:pos x="96" y="69"/>
                </a:cxn>
                <a:cxn ang="0">
                  <a:pos x="95" y="99"/>
                </a:cxn>
                <a:cxn ang="0">
                  <a:pos x="116" y="19"/>
                </a:cxn>
                <a:cxn ang="0">
                  <a:pos x="158" y="15"/>
                </a:cxn>
                <a:cxn ang="0">
                  <a:pos x="158" y="93"/>
                </a:cxn>
                <a:cxn ang="0">
                  <a:pos x="210" y="24"/>
                </a:cxn>
                <a:cxn ang="0">
                  <a:pos x="194" y="30"/>
                </a:cxn>
                <a:cxn ang="0">
                  <a:pos x="179" y="67"/>
                </a:cxn>
                <a:cxn ang="0">
                  <a:pos x="194" y="9"/>
                </a:cxn>
                <a:cxn ang="0">
                  <a:pos x="219" y="36"/>
                </a:cxn>
                <a:cxn ang="0">
                  <a:pos x="244" y="103"/>
                </a:cxn>
                <a:cxn ang="0">
                  <a:pos x="221" y="157"/>
                </a:cxn>
                <a:cxn ang="0">
                  <a:pos x="68" y="157"/>
                </a:cxn>
                <a:cxn ang="0">
                  <a:pos x="56" y="103"/>
                </a:cxn>
                <a:cxn ang="0">
                  <a:pos x="33" y="115"/>
                </a:cxn>
                <a:cxn ang="0">
                  <a:pos x="33" y="140"/>
                </a:cxn>
                <a:cxn ang="0">
                  <a:pos x="33" y="115"/>
                </a:cxn>
                <a:cxn ang="0">
                  <a:pos x="43" y="130"/>
                </a:cxn>
                <a:cxn ang="0">
                  <a:pos x="75" y="115"/>
                </a:cxn>
                <a:cxn ang="0">
                  <a:pos x="45" y="145"/>
                </a:cxn>
                <a:cxn ang="0">
                  <a:pos x="77" y="78"/>
                </a:cxn>
                <a:cxn ang="0">
                  <a:pos x="85" y="28"/>
                </a:cxn>
                <a:cxn ang="0">
                  <a:pos x="77" y="78"/>
                </a:cxn>
                <a:cxn ang="0">
                  <a:pos x="81" y="136"/>
                </a:cxn>
                <a:cxn ang="0">
                  <a:pos x="148" y="145"/>
                </a:cxn>
                <a:cxn ang="0">
                  <a:pos x="85" y="151"/>
                </a:cxn>
                <a:cxn ang="0">
                  <a:pos x="112" y="120"/>
                </a:cxn>
                <a:cxn ang="0">
                  <a:pos x="95" y="115"/>
                </a:cxn>
                <a:cxn ang="0">
                  <a:pos x="133" y="128"/>
                </a:cxn>
                <a:cxn ang="0">
                  <a:pos x="121" y="132"/>
                </a:cxn>
                <a:cxn ang="0">
                  <a:pos x="129" y="90"/>
                </a:cxn>
                <a:cxn ang="0">
                  <a:pos x="146" y="34"/>
                </a:cxn>
                <a:cxn ang="0">
                  <a:pos x="129" y="90"/>
                </a:cxn>
                <a:cxn ang="0">
                  <a:pos x="160" y="111"/>
                </a:cxn>
                <a:cxn ang="0">
                  <a:pos x="150" y="126"/>
                </a:cxn>
                <a:cxn ang="0">
                  <a:pos x="166" y="124"/>
                </a:cxn>
                <a:cxn ang="0">
                  <a:pos x="175" y="132"/>
                </a:cxn>
                <a:cxn ang="0">
                  <a:pos x="177" y="145"/>
                </a:cxn>
                <a:cxn ang="0">
                  <a:pos x="210" y="111"/>
                </a:cxn>
                <a:cxn ang="0">
                  <a:pos x="194" y="124"/>
                </a:cxn>
                <a:cxn ang="0">
                  <a:pos x="210" y="136"/>
                </a:cxn>
                <a:cxn ang="0">
                  <a:pos x="244" y="130"/>
                </a:cxn>
                <a:cxn ang="0">
                  <a:pos x="244" y="130"/>
                </a:cxn>
              </a:cxnLst>
              <a:rect l="0" t="0" r="r" b="b"/>
              <a:pathLst>
                <a:path w="261" h="171">
                  <a:moveTo>
                    <a:pt x="93" y="99"/>
                  </a:moveTo>
                  <a:cubicBezTo>
                    <a:pt x="85" y="89"/>
                    <a:pt x="72" y="94"/>
                    <a:pt x="60" y="92"/>
                  </a:cubicBezTo>
                  <a:cubicBezTo>
                    <a:pt x="60" y="88"/>
                    <a:pt x="59" y="87"/>
                    <a:pt x="56" y="86"/>
                  </a:cubicBezTo>
                  <a:cubicBezTo>
                    <a:pt x="57" y="78"/>
                    <a:pt x="61" y="76"/>
                    <a:pt x="62" y="69"/>
                  </a:cubicBezTo>
                  <a:cubicBezTo>
                    <a:pt x="63" y="55"/>
                    <a:pt x="54" y="36"/>
                    <a:pt x="56" y="24"/>
                  </a:cubicBezTo>
                  <a:cubicBezTo>
                    <a:pt x="57" y="20"/>
                    <a:pt x="65" y="19"/>
                    <a:pt x="62" y="13"/>
                  </a:cubicBezTo>
                  <a:cubicBezTo>
                    <a:pt x="76" y="16"/>
                    <a:pt x="84" y="13"/>
                    <a:pt x="95" y="9"/>
                  </a:cubicBezTo>
                  <a:cubicBezTo>
                    <a:pt x="106" y="21"/>
                    <a:pt x="95" y="49"/>
                    <a:pt x="96" y="69"/>
                  </a:cubicBezTo>
                  <a:cubicBezTo>
                    <a:pt x="96" y="73"/>
                    <a:pt x="103" y="69"/>
                    <a:pt x="106" y="70"/>
                  </a:cubicBezTo>
                  <a:cubicBezTo>
                    <a:pt x="104" y="82"/>
                    <a:pt x="95" y="86"/>
                    <a:pt x="95" y="99"/>
                  </a:cubicBezTo>
                  <a:cubicBezTo>
                    <a:pt x="102" y="99"/>
                    <a:pt x="110" y="99"/>
                    <a:pt x="118" y="99"/>
                  </a:cubicBezTo>
                  <a:cubicBezTo>
                    <a:pt x="122" y="81"/>
                    <a:pt x="113" y="40"/>
                    <a:pt x="116" y="19"/>
                  </a:cubicBezTo>
                  <a:cubicBezTo>
                    <a:pt x="123" y="16"/>
                    <a:pt x="128" y="21"/>
                    <a:pt x="137" y="21"/>
                  </a:cubicBezTo>
                  <a:cubicBezTo>
                    <a:pt x="146" y="20"/>
                    <a:pt x="151" y="11"/>
                    <a:pt x="158" y="15"/>
                  </a:cubicBezTo>
                  <a:cubicBezTo>
                    <a:pt x="164" y="19"/>
                    <a:pt x="161" y="26"/>
                    <a:pt x="158" y="32"/>
                  </a:cubicBezTo>
                  <a:cubicBezTo>
                    <a:pt x="158" y="59"/>
                    <a:pt x="160" y="69"/>
                    <a:pt x="158" y="93"/>
                  </a:cubicBezTo>
                  <a:cubicBezTo>
                    <a:pt x="177" y="99"/>
                    <a:pt x="199" y="91"/>
                    <a:pt x="216" y="88"/>
                  </a:cubicBezTo>
                  <a:cubicBezTo>
                    <a:pt x="216" y="64"/>
                    <a:pt x="205" y="46"/>
                    <a:pt x="210" y="24"/>
                  </a:cubicBezTo>
                  <a:cubicBezTo>
                    <a:pt x="206" y="21"/>
                    <a:pt x="196" y="23"/>
                    <a:pt x="191" y="21"/>
                  </a:cubicBezTo>
                  <a:cubicBezTo>
                    <a:pt x="186" y="22"/>
                    <a:pt x="197" y="24"/>
                    <a:pt x="194" y="30"/>
                  </a:cubicBezTo>
                  <a:cubicBezTo>
                    <a:pt x="185" y="43"/>
                    <a:pt x="197" y="79"/>
                    <a:pt x="185" y="90"/>
                  </a:cubicBezTo>
                  <a:cubicBezTo>
                    <a:pt x="171" y="90"/>
                    <a:pt x="179" y="77"/>
                    <a:pt x="179" y="67"/>
                  </a:cubicBezTo>
                  <a:cubicBezTo>
                    <a:pt x="180" y="46"/>
                    <a:pt x="177" y="18"/>
                    <a:pt x="175" y="5"/>
                  </a:cubicBezTo>
                  <a:cubicBezTo>
                    <a:pt x="182" y="0"/>
                    <a:pt x="188" y="8"/>
                    <a:pt x="194" y="9"/>
                  </a:cubicBezTo>
                  <a:cubicBezTo>
                    <a:pt x="206" y="12"/>
                    <a:pt x="225" y="8"/>
                    <a:pt x="231" y="17"/>
                  </a:cubicBezTo>
                  <a:cubicBezTo>
                    <a:pt x="231" y="27"/>
                    <a:pt x="221" y="27"/>
                    <a:pt x="219" y="36"/>
                  </a:cubicBezTo>
                  <a:cubicBezTo>
                    <a:pt x="218" y="60"/>
                    <a:pt x="229" y="72"/>
                    <a:pt x="227" y="97"/>
                  </a:cubicBezTo>
                  <a:cubicBezTo>
                    <a:pt x="229" y="103"/>
                    <a:pt x="239" y="101"/>
                    <a:pt x="244" y="103"/>
                  </a:cubicBezTo>
                  <a:cubicBezTo>
                    <a:pt x="252" y="113"/>
                    <a:pt x="261" y="120"/>
                    <a:pt x="260" y="138"/>
                  </a:cubicBezTo>
                  <a:cubicBezTo>
                    <a:pt x="248" y="140"/>
                    <a:pt x="237" y="154"/>
                    <a:pt x="221" y="157"/>
                  </a:cubicBezTo>
                  <a:cubicBezTo>
                    <a:pt x="209" y="159"/>
                    <a:pt x="190" y="155"/>
                    <a:pt x="171" y="157"/>
                  </a:cubicBezTo>
                  <a:cubicBezTo>
                    <a:pt x="133" y="160"/>
                    <a:pt x="89" y="171"/>
                    <a:pt x="68" y="157"/>
                  </a:cubicBezTo>
                  <a:cubicBezTo>
                    <a:pt x="39" y="161"/>
                    <a:pt x="0" y="150"/>
                    <a:pt x="10" y="115"/>
                  </a:cubicBezTo>
                  <a:cubicBezTo>
                    <a:pt x="22" y="106"/>
                    <a:pt x="40" y="89"/>
                    <a:pt x="56" y="103"/>
                  </a:cubicBezTo>
                  <a:cubicBezTo>
                    <a:pt x="69" y="102"/>
                    <a:pt x="78" y="98"/>
                    <a:pt x="93" y="99"/>
                  </a:cubicBezTo>
                  <a:close/>
                  <a:moveTo>
                    <a:pt x="33" y="115"/>
                  </a:moveTo>
                  <a:cubicBezTo>
                    <a:pt x="30" y="122"/>
                    <a:pt x="20" y="122"/>
                    <a:pt x="22" y="134"/>
                  </a:cubicBezTo>
                  <a:cubicBezTo>
                    <a:pt x="23" y="137"/>
                    <a:pt x="30" y="144"/>
                    <a:pt x="33" y="140"/>
                  </a:cubicBezTo>
                  <a:cubicBezTo>
                    <a:pt x="29" y="137"/>
                    <a:pt x="25" y="135"/>
                    <a:pt x="25" y="128"/>
                  </a:cubicBezTo>
                  <a:cubicBezTo>
                    <a:pt x="27" y="124"/>
                    <a:pt x="37" y="118"/>
                    <a:pt x="33" y="115"/>
                  </a:cubicBezTo>
                  <a:close/>
                  <a:moveTo>
                    <a:pt x="43" y="130"/>
                  </a:moveTo>
                  <a:cubicBezTo>
                    <a:pt x="54" y="132"/>
                    <a:pt x="44" y="121"/>
                    <a:pt x="43" y="130"/>
                  </a:cubicBezTo>
                  <a:close/>
                  <a:moveTo>
                    <a:pt x="70" y="145"/>
                  </a:moveTo>
                  <a:cubicBezTo>
                    <a:pt x="65" y="133"/>
                    <a:pt x="70" y="122"/>
                    <a:pt x="75" y="115"/>
                  </a:cubicBezTo>
                  <a:cubicBezTo>
                    <a:pt x="71" y="115"/>
                    <a:pt x="68" y="118"/>
                    <a:pt x="62" y="117"/>
                  </a:cubicBezTo>
                  <a:cubicBezTo>
                    <a:pt x="72" y="131"/>
                    <a:pt x="57" y="141"/>
                    <a:pt x="45" y="145"/>
                  </a:cubicBezTo>
                  <a:cubicBezTo>
                    <a:pt x="53" y="145"/>
                    <a:pt x="61" y="145"/>
                    <a:pt x="70" y="145"/>
                  </a:cubicBezTo>
                  <a:close/>
                  <a:moveTo>
                    <a:pt x="77" y="78"/>
                  </a:moveTo>
                  <a:cubicBezTo>
                    <a:pt x="89" y="79"/>
                    <a:pt x="84" y="65"/>
                    <a:pt x="85" y="57"/>
                  </a:cubicBezTo>
                  <a:cubicBezTo>
                    <a:pt x="86" y="47"/>
                    <a:pt x="88" y="35"/>
                    <a:pt x="85" y="28"/>
                  </a:cubicBezTo>
                  <a:cubicBezTo>
                    <a:pt x="77" y="30"/>
                    <a:pt x="75" y="25"/>
                    <a:pt x="68" y="26"/>
                  </a:cubicBezTo>
                  <a:cubicBezTo>
                    <a:pt x="72" y="42"/>
                    <a:pt x="68" y="72"/>
                    <a:pt x="77" y="78"/>
                  </a:cubicBezTo>
                  <a:close/>
                  <a:moveTo>
                    <a:pt x="98" y="128"/>
                  </a:moveTo>
                  <a:cubicBezTo>
                    <a:pt x="92" y="131"/>
                    <a:pt x="82" y="121"/>
                    <a:pt x="81" y="136"/>
                  </a:cubicBezTo>
                  <a:cubicBezTo>
                    <a:pt x="87" y="133"/>
                    <a:pt x="96" y="134"/>
                    <a:pt x="98" y="128"/>
                  </a:cubicBezTo>
                  <a:close/>
                  <a:moveTo>
                    <a:pt x="148" y="145"/>
                  </a:moveTo>
                  <a:cubicBezTo>
                    <a:pt x="141" y="134"/>
                    <a:pt x="120" y="153"/>
                    <a:pt x="108" y="140"/>
                  </a:cubicBezTo>
                  <a:cubicBezTo>
                    <a:pt x="102" y="145"/>
                    <a:pt x="89" y="144"/>
                    <a:pt x="85" y="151"/>
                  </a:cubicBezTo>
                  <a:cubicBezTo>
                    <a:pt x="107" y="148"/>
                    <a:pt x="130" y="154"/>
                    <a:pt x="148" y="145"/>
                  </a:cubicBezTo>
                  <a:close/>
                  <a:moveTo>
                    <a:pt x="112" y="120"/>
                  </a:moveTo>
                  <a:cubicBezTo>
                    <a:pt x="113" y="118"/>
                    <a:pt x="115" y="116"/>
                    <a:pt x="116" y="113"/>
                  </a:cubicBezTo>
                  <a:cubicBezTo>
                    <a:pt x="106" y="113"/>
                    <a:pt x="99" y="113"/>
                    <a:pt x="95" y="115"/>
                  </a:cubicBezTo>
                  <a:cubicBezTo>
                    <a:pt x="101" y="116"/>
                    <a:pt x="104" y="120"/>
                    <a:pt x="112" y="120"/>
                  </a:cubicBezTo>
                  <a:close/>
                  <a:moveTo>
                    <a:pt x="133" y="128"/>
                  </a:moveTo>
                  <a:cubicBezTo>
                    <a:pt x="129" y="127"/>
                    <a:pt x="129" y="123"/>
                    <a:pt x="123" y="124"/>
                  </a:cubicBezTo>
                  <a:cubicBezTo>
                    <a:pt x="123" y="127"/>
                    <a:pt x="121" y="128"/>
                    <a:pt x="121" y="132"/>
                  </a:cubicBezTo>
                  <a:cubicBezTo>
                    <a:pt x="127" y="132"/>
                    <a:pt x="133" y="133"/>
                    <a:pt x="133" y="128"/>
                  </a:cubicBezTo>
                  <a:close/>
                  <a:moveTo>
                    <a:pt x="129" y="90"/>
                  </a:moveTo>
                  <a:cubicBezTo>
                    <a:pt x="137" y="89"/>
                    <a:pt x="143" y="87"/>
                    <a:pt x="148" y="84"/>
                  </a:cubicBezTo>
                  <a:cubicBezTo>
                    <a:pt x="150" y="65"/>
                    <a:pt x="146" y="51"/>
                    <a:pt x="146" y="34"/>
                  </a:cubicBezTo>
                  <a:cubicBezTo>
                    <a:pt x="140" y="34"/>
                    <a:pt x="134" y="34"/>
                    <a:pt x="127" y="34"/>
                  </a:cubicBezTo>
                  <a:cubicBezTo>
                    <a:pt x="129" y="50"/>
                    <a:pt x="130" y="77"/>
                    <a:pt x="129" y="90"/>
                  </a:cubicBezTo>
                  <a:close/>
                  <a:moveTo>
                    <a:pt x="150" y="126"/>
                  </a:moveTo>
                  <a:cubicBezTo>
                    <a:pt x="151" y="119"/>
                    <a:pt x="159" y="118"/>
                    <a:pt x="160" y="111"/>
                  </a:cubicBezTo>
                  <a:cubicBezTo>
                    <a:pt x="153" y="117"/>
                    <a:pt x="135" y="106"/>
                    <a:pt x="133" y="115"/>
                  </a:cubicBezTo>
                  <a:cubicBezTo>
                    <a:pt x="142" y="115"/>
                    <a:pt x="144" y="123"/>
                    <a:pt x="150" y="126"/>
                  </a:cubicBezTo>
                  <a:close/>
                  <a:moveTo>
                    <a:pt x="175" y="132"/>
                  </a:moveTo>
                  <a:cubicBezTo>
                    <a:pt x="177" y="125"/>
                    <a:pt x="168" y="127"/>
                    <a:pt x="166" y="124"/>
                  </a:cubicBezTo>
                  <a:cubicBezTo>
                    <a:pt x="165" y="130"/>
                    <a:pt x="158" y="131"/>
                    <a:pt x="158" y="138"/>
                  </a:cubicBezTo>
                  <a:cubicBezTo>
                    <a:pt x="166" y="138"/>
                    <a:pt x="168" y="132"/>
                    <a:pt x="175" y="132"/>
                  </a:cubicBezTo>
                  <a:close/>
                  <a:moveTo>
                    <a:pt x="194" y="124"/>
                  </a:moveTo>
                  <a:cubicBezTo>
                    <a:pt x="194" y="136"/>
                    <a:pt x="182" y="138"/>
                    <a:pt x="177" y="145"/>
                  </a:cubicBezTo>
                  <a:cubicBezTo>
                    <a:pt x="184" y="145"/>
                    <a:pt x="191" y="145"/>
                    <a:pt x="198" y="145"/>
                  </a:cubicBezTo>
                  <a:cubicBezTo>
                    <a:pt x="190" y="132"/>
                    <a:pt x="203" y="120"/>
                    <a:pt x="210" y="111"/>
                  </a:cubicBezTo>
                  <a:cubicBezTo>
                    <a:pt x="197" y="109"/>
                    <a:pt x="181" y="107"/>
                    <a:pt x="171" y="113"/>
                  </a:cubicBezTo>
                  <a:cubicBezTo>
                    <a:pt x="175" y="120"/>
                    <a:pt x="196" y="112"/>
                    <a:pt x="194" y="124"/>
                  </a:cubicBezTo>
                  <a:close/>
                  <a:moveTo>
                    <a:pt x="229" y="124"/>
                  </a:moveTo>
                  <a:cubicBezTo>
                    <a:pt x="221" y="120"/>
                    <a:pt x="211" y="124"/>
                    <a:pt x="210" y="136"/>
                  </a:cubicBezTo>
                  <a:cubicBezTo>
                    <a:pt x="217" y="133"/>
                    <a:pt x="230" y="135"/>
                    <a:pt x="229" y="124"/>
                  </a:cubicBezTo>
                  <a:close/>
                  <a:moveTo>
                    <a:pt x="244" y="130"/>
                  </a:moveTo>
                  <a:cubicBezTo>
                    <a:pt x="250" y="125"/>
                    <a:pt x="239" y="113"/>
                    <a:pt x="235" y="118"/>
                  </a:cubicBezTo>
                  <a:cubicBezTo>
                    <a:pt x="241" y="120"/>
                    <a:pt x="240" y="127"/>
                    <a:pt x="244" y="1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 rot="638357">
            <a:off x="6567716" y="2601651"/>
            <a:ext cx="2161240" cy="1685471"/>
            <a:chOff x="5181600" y="2424113"/>
            <a:chExt cx="4398963" cy="3430588"/>
          </a:xfrm>
          <a:solidFill>
            <a:schemeClr val="bg1"/>
          </a:solidFill>
        </p:grpSpPr>
        <p:sp>
          <p:nvSpPr>
            <p:cNvPr id="104" name="Freeform 96"/>
            <p:cNvSpPr>
              <a:spLocks noEditPoints="1"/>
            </p:cNvSpPr>
            <p:nvPr/>
          </p:nvSpPr>
          <p:spPr bwMode="auto">
            <a:xfrm>
              <a:off x="5181600" y="2424113"/>
              <a:ext cx="4398963" cy="3430588"/>
            </a:xfrm>
            <a:custGeom>
              <a:avLst/>
              <a:gdLst/>
              <a:ahLst/>
              <a:cxnLst>
                <a:cxn ang="0">
                  <a:pos x="0" y="871"/>
                </a:cxn>
                <a:cxn ang="0">
                  <a:pos x="17" y="439"/>
                </a:cxn>
                <a:cxn ang="0">
                  <a:pos x="12" y="331"/>
                </a:cxn>
                <a:cxn ang="0">
                  <a:pos x="8" y="222"/>
                </a:cxn>
                <a:cxn ang="0">
                  <a:pos x="10" y="9"/>
                </a:cxn>
                <a:cxn ang="0">
                  <a:pos x="398" y="9"/>
                </a:cxn>
                <a:cxn ang="0">
                  <a:pos x="497" y="11"/>
                </a:cxn>
                <a:cxn ang="0">
                  <a:pos x="778" y="7"/>
                </a:cxn>
                <a:cxn ang="0">
                  <a:pos x="874" y="17"/>
                </a:cxn>
                <a:cxn ang="0">
                  <a:pos x="1073" y="7"/>
                </a:cxn>
                <a:cxn ang="0">
                  <a:pos x="1169" y="11"/>
                </a:cxn>
                <a:cxn ang="0">
                  <a:pos x="1156" y="24"/>
                </a:cxn>
                <a:cxn ang="0">
                  <a:pos x="1156" y="32"/>
                </a:cxn>
                <a:cxn ang="0">
                  <a:pos x="1156" y="126"/>
                </a:cxn>
                <a:cxn ang="0">
                  <a:pos x="1160" y="431"/>
                </a:cxn>
                <a:cxn ang="0">
                  <a:pos x="1160" y="825"/>
                </a:cxn>
                <a:cxn ang="0">
                  <a:pos x="1148" y="909"/>
                </a:cxn>
                <a:cxn ang="0">
                  <a:pos x="922" y="894"/>
                </a:cxn>
                <a:cxn ang="0">
                  <a:pos x="803" y="894"/>
                </a:cxn>
                <a:cxn ang="0">
                  <a:pos x="686" y="890"/>
                </a:cxn>
                <a:cxn ang="0">
                  <a:pos x="567" y="894"/>
                </a:cxn>
                <a:cxn ang="0">
                  <a:pos x="448" y="890"/>
                </a:cxn>
                <a:cxn ang="0">
                  <a:pos x="275" y="883"/>
                </a:cxn>
                <a:cxn ang="0">
                  <a:pos x="221" y="888"/>
                </a:cxn>
                <a:cxn ang="0">
                  <a:pos x="192" y="886"/>
                </a:cxn>
                <a:cxn ang="0">
                  <a:pos x="133" y="892"/>
                </a:cxn>
                <a:cxn ang="0">
                  <a:pos x="6" y="875"/>
                </a:cxn>
                <a:cxn ang="0">
                  <a:pos x="0" y="871"/>
                </a:cxn>
                <a:cxn ang="0">
                  <a:pos x="21" y="867"/>
                </a:cxn>
                <a:cxn ang="0">
                  <a:pos x="73" y="873"/>
                </a:cxn>
                <a:cxn ang="0">
                  <a:pos x="127" y="879"/>
                </a:cxn>
                <a:cxn ang="0">
                  <a:pos x="161" y="873"/>
                </a:cxn>
                <a:cxn ang="0">
                  <a:pos x="202" y="871"/>
                </a:cxn>
                <a:cxn ang="0">
                  <a:pos x="281" y="865"/>
                </a:cxn>
                <a:cxn ang="0">
                  <a:pos x="384" y="871"/>
                </a:cxn>
                <a:cxn ang="0">
                  <a:pos x="603" y="879"/>
                </a:cxn>
                <a:cxn ang="0">
                  <a:pos x="713" y="875"/>
                </a:cxn>
                <a:cxn ang="0">
                  <a:pos x="822" y="879"/>
                </a:cxn>
                <a:cxn ang="0">
                  <a:pos x="931" y="879"/>
                </a:cxn>
                <a:cxn ang="0">
                  <a:pos x="1143" y="894"/>
                </a:cxn>
                <a:cxn ang="0">
                  <a:pos x="1148" y="497"/>
                </a:cxn>
                <a:cxn ang="0">
                  <a:pos x="1148" y="287"/>
                </a:cxn>
                <a:cxn ang="0">
                  <a:pos x="1150" y="20"/>
                </a:cxn>
                <a:cxn ang="0">
                  <a:pos x="866" y="32"/>
                </a:cxn>
                <a:cxn ang="0">
                  <a:pos x="730" y="20"/>
                </a:cxn>
                <a:cxn ang="0">
                  <a:pos x="444" y="26"/>
                </a:cxn>
                <a:cxn ang="0">
                  <a:pos x="233" y="24"/>
                </a:cxn>
                <a:cxn ang="0">
                  <a:pos x="25" y="24"/>
                </a:cxn>
                <a:cxn ang="0">
                  <a:pos x="25" y="222"/>
                </a:cxn>
                <a:cxn ang="0">
                  <a:pos x="31" y="372"/>
                </a:cxn>
                <a:cxn ang="0">
                  <a:pos x="16" y="863"/>
                </a:cxn>
                <a:cxn ang="0">
                  <a:pos x="21" y="867"/>
                </a:cxn>
              </a:cxnLst>
              <a:rect l="0" t="0" r="r" b="b"/>
              <a:pathLst>
                <a:path w="1173" h="915">
                  <a:moveTo>
                    <a:pt x="0" y="871"/>
                  </a:moveTo>
                  <a:cubicBezTo>
                    <a:pt x="0" y="723"/>
                    <a:pt x="13" y="580"/>
                    <a:pt x="17" y="439"/>
                  </a:cubicBezTo>
                  <a:cubicBezTo>
                    <a:pt x="19" y="403"/>
                    <a:pt x="12" y="368"/>
                    <a:pt x="12" y="331"/>
                  </a:cubicBezTo>
                  <a:cubicBezTo>
                    <a:pt x="12" y="295"/>
                    <a:pt x="8" y="259"/>
                    <a:pt x="8" y="222"/>
                  </a:cubicBezTo>
                  <a:cubicBezTo>
                    <a:pt x="8" y="151"/>
                    <a:pt x="12" y="80"/>
                    <a:pt x="10" y="9"/>
                  </a:cubicBezTo>
                  <a:cubicBezTo>
                    <a:pt x="138" y="11"/>
                    <a:pt x="268" y="8"/>
                    <a:pt x="398" y="9"/>
                  </a:cubicBezTo>
                  <a:cubicBezTo>
                    <a:pt x="431" y="9"/>
                    <a:pt x="464" y="12"/>
                    <a:pt x="497" y="11"/>
                  </a:cubicBezTo>
                  <a:cubicBezTo>
                    <a:pt x="592" y="7"/>
                    <a:pt x="687" y="0"/>
                    <a:pt x="778" y="7"/>
                  </a:cubicBezTo>
                  <a:cubicBezTo>
                    <a:pt x="810" y="9"/>
                    <a:pt x="841" y="16"/>
                    <a:pt x="874" y="17"/>
                  </a:cubicBezTo>
                  <a:cubicBezTo>
                    <a:pt x="939" y="17"/>
                    <a:pt x="1008" y="11"/>
                    <a:pt x="1073" y="7"/>
                  </a:cubicBezTo>
                  <a:cubicBezTo>
                    <a:pt x="1106" y="5"/>
                    <a:pt x="1139" y="0"/>
                    <a:pt x="1169" y="11"/>
                  </a:cubicBezTo>
                  <a:cubicBezTo>
                    <a:pt x="1173" y="25"/>
                    <a:pt x="1159" y="18"/>
                    <a:pt x="1156" y="24"/>
                  </a:cubicBezTo>
                  <a:cubicBezTo>
                    <a:pt x="1155" y="26"/>
                    <a:pt x="1157" y="30"/>
                    <a:pt x="1156" y="32"/>
                  </a:cubicBezTo>
                  <a:cubicBezTo>
                    <a:pt x="1149" y="54"/>
                    <a:pt x="1153" y="92"/>
                    <a:pt x="1156" y="126"/>
                  </a:cubicBezTo>
                  <a:cubicBezTo>
                    <a:pt x="1164" y="228"/>
                    <a:pt x="1159" y="327"/>
                    <a:pt x="1160" y="431"/>
                  </a:cubicBezTo>
                  <a:cubicBezTo>
                    <a:pt x="1161" y="543"/>
                    <a:pt x="1161" y="701"/>
                    <a:pt x="1160" y="825"/>
                  </a:cubicBezTo>
                  <a:cubicBezTo>
                    <a:pt x="1160" y="853"/>
                    <a:pt x="1155" y="882"/>
                    <a:pt x="1148" y="909"/>
                  </a:cubicBezTo>
                  <a:cubicBezTo>
                    <a:pt x="1075" y="915"/>
                    <a:pt x="999" y="897"/>
                    <a:pt x="922" y="894"/>
                  </a:cubicBezTo>
                  <a:cubicBezTo>
                    <a:pt x="883" y="892"/>
                    <a:pt x="843" y="895"/>
                    <a:pt x="803" y="894"/>
                  </a:cubicBezTo>
                  <a:cubicBezTo>
                    <a:pt x="764" y="893"/>
                    <a:pt x="724" y="890"/>
                    <a:pt x="686" y="890"/>
                  </a:cubicBezTo>
                  <a:cubicBezTo>
                    <a:pt x="646" y="890"/>
                    <a:pt x="606" y="894"/>
                    <a:pt x="567" y="894"/>
                  </a:cubicBezTo>
                  <a:cubicBezTo>
                    <a:pt x="526" y="894"/>
                    <a:pt x="487" y="890"/>
                    <a:pt x="448" y="890"/>
                  </a:cubicBezTo>
                  <a:cubicBezTo>
                    <a:pt x="389" y="890"/>
                    <a:pt x="334" y="879"/>
                    <a:pt x="275" y="883"/>
                  </a:cubicBezTo>
                  <a:cubicBezTo>
                    <a:pt x="257" y="884"/>
                    <a:pt x="239" y="888"/>
                    <a:pt x="221" y="888"/>
                  </a:cubicBezTo>
                  <a:cubicBezTo>
                    <a:pt x="212" y="889"/>
                    <a:pt x="202" y="886"/>
                    <a:pt x="192" y="886"/>
                  </a:cubicBezTo>
                  <a:cubicBezTo>
                    <a:pt x="173" y="887"/>
                    <a:pt x="152" y="892"/>
                    <a:pt x="133" y="892"/>
                  </a:cubicBezTo>
                  <a:cubicBezTo>
                    <a:pt x="88" y="893"/>
                    <a:pt x="46" y="885"/>
                    <a:pt x="6" y="875"/>
                  </a:cubicBezTo>
                  <a:cubicBezTo>
                    <a:pt x="4" y="873"/>
                    <a:pt x="1" y="874"/>
                    <a:pt x="0" y="871"/>
                  </a:cubicBezTo>
                  <a:close/>
                  <a:moveTo>
                    <a:pt x="21" y="867"/>
                  </a:moveTo>
                  <a:cubicBezTo>
                    <a:pt x="38" y="868"/>
                    <a:pt x="55" y="871"/>
                    <a:pt x="73" y="873"/>
                  </a:cubicBezTo>
                  <a:cubicBezTo>
                    <a:pt x="90" y="874"/>
                    <a:pt x="110" y="879"/>
                    <a:pt x="127" y="879"/>
                  </a:cubicBezTo>
                  <a:cubicBezTo>
                    <a:pt x="138" y="878"/>
                    <a:pt x="150" y="874"/>
                    <a:pt x="161" y="873"/>
                  </a:cubicBezTo>
                  <a:cubicBezTo>
                    <a:pt x="174" y="871"/>
                    <a:pt x="188" y="871"/>
                    <a:pt x="202" y="871"/>
                  </a:cubicBezTo>
                  <a:cubicBezTo>
                    <a:pt x="228" y="871"/>
                    <a:pt x="254" y="866"/>
                    <a:pt x="281" y="865"/>
                  </a:cubicBezTo>
                  <a:cubicBezTo>
                    <a:pt x="314" y="865"/>
                    <a:pt x="349" y="868"/>
                    <a:pt x="384" y="871"/>
                  </a:cubicBezTo>
                  <a:cubicBezTo>
                    <a:pt x="455" y="877"/>
                    <a:pt x="530" y="879"/>
                    <a:pt x="603" y="879"/>
                  </a:cubicBezTo>
                  <a:cubicBezTo>
                    <a:pt x="640" y="878"/>
                    <a:pt x="676" y="874"/>
                    <a:pt x="713" y="875"/>
                  </a:cubicBezTo>
                  <a:cubicBezTo>
                    <a:pt x="749" y="876"/>
                    <a:pt x="786" y="877"/>
                    <a:pt x="822" y="879"/>
                  </a:cubicBezTo>
                  <a:cubicBezTo>
                    <a:pt x="859" y="880"/>
                    <a:pt x="895" y="877"/>
                    <a:pt x="931" y="879"/>
                  </a:cubicBezTo>
                  <a:cubicBezTo>
                    <a:pt x="1002" y="882"/>
                    <a:pt x="1073" y="899"/>
                    <a:pt x="1143" y="894"/>
                  </a:cubicBezTo>
                  <a:cubicBezTo>
                    <a:pt x="1153" y="767"/>
                    <a:pt x="1145" y="634"/>
                    <a:pt x="1148" y="497"/>
                  </a:cubicBezTo>
                  <a:cubicBezTo>
                    <a:pt x="1150" y="428"/>
                    <a:pt x="1147" y="358"/>
                    <a:pt x="1148" y="287"/>
                  </a:cubicBezTo>
                  <a:cubicBezTo>
                    <a:pt x="1149" y="203"/>
                    <a:pt x="1138" y="99"/>
                    <a:pt x="1150" y="20"/>
                  </a:cubicBezTo>
                  <a:cubicBezTo>
                    <a:pt x="1056" y="21"/>
                    <a:pt x="962" y="36"/>
                    <a:pt x="866" y="32"/>
                  </a:cubicBezTo>
                  <a:cubicBezTo>
                    <a:pt x="821" y="30"/>
                    <a:pt x="775" y="22"/>
                    <a:pt x="730" y="20"/>
                  </a:cubicBezTo>
                  <a:cubicBezTo>
                    <a:pt x="632" y="16"/>
                    <a:pt x="537" y="27"/>
                    <a:pt x="444" y="26"/>
                  </a:cubicBezTo>
                  <a:cubicBezTo>
                    <a:pt x="373" y="26"/>
                    <a:pt x="303" y="25"/>
                    <a:pt x="233" y="24"/>
                  </a:cubicBezTo>
                  <a:cubicBezTo>
                    <a:pt x="160" y="24"/>
                    <a:pt x="96" y="28"/>
                    <a:pt x="25" y="24"/>
                  </a:cubicBezTo>
                  <a:cubicBezTo>
                    <a:pt x="28" y="90"/>
                    <a:pt x="25" y="156"/>
                    <a:pt x="25" y="222"/>
                  </a:cubicBezTo>
                  <a:cubicBezTo>
                    <a:pt x="25" y="272"/>
                    <a:pt x="27" y="324"/>
                    <a:pt x="31" y="372"/>
                  </a:cubicBezTo>
                  <a:cubicBezTo>
                    <a:pt x="44" y="534"/>
                    <a:pt x="11" y="700"/>
                    <a:pt x="16" y="863"/>
                  </a:cubicBezTo>
                  <a:cubicBezTo>
                    <a:pt x="16" y="866"/>
                    <a:pt x="18" y="867"/>
                    <a:pt x="21" y="8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7"/>
            <p:cNvSpPr>
              <a:spLocks noEditPoints="1"/>
            </p:cNvSpPr>
            <p:nvPr/>
          </p:nvSpPr>
          <p:spPr bwMode="auto">
            <a:xfrm>
              <a:off x="5503863" y="2862263"/>
              <a:ext cx="1497013" cy="393700"/>
            </a:xfrm>
            <a:custGeom>
              <a:avLst/>
              <a:gdLst/>
              <a:ahLst/>
              <a:cxnLst>
                <a:cxn ang="0">
                  <a:pos x="1" y="30"/>
                </a:cxn>
                <a:cxn ang="0">
                  <a:pos x="56" y="13"/>
                </a:cxn>
                <a:cxn ang="0">
                  <a:pos x="70" y="17"/>
                </a:cxn>
                <a:cxn ang="0">
                  <a:pos x="122" y="13"/>
                </a:cxn>
                <a:cxn ang="0">
                  <a:pos x="87" y="40"/>
                </a:cxn>
                <a:cxn ang="0">
                  <a:pos x="137" y="30"/>
                </a:cxn>
                <a:cxn ang="0">
                  <a:pos x="89" y="57"/>
                </a:cxn>
                <a:cxn ang="0">
                  <a:pos x="91" y="72"/>
                </a:cxn>
                <a:cxn ang="0">
                  <a:pos x="123" y="70"/>
                </a:cxn>
                <a:cxn ang="0">
                  <a:pos x="164" y="13"/>
                </a:cxn>
                <a:cxn ang="0">
                  <a:pos x="193" y="15"/>
                </a:cxn>
                <a:cxn ang="0">
                  <a:pos x="208" y="44"/>
                </a:cxn>
                <a:cxn ang="0">
                  <a:pos x="221" y="3"/>
                </a:cxn>
                <a:cxn ang="0">
                  <a:pos x="227" y="24"/>
                </a:cxn>
                <a:cxn ang="0">
                  <a:pos x="256" y="3"/>
                </a:cxn>
                <a:cxn ang="0">
                  <a:pos x="262" y="13"/>
                </a:cxn>
                <a:cxn ang="0">
                  <a:pos x="244" y="24"/>
                </a:cxn>
                <a:cxn ang="0">
                  <a:pos x="223" y="61"/>
                </a:cxn>
                <a:cxn ang="0">
                  <a:pos x="269" y="59"/>
                </a:cxn>
                <a:cxn ang="0">
                  <a:pos x="281" y="1"/>
                </a:cxn>
                <a:cxn ang="0">
                  <a:pos x="287" y="36"/>
                </a:cxn>
                <a:cxn ang="0">
                  <a:pos x="275" y="76"/>
                </a:cxn>
                <a:cxn ang="0">
                  <a:pos x="329" y="69"/>
                </a:cxn>
                <a:cxn ang="0">
                  <a:pos x="321" y="24"/>
                </a:cxn>
                <a:cxn ang="0">
                  <a:pos x="333" y="11"/>
                </a:cxn>
                <a:cxn ang="0">
                  <a:pos x="398" y="9"/>
                </a:cxn>
                <a:cxn ang="0">
                  <a:pos x="339" y="32"/>
                </a:cxn>
                <a:cxn ang="0">
                  <a:pos x="339" y="46"/>
                </a:cxn>
                <a:cxn ang="0">
                  <a:pos x="394" y="26"/>
                </a:cxn>
                <a:cxn ang="0">
                  <a:pos x="339" y="65"/>
                </a:cxn>
                <a:cxn ang="0">
                  <a:pos x="342" y="74"/>
                </a:cxn>
                <a:cxn ang="0">
                  <a:pos x="392" y="59"/>
                </a:cxn>
                <a:cxn ang="0">
                  <a:pos x="329" y="80"/>
                </a:cxn>
                <a:cxn ang="0">
                  <a:pos x="269" y="94"/>
                </a:cxn>
                <a:cxn ang="0">
                  <a:pos x="266" y="70"/>
                </a:cxn>
                <a:cxn ang="0">
                  <a:pos x="214" y="70"/>
                </a:cxn>
                <a:cxn ang="0">
                  <a:pos x="204" y="105"/>
                </a:cxn>
                <a:cxn ang="0">
                  <a:pos x="206" y="59"/>
                </a:cxn>
                <a:cxn ang="0">
                  <a:pos x="189" y="34"/>
                </a:cxn>
                <a:cxn ang="0">
                  <a:pos x="171" y="26"/>
                </a:cxn>
                <a:cxn ang="0">
                  <a:pos x="135" y="65"/>
                </a:cxn>
                <a:cxn ang="0">
                  <a:pos x="148" y="67"/>
                </a:cxn>
                <a:cxn ang="0">
                  <a:pos x="141" y="80"/>
                </a:cxn>
                <a:cxn ang="0">
                  <a:pos x="191" y="70"/>
                </a:cxn>
                <a:cxn ang="0">
                  <a:pos x="127" y="82"/>
                </a:cxn>
                <a:cxn ang="0">
                  <a:pos x="79" y="94"/>
                </a:cxn>
                <a:cxn ang="0">
                  <a:pos x="27" y="74"/>
                </a:cxn>
                <a:cxn ang="0">
                  <a:pos x="29" y="99"/>
                </a:cxn>
                <a:cxn ang="0">
                  <a:pos x="18" y="36"/>
                </a:cxn>
                <a:cxn ang="0">
                  <a:pos x="4" y="40"/>
                </a:cxn>
                <a:cxn ang="0">
                  <a:pos x="1" y="30"/>
                </a:cxn>
                <a:cxn ang="0">
                  <a:pos x="58" y="26"/>
                </a:cxn>
                <a:cxn ang="0">
                  <a:pos x="29" y="32"/>
                </a:cxn>
                <a:cxn ang="0">
                  <a:pos x="27" y="47"/>
                </a:cxn>
                <a:cxn ang="0">
                  <a:pos x="58" y="26"/>
                </a:cxn>
                <a:cxn ang="0">
                  <a:pos x="75" y="74"/>
                </a:cxn>
                <a:cxn ang="0">
                  <a:pos x="79" y="61"/>
                </a:cxn>
                <a:cxn ang="0">
                  <a:pos x="72" y="46"/>
                </a:cxn>
                <a:cxn ang="0">
                  <a:pos x="77" y="32"/>
                </a:cxn>
                <a:cxn ang="0">
                  <a:pos x="37" y="61"/>
                </a:cxn>
                <a:cxn ang="0">
                  <a:pos x="75" y="74"/>
                </a:cxn>
              </a:cxnLst>
              <a:rect l="0" t="0" r="r" b="b"/>
              <a:pathLst>
                <a:path w="399" h="105">
                  <a:moveTo>
                    <a:pt x="1" y="30"/>
                  </a:moveTo>
                  <a:cubicBezTo>
                    <a:pt x="12" y="17"/>
                    <a:pt x="36" y="13"/>
                    <a:pt x="56" y="13"/>
                  </a:cubicBezTo>
                  <a:cubicBezTo>
                    <a:pt x="61" y="13"/>
                    <a:pt x="64" y="16"/>
                    <a:pt x="70" y="17"/>
                  </a:cubicBezTo>
                  <a:cubicBezTo>
                    <a:pt x="88" y="18"/>
                    <a:pt x="107" y="4"/>
                    <a:pt x="122" y="13"/>
                  </a:cubicBezTo>
                  <a:cubicBezTo>
                    <a:pt x="122" y="34"/>
                    <a:pt x="84" y="16"/>
                    <a:pt x="87" y="40"/>
                  </a:cubicBezTo>
                  <a:cubicBezTo>
                    <a:pt x="101" y="42"/>
                    <a:pt x="116" y="28"/>
                    <a:pt x="137" y="30"/>
                  </a:cubicBezTo>
                  <a:cubicBezTo>
                    <a:pt x="130" y="48"/>
                    <a:pt x="104" y="47"/>
                    <a:pt x="89" y="57"/>
                  </a:cubicBezTo>
                  <a:cubicBezTo>
                    <a:pt x="90" y="65"/>
                    <a:pt x="94" y="63"/>
                    <a:pt x="91" y="72"/>
                  </a:cubicBezTo>
                  <a:cubicBezTo>
                    <a:pt x="101" y="78"/>
                    <a:pt x="112" y="70"/>
                    <a:pt x="123" y="70"/>
                  </a:cubicBezTo>
                  <a:cubicBezTo>
                    <a:pt x="126" y="51"/>
                    <a:pt x="148" y="17"/>
                    <a:pt x="164" y="13"/>
                  </a:cubicBezTo>
                  <a:cubicBezTo>
                    <a:pt x="174" y="11"/>
                    <a:pt x="181" y="18"/>
                    <a:pt x="193" y="15"/>
                  </a:cubicBezTo>
                  <a:cubicBezTo>
                    <a:pt x="201" y="21"/>
                    <a:pt x="198" y="39"/>
                    <a:pt x="208" y="44"/>
                  </a:cubicBezTo>
                  <a:cubicBezTo>
                    <a:pt x="215" y="33"/>
                    <a:pt x="216" y="16"/>
                    <a:pt x="221" y="3"/>
                  </a:cubicBezTo>
                  <a:cubicBezTo>
                    <a:pt x="233" y="5"/>
                    <a:pt x="232" y="17"/>
                    <a:pt x="227" y="24"/>
                  </a:cubicBezTo>
                  <a:cubicBezTo>
                    <a:pt x="235" y="16"/>
                    <a:pt x="242" y="6"/>
                    <a:pt x="256" y="3"/>
                  </a:cubicBezTo>
                  <a:cubicBezTo>
                    <a:pt x="258" y="7"/>
                    <a:pt x="264" y="6"/>
                    <a:pt x="262" y="13"/>
                  </a:cubicBezTo>
                  <a:cubicBezTo>
                    <a:pt x="260" y="21"/>
                    <a:pt x="249" y="20"/>
                    <a:pt x="244" y="24"/>
                  </a:cubicBezTo>
                  <a:cubicBezTo>
                    <a:pt x="238" y="37"/>
                    <a:pt x="227" y="45"/>
                    <a:pt x="223" y="61"/>
                  </a:cubicBezTo>
                  <a:cubicBezTo>
                    <a:pt x="235" y="71"/>
                    <a:pt x="256" y="59"/>
                    <a:pt x="269" y="59"/>
                  </a:cubicBezTo>
                  <a:cubicBezTo>
                    <a:pt x="275" y="42"/>
                    <a:pt x="281" y="25"/>
                    <a:pt x="281" y="1"/>
                  </a:cubicBezTo>
                  <a:cubicBezTo>
                    <a:pt x="302" y="0"/>
                    <a:pt x="289" y="26"/>
                    <a:pt x="287" y="36"/>
                  </a:cubicBezTo>
                  <a:cubicBezTo>
                    <a:pt x="283" y="51"/>
                    <a:pt x="280" y="67"/>
                    <a:pt x="275" y="76"/>
                  </a:cubicBezTo>
                  <a:cubicBezTo>
                    <a:pt x="289" y="77"/>
                    <a:pt x="312" y="71"/>
                    <a:pt x="329" y="69"/>
                  </a:cubicBezTo>
                  <a:cubicBezTo>
                    <a:pt x="323" y="51"/>
                    <a:pt x="334" y="38"/>
                    <a:pt x="321" y="24"/>
                  </a:cubicBezTo>
                  <a:cubicBezTo>
                    <a:pt x="322" y="17"/>
                    <a:pt x="332" y="19"/>
                    <a:pt x="333" y="11"/>
                  </a:cubicBezTo>
                  <a:cubicBezTo>
                    <a:pt x="349" y="23"/>
                    <a:pt x="378" y="5"/>
                    <a:pt x="398" y="9"/>
                  </a:cubicBezTo>
                  <a:cubicBezTo>
                    <a:pt x="390" y="29"/>
                    <a:pt x="360" y="26"/>
                    <a:pt x="339" y="32"/>
                  </a:cubicBezTo>
                  <a:cubicBezTo>
                    <a:pt x="339" y="37"/>
                    <a:pt x="339" y="41"/>
                    <a:pt x="339" y="46"/>
                  </a:cubicBezTo>
                  <a:cubicBezTo>
                    <a:pt x="362" y="44"/>
                    <a:pt x="374" y="31"/>
                    <a:pt x="394" y="26"/>
                  </a:cubicBezTo>
                  <a:cubicBezTo>
                    <a:pt x="390" y="54"/>
                    <a:pt x="356" y="50"/>
                    <a:pt x="339" y="65"/>
                  </a:cubicBezTo>
                  <a:cubicBezTo>
                    <a:pt x="337" y="71"/>
                    <a:pt x="342" y="71"/>
                    <a:pt x="342" y="74"/>
                  </a:cubicBezTo>
                  <a:cubicBezTo>
                    <a:pt x="365" y="76"/>
                    <a:pt x="376" y="64"/>
                    <a:pt x="392" y="59"/>
                  </a:cubicBezTo>
                  <a:cubicBezTo>
                    <a:pt x="399" y="77"/>
                    <a:pt x="340" y="103"/>
                    <a:pt x="329" y="80"/>
                  </a:cubicBezTo>
                  <a:cubicBezTo>
                    <a:pt x="310" y="86"/>
                    <a:pt x="288" y="88"/>
                    <a:pt x="269" y="94"/>
                  </a:cubicBezTo>
                  <a:cubicBezTo>
                    <a:pt x="264" y="87"/>
                    <a:pt x="264" y="80"/>
                    <a:pt x="266" y="70"/>
                  </a:cubicBezTo>
                  <a:cubicBezTo>
                    <a:pt x="252" y="78"/>
                    <a:pt x="224" y="86"/>
                    <a:pt x="214" y="70"/>
                  </a:cubicBezTo>
                  <a:cubicBezTo>
                    <a:pt x="208" y="83"/>
                    <a:pt x="213" y="99"/>
                    <a:pt x="204" y="105"/>
                  </a:cubicBezTo>
                  <a:cubicBezTo>
                    <a:pt x="188" y="97"/>
                    <a:pt x="204" y="72"/>
                    <a:pt x="206" y="59"/>
                  </a:cubicBezTo>
                  <a:cubicBezTo>
                    <a:pt x="198" y="53"/>
                    <a:pt x="193" y="44"/>
                    <a:pt x="189" y="34"/>
                  </a:cubicBezTo>
                  <a:cubicBezTo>
                    <a:pt x="183" y="36"/>
                    <a:pt x="178" y="29"/>
                    <a:pt x="171" y="26"/>
                  </a:cubicBezTo>
                  <a:cubicBezTo>
                    <a:pt x="154" y="34"/>
                    <a:pt x="144" y="49"/>
                    <a:pt x="135" y="65"/>
                  </a:cubicBezTo>
                  <a:cubicBezTo>
                    <a:pt x="136" y="69"/>
                    <a:pt x="144" y="65"/>
                    <a:pt x="148" y="67"/>
                  </a:cubicBezTo>
                  <a:cubicBezTo>
                    <a:pt x="148" y="73"/>
                    <a:pt x="141" y="73"/>
                    <a:pt x="141" y="80"/>
                  </a:cubicBezTo>
                  <a:cubicBezTo>
                    <a:pt x="164" y="83"/>
                    <a:pt x="174" y="74"/>
                    <a:pt x="191" y="70"/>
                  </a:cubicBezTo>
                  <a:cubicBezTo>
                    <a:pt x="187" y="95"/>
                    <a:pt x="140" y="100"/>
                    <a:pt x="127" y="82"/>
                  </a:cubicBezTo>
                  <a:cubicBezTo>
                    <a:pt x="112" y="87"/>
                    <a:pt x="94" y="88"/>
                    <a:pt x="79" y="94"/>
                  </a:cubicBezTo>
                  <a:cubicBezTo>
                    <a:pt x="68" y="82"/>
                    <a:pt x="45" y="73"/>
                    <a:pt x="27" y="74"/>
                  </a:cubicBezTo>
                  <a:cubicBezTo>
                    <a:pt x="30" y="83"/>
                    <a:pt x="37" y="91"/>
                    <a:pt x="29" y="99"/>
                  </a:cubicBezTo>
                  <a:cubicBezTo>
                    <a:pt x="10" y="93"/>
                    <a:pt x="20" y="58"/>
                    <a:pt x="18" y="36"/>
                  </a:cubicBezTo>
                  <a:cubicBezTo>
                    <a:pt x="15" y="31"/>
                    <a:pt x="11" y="42"/>
                    <a:pt x="4" y="40"/>
                  </a:cubicBezTo>
                  <a:cubicBezTo>
                    <a:pt x="4" y="36"/>
                    <a:pt x="0" y="35"/>
                    <a:pt x="1" y="30"/>
                  </a:cubicBezTo>
                  <a:close/>
                  <a:moveTo>
                    <a:pt x="58" y="26"/>
                  </a:moveTo>
                  <a:cubicBezTo>
                    <a:pt x="47" y="27"/>
                    <a:pt x="37" y="28"/>
                    <a:pt x="29" y="32"/>
                  </a:cubicBezTo>
                  <a:cubicBezTo>
                    <a:pt x="30" y="39"/>
                    <a:pt x="29" y="43"/>
                    <a:pt x="27" y="47"/>
                  </a:cubicBezTo>
                  <a:cubicBezTo>
                    <a:pt x="40" y="43"/>
                    <a:pt x="50" y="35"/>
                    <a:pt x="58" y="26"/>
                  </a:cubicBezTo>
                  <a:close/>
                  <a:moveTo>
                    <a:pt x="75" y="74"/>
                  </a:moveTo>
                  <a:cubicBezTo>
                    <a:pt x="75" y="68"/>
                    <a:pt x="82" y="69"/>
                    <a:pt x="79" y="61"/>
                  </a:cubicBezTo>
                  <a:cubicBezTo>
                    <a:pt x="75" y="57"/>
                    <a:pt x="70" y="54"/>
                    <a:pt x="72" y="46"/>
                  </a:cubicBezTo>
                  <a:cubicBezTo>
                    <a:pt x="77" y="44"/>
                    <a:pt x="79" y="40"/>
                    <a:pt x="77" y="32"/>
                  </a:cubicBezTo>
                  <a:cubicBezTo>
                    <a:pt x="64" y="42"/>
                    <a:pt x="48" y="49"/>
                    <a:pt x="37" y="61"/>
                  </a:cubicBezTo>
                  <a:cubicBezTo>
                    <a:pt x="52" y="63"/>
                    <a:pt x="64" y="69"/>
                    <a:pt x="75" y="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2"/>
            <p:cNvSpPr>
              <a:spLocks noEditPoints="1"/>
            </p:cNvSpPr>
            <p:nvPr/>
          </p:nvSpPr>
          <p:spPr bwMode="auto">
            <a:xfrm>
              <a:off x="5965825" y="5334000"/>
              <a:ext cx="415925" cy="206375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8" y="39"/>
                </a:cxn>
                <a:cxn ang="0">
                  <a:pos x="27" y="30"/>
                </a:cxn>
                <a:cxn ang="0">
                  <a:pos x="12" y="28"/>
                </a:cxn>
                <a:cxn ang="0">
                  <a:pos x="8" y="13"/>
                </a:cxn>
                <a:cxn ang="0">
                  <a:pos x="68" y="20"/>
                </a:cxn>
                <a:cxn ang="0">
                  <a:pos x="73" y="11"/>
                </a:cxn>
                <a:cxn ang="0">
                  <a:pos x="93" y="32"/>
                </a:cxn>
                <a:cxn ang="0">
                  <a:pos x="96" y="5"/>
                </a:cxn>
                <a:cxn ang="0">
                  <a:pos x="102" y="24"/>
                </a:cxn>
                <a:cxn ang="0">
                  <a:pos x="104" y="49"/>
                </a:cxn>
                <a:cxn ang="0">
                  <a:pos x="83" y="39"/>
                </a:cxn>
                <a:cxn ang="0">
                  <a:pos x="68" y="51"/>
                </a:cxn>
                <a:cxn ang="0">
                  <a:pos x="58" y="39"/>
                </a:cxn>
                <a:cxn ang="0">
                  <a:pos x="45" y="47"/>
                </a:cxn>
                <a:cxn ang="0">
                  <a:pos x="39" y="38"/>
                </a:cxn>
                <a:cxn ang="0">
                  <a:pos x="27" y="55"/>
                </a:cxn>
                <a:cxn ang="0">
                  <a:pos x="0" y="36"/>
                </a:cxn>
                <a:cxn ang="0">
                  <a:pos x="43" y="22"/>
                </a:cxn>
                <a:cxn ang="0">
                  <a:pos x="41" y="34"/>
                </a:cxn>
                <a:cxn ang="0">
                  <a:pos x="43" y="22"/>
                </a:cxn>
              </a:cxnLst>
              <a:rect l="0" t="0" r="r" b="b"/>
              <a:pathLst>
                <a:path w="111" h="55">
                  <a:moveTo>
                    <a:pt x="0" y="36"/>
                  </a:moveTo>
                  <a:cubicBezTo>
                    <a:pt x="9" y="34"/>
                    <a:pt x="10" y="40"/>
                    <a:pt x="18" y="39"/>
                  </a:cubicBezTo>
                  <a:cubicBezTo>
                    <a:pt x="23" y="39"/>
                    <a:pt x="27" y="35"/>
                    <a:pt x="27" y="30"/>
                  </a:cubicBezTo>
                  <a:cubicBezTo>
                    <a:pt x="26" y="26"/>
                    <a:pt x="17" y="29"/>
                    <a:pt x="12" y="28"/>
                  </a:cubicBezTo>
                  <a:cubicBezTo>
                    <a:pt x="9" y="23"/>
                    <a:pt x="4" y="19"/>
                    <a:pt x="8" y="13"/>
                  </a:cubicBezTo>
                  <a:cubicBezTo>
                    <a:pt x="30" y="17"/>
                    <a:pt x="56" y="0"/>
                    <a:pt x="68" y="20"/>
                  </a:cubicBezTo>
                  <a:cubicBezTo>
                    <a:pt x="72" y="19"/>
                    <a:pt x="67" y="10"/>
                    <a:pt x="73" y="11"/>
                  </a:cubicBezTo>
                  <a:cubicBezTo>
                    <a:pt x="85" y="13"/>
                    <a:pt x="83" y="28"/>
                    <a:pt x="93" y="32"/>
                  </a:cubicBezTo>
                  <a:cubicBezTo>
                    <a:pt x="100" y="26"/>
                    <a:pt x="86" y="9"/>
                    <a:pt x="96" y="5"/>
                  </a:cubicBezTo>
                  <a:cubicBezTo>
                    <a:pt x="106" y="4"/>
                    <a:pt x="101" y="17"/>
                    <a:pt x="102" y="24"/>
                  </a:cubicBezTo>
                  <a:cubicBezTo>
                    <a:pt x="103" y="34"/>
                    <a:pt x="111" y="42"/>
                    <a:pt x="104" y="49"/>
                  </a:cubicBezTo>
                  <a:cubicBezTo>
                    <a:pt x="94" y="49"/>
                    <a:pt x="90" y="43"/>
                    <a:pt x="83" y="39"/>
                  </a:cubicBezTo>
                  <a:cubicBezTo>
                    <a:pt x="79" y="45"/>
                    <a:pt x="76" y="50"/>
                    <a:pt x="68" y="51"/>
                  </a:cubicBezTo>
                  <a:cubicBezTo>
                    <a:pt x="64" y="48"/>
                    <a:pt x="62" y="43"/>
                    <a:pt x="58" y="39"/>
                  </a:cubicBezTo>
                  <a:cubicBezTo>
                    <a:pt x="50" y="38"/>
                    <a:pt x="54" y="49"/>
                    <a:pt x="45" y="47"/>
                  </a:cubicBezTo>
                  <a:cubicBezTo>
                    <a:pt x="39" y="47"/>
                    <a:pt x="39" y="42"/>
                    <a:pt x="39" y="38"/>
                  </a:cubicBezTo>
                  <a:cubicBezTo>
                    <a:pt x="35" y="44"/>
                    <a:pt x="33" y="51"/>
                    <a:pt x="27" y="55"/>
                  </a:cubicBezTo>
                  <a:cubicBezTo>
                    <a:pt x="14" y="53"/>
                    <a:pt x="1" y="51"/>
                    <a:pt x="0" y="36"/>
                  </a:cubicBezTo>
                  <a:close/>
                  <a:moveTo>
                    <a:pt x="43" y="22"/>
                  </a:moveTo>
                  <a:cubicBezTo>
                    <a:pt x="41" y="24"/>
                    <a:pt x="35" y="31"/>
                    <a:pt x="41" y="34"/>
                  </a:cubicBezTo>
                  <a:cubicBezTo>
                    <a:pt x="39" y="29"/>
                    <a:pt x="48" y="25"/>
                    <a:pt x="43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4"/>
            <p:cNvSpPr>
              <a:spLocks noEditPoints="1"/>
            </p:cNvSpPr>
            <p:nvPr/>
          </p:nvSpPr>
          <p:spPr bwMode="auto">
            <a:xfrm>
              <a:off x="6970713" y="2817813"/>
              <a:ext cx="322263" cy="31750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6" y="2"/>
                </a:cxn>
                <a:cxn ang="0">
                  <a:pos x="30" y="10"/>
                </a:cxn>
                <a:cxn ang="0">
                  <a:pos x="84" y="46"/>
                </a:cxn>
                <a:cxn ang="0">
                  <a:pos x="36" y="79"/>
                </a:cxn>
                <a:cxn ang="0">
                  <a:pos x="28" y="82"/>
                </a:cxn>
                <a:cxn ang="0">
                  <a:pos x="15" y="21"/>
                </a:cxn>
                <a:cxn ang="0">
                  <a:pos x="3" y="0"/>
                </a:cxn>
                <a:cxn ang="0">
                  <a:pos x="26" y="63"/>
                </a:cxn>
                <a:cxn ang="0">
                  <a:pos x="32" y="48"/>
                </a:cxn>
                <a:cxn ang="0">
                  <a:pos x="38" y="69"/>
                </a:cxn>
                <a:cxn ang="0">
                  <a:pos x="72" y="46"/>
                </a:cxn>
                <a:cxn ang="0">
                  <a:pos x="24" y="23"/>
                </a:cxn>
                <a:cxn ang="0">
                  <a:pos x="26" y="63"/>
                </a:cxn>
              </a:cxnLst>
              <a:rect l="0" t="0" r="r" b="b"/>
              <a:pathLst>
                <a:path w="86" h="85">
                  <a:moveTo>
                    <a:pt x="3" y="0"/>
                  </a:moveTo>
                  <a:cubicBezTo>
                    <a:pt x="13" y="1"/>
                    <a:pt x="16" y="4"/>
                    <a:pt x="26" y="2"/>
                  </a:cubicBezTo>
                  <a:cubicBezTo>
                    <a:pt x="27" y="5"/>
                    <a:pt x="29" y="7"/>
                    <a:pt x="30" y="10"/>
                  </a:cubicBezTo>
                  <a:cubicBezTo>
                    <a:pt x="51" y="15"/>
                    <a:pt x="82" y="25"/>
                    <a:pt x="84" y="46"/>
                  </a:cubicBezTo>
                  <a:cubicBezTo>
                    <a:pt x="86" y="66"/>
                    <a:pt x="62" y="84"/>
                    <a:pt x="36" y="79"/>
                  </a:cubicBezTo>
                  <a:cubicBezTo>
                    <a:pt x="30" y="76"/>
                    <a:pt x="34" y="85"/>
                    <a:pt x="28" y="82"/>
                  </a:cubicBezTo>
                  <a:cubicBezTo>
                    <a:pt x="10" y="76"/>
                    <a:pt x="16" y="45"/>
                    <a:pt x="15" y="21"/>
                  </a:cubicBezTo>
                  <a:cubicBezTo>
                    <a:pt x="9" y="16"/>
                    <a:pt x="0" y="14"/>
                    <a:pt x="3" y="0"/>
                  </a:cubicBezTo>
                  <a:close/>
                  <a:moveTo>
                    <a:pt x="26" y="63"/>
                  </a:moveTo>
                  <a:cubicBezTo>
                    <a:pt x="35" y="65"/>
                    <a:pt x="26" y="49"/>
                    <a:pt x="32" y="48"/>
                  </a:cubicBezTo>
                  <a:cubicBezTo>
                    <a:pt x="38" y="51"/>
                    <a:pt x="38" y="60"/>
                    <a:pt x="38" y="69"/>
                  </a:cubicBezTo>
                  <a:cubicBezTo>
                    <a:pt x="54" y="66"/>
                    <a:pt x="68" y="61"/>
                    <a:pt x="72" y="46"/>
                  </a:cubicBezTo>
                  <a:cubicBezTo>
                    <a:pt x="61" y="33"/>
                    <a:pt x="45" y="26"/>
                    <a:pt x="24" y="23"/>
                  </a:cubicBezTo>
                  <a:cubicBezTo>
                    <a:pt x="25" y="37"/>
                    <a:pt x="23" y="52"/>
                    <a:pt x="26" y="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50"/>
            <p:cNvSpPr>
              <a:spLocks/>
            </p:cNvSpPr>
            <p:nvPr/>
          </p:nvSpPr>
          <p:spPr bwMode="auto">
            <a:xfrm>
              <a:off x="5530850" y="2674938"/>
              <a:ext cx="671513" cy="220663"/>
            </a:xfrm>
            <a:custGeom>
              <a:avLst/>
              <a:gdLst/>
              <a:ahLst/>
              <a:cxnLst>
                <a:cxn ang="0">
                  <a:pos x="38" y="11"/>
                </a:cxn>
                <a:cxn ang="0">
                  <a:pos x="40" y="24"/>
                </a:cxn>
                <a:cxn ang="0">
                  <a:pos x="19" y="40"/>
                </a:cxn>
                <a:cxn ang="0">
                  <a:pos x="42" y="42"/>
                </a:cxn>
                <a:cxn ang="0">
                  <a:pos x="59" y="5"/>
                </a:cxn>
                <a:cxn ang="0">
                  <a:pos x="74" y="32"/>
                </a:cxn>
                <a:cxn ang="0">
                  <a:pos x="84" y="28"/>
                </a:cxn>
                <a:cxn ang="0">
                  <a:pos x="82" y="7"/>
                </a:cxn>
                <a:cxn ang="0">
                  <a:pos x="105" y="32"/>
                </a:cxn>
                <a:cxn ang="0">
                  <a:pos x="105" y="5"/>
                </a:cxn>
                <a:cxn ang="0">
                  <a:pos x="115" y="15"/>
                </a:cxn>
                <a:cxn ang="0">
                  <a:pos x="149" y="1"/>
                </a:cxn>
                <a:cxn ang="0">
                  <a:pos x="155" y="15"/>
                </a:cxn>
                <a:cxn ang="0">
                  <a:pos x="136" y="19"/>
                </a:cxn>
                <a:cxn ang="0">
                  <a:pos x="178" y="34"/>
                </a:cxn>
                <a:cxn ang="0">
                  <a:pos x="132" y="46"/>
                </a:cxn>
                <a:cxn ang="0">
                  <a:pos x="157" y="36"/>
                </a:cxn>
                <a:cxn ang="0">
                  <a:pos x="120" y="36"/>
                </a:cxn>
                <a:cxn ang="0">
                  <a:pos x="116" y="51"/>
                </a:cxn>
                <a:cxn ang="0">
                  <a:pos x="95" y="42"/>
                </a:cxn>
                <a:cxn ang="0">
                  <a:pos x="92" y="55"/>
                </a:cxn>
                <a:cxn ang="0">
                  <a:pos x="51" y="59"/>
                </a:cxn>
                <a:cxn ang="0">
                  <a:pos x="17" y="55"/>
                </a:cxn>
                <a:cxn ang="0">
                  <a:pos x="38" y="11"/>
                </a:cxn>
              </a:cxnLst>
              <a:rect l="0" t="0" r="r" b="b"/>
              <a:pathLst>
                <a:path w="179" h="59">
                  <a:moveTo>
                    <a:pt x="38" y="11"/>
                  </a:moveTo>
                  <a:cubicBezTo>
                    <a:pt x="38" y="16"/>
                    <a:pt x="41" y="18"/>
                    <a:pt x="40" y="24"/>
                  </a:cubicBezTo>
                  <a:cubicBezTo>
                    <a:pt x="26" y="23"/>
                    <a:pt x="22" y="31"/>
                    <a:pt x="19" y="40"/>
                  </a:cubicBezTo>
                  <a:cubicBezTo>
                    <a:pt x="22" y="44"/>
                    <a:pt x="35" y="41"/>
                    <a:pt x="42" y="42"/>
                  </a:cubicBezTo>
                  <a:cubicBezTo>
                    <a:pt x="52" y="34"/>
                    <a:pt x="51" y="16"/>
                    <a:pt x="59" y="5"/>
                  </a:cubicBezTo>
                  <a:cubicBezTo>
                    <a:pt x="74" y="5"/>
                    <a:pt x="64" y="28"/>
                    <a:pt x="74" y="32"/>
                  </a:cubicBezTo>
                  <a:cubicBezTo>
                    <a:pt x="79" y="32"/>
                    <a:pt x="80" y="29"/>
                    <a:pt x="84" y="28"/>
                  </a:cubicBezTo>
                  <a:cubicBezTo>
                    <a:pt x="84" y="20"/>
                    <a:pt x="81" y="16"/>
                    <a:pt x="82" y="7"/>
                  </a:cubicBezTo>
                  <a:cubicBezTo>
                    <a:pt x="97" y="8"/>
                    <a:pt x="93" y="29"/>
                    <a:pt x="105" y="32"/>
                  </a:cubicBezTo>
                  <a:cubicBezTo>
                    <a:pt x="113" y="24"/>
                    <a:pt x="97" y="14"/>
                    <a:pt x="105" y="5"/>
                  </a:cubicBezTo>
                  <a:cubicBezTo>
                    <a:pt x="111" y="6"/>
                    <a:pt x="114" y="9"/>
                    <a:pt x="115" y="15"/>
                  </a:cubicBezTo>
                  <a:cubicBezTo>
                    <a:pt x="127" y="11"/>
                    <a:pt x="132" y="0"/>
                    <a:pt x="149" y="1"/>
                  </a:cubicBezTo>
                  <a:cubicBezTo>
                    <a:pt x="151" y="6"/>
                    <a:pt x="157" y="7"/>
                    <a:pt x="155" y="15"/>
                  </a:cubicBezTo>
                  <a:cubicBezTo>
                    <a:pt x="149" y="18"/>
                    <a:pt x="143" y="14"/>
                    <a:pt x="136" y="19"/>
                  </a:cubicBezTo>
                  <a:cubicBezTo>
                    <a:pt x="153" y="23"/>
                    <a:pt x="177" y="17"/>
                    <a:pt x="178" y="34"/>
                  </a:cubicBezTo>
                  <a:cubicBezTo>
                    <a:pt x="179" y="50"/>
                    <a:pt x="149" y="55"/>
                    <a:pt x="132" y="46"/>
                  </a:cubicBezTo>
                  <a:cubicBezTo>
                    <a:pt x="134" y="37"/>
                    <a:pt x="148" y="39"/>
                    <a:pt x="157" y="36"/>
                  </a:cubicBezTo>
                  <a:cubicBezTo>
                    <a:pt x="146" y="30"/>
                    <a:pt x="133" y="38"/>
                    <a:pt x="120" y="36"/>
                  </a:cubicBezTo>
                  <a:cubicBezTo>
                    <a:pt x="116" y="38"/>
                    <a:pt x="121" y="49"/>
                    <a:pt x="116" y="51"/>
                  </a:cubicBezTo>
                  <a:cubicBezTo>
                    <a:pt x="105" y="53"/>
                    <a:pt x="103" y="44"/>
                    <a:pt x="95" y="42"/>
                  </a:cubicBezTo>
                  <a:cubicBezTo>
                    <a:pt x="92" y="44"/>
                    <a:pt x="94" y="52"/>
                    <a:pt x="92" y="55"/>
                  </a:cubicBezTo>
                  <a:cubicBezTo>
                    <a:pt x="76" y="52"/>
                    <a:pt x="62" y="46"/>
                    <a:pt x="51" y="59"/>
                  </a:cubicBezTo>
                  <a:cubicBezTo>
                    <a:pt x="41" y="52"/>
                    <a:pt x="29" y="59"/>
                    <a:pt x="17" y="55"/>
                  </a:cubicBezTo>
                  <a:cubicBezTo>
                    <a:pt x="0" y="41"/>
                    <a:pt x="9" y="7"/>
                    <a:pt x="38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51"/>
            <p:cNvSpPr>
              <a:spLocks noEditPoints="1"/>
            </p:cNvSpPr>
            <p:nvPr/>
          </p:nvSpPr>
          <p:spPr bwMode="auto">
            <a:xfrm>
              <a:off x="5578475" y="3163887"/>
              <a:ext cx="3522663" cy="2398713"/>
            </a:xfrm>
            <a:custGeom>
              <a:avLst/>
              <a:gdLst/>
              <a:ahLst/>
              <a:cxnLst>
                <a:cxn ang="0">
                  <a:pos x="497" y="640"/>
                </a:cxn>
                <a:cxn ang="0">
                  <a:pos x="407" y="604"/>
                </a:cxn>
                <a:cxn ang="0">
                  <a:pos x="25" y="566"/>
                </a:cxn>
                <a:cxn ang="0">
                  <a:pos x="79" y="473"/>
                </a:cxn>
                <a:cxn ang="0">
                  <a:pos x="230" y="562"/>
                </a:cxn>
                <a:cxn ang="0">
                  <a:pos x="380" y="400"/>
                </a:cxn>
                <a:cxn ang="0">
                  <a:pos x="722" y="471"/>
                </a:cxn>
                <a:cxn ang="0">
                  <a:pos x="720" y="341"/>
                </a:cxn>
                <a:cxn ang="0">
                  <a:pos x="703" y="61"/>
                </a:cxn>
                <a:cxn ang="0">
                  <a:pos x="881" y="11"/>
                </a:cxn>
                <a:cxn ang="0">
                  <a:pos x="912" y="556"/>
                </a:cxn>
                <a:cxn ang="0">
                  <a:pos x="491" y="571"/>
                </a:cxn>
                <a:cxn ang="0">
                  <a:pos x="215" y="516"/>
                </a:cxn>
                <a:cxn ang="0">
                  <a:pos x="219" y="548"/>
                </a:cxn>
                <a:cxn ang="0">
                  <a:pos x="150" y="496"/>
                </a:cxn>
                <a:cxn ang="0">
                  <a:pos x="121" y="527"/>
                </a:cxn>
                <a:cxn ang="0">
                  <a:pos x="132" y="471"/>
                </a:cxn>
                <a:cxn ang="0">
                  <a:pos x="123" y="458"/>
                </a:cxn>
                <a:cxn ang="0">
                  <a:pos x="560" y="512"/>
                </a:cxn>
                <a:cxn ang="0">
                  <a:pos x="438" y="512"/>
                </a:cxn>
                <a:cxn ang="0">
                  <a:pos x="472" y="518"/>
                </a:cxn>
                <a:cxn ang="0">
                  <a:pos x="443" y="412"/>
                </a:cxn>
                <a:cxn ang="0">
                  <a:pos x="403" y="502"/>
                </a:cxn>
                <a:cxn ang="0">
                  <a:pos x="557" y="433"/>
                </a:cxn>
                <a:cxn ang="0">
                  <a:pos x="449" y="544"/>
                </a:cxn>
                <a:cxn ang="0">
                  <a:pos x="424" y="448"/>
                </a:cxn>
                <a:cxn ang="0">
                  <a:pos x="436" y="594"/>
                </a:cxn>
                <a:cxn ang="0">
                  <a:pos x="459" y="447"/>
                </a:cxn>
                <a:cxn ang="0">
                  <a:pos x="493" y="466"/>
                </a:cxn>
                <a:cxn ang="0">
                  <a:pos x="505" y="625"/>
                </a:cxn>
                <a:cxn ang="0">
                  <a:pos x="726" y="36"/>
                </a:cxn>
                <a:cxn ang="0">
                  <a:pos x="720" y="91"/>
                </a:cxn>
                <a:cxn ang="0">
                  <a:pos x="896" y="97"/>
                </a:cxn>
                <a:cxn ang="0">
                  <a:pos x="852" y="51"/>
                </a:cxn>
                <a:cxn ang="0">
                  <a:pos x="727" y="170"/>
                </a:cxn>
                <a:cxn ang="0">
                  <a:pos x="841" y="245"/>
                </a:cxn>
                <a:cxn ang="0">
                  <a:pos x="875" y="231"/>
                </a:cxn>
                <a:cxn ang="0">
                  <a:pos x="729" y="278"/>
                </a:cxn>
                <a:cxn ang="0">
                  <a:pos x="881" y="185"/>
                </a:cxn>
                <a:cxn ang="0">
                  <a:pos x="737" y="199"/>
                </a:cxn>
                <a:cxn ang="0">
                  <a:pos x="902" y="500"/>
                </a:cxn>
                <a:cxn ang="0">
                  <a:pos x="891" y="458"/>
                </a:cxn>
                <a:cxn ang="0">
                  <a:pos x="860" y="496"/>
                </a:cxn>
                <a:cxn ang="0">
                  <a:pos x="862" y="498"/>
                </a:cxn>
                <a:cxn ang="0">
                  <a:pos x="895" y="523"/>
                </a:cxn>
                <a:cxn ang="0">
                  <a:pos x="898" y="347"/>
                </a:cxn>
                <a:cxn ang="0">
                  <a:pos x="883" y="287"/>
                </a:cxn>
                <a:cxn ang="0">
                  <a:pos x="743" y="349"/>
                </a:cxn>
                <a:cxn ang="0">
                  <a:pos x="733" y="335"/>
                </a:cxn>
                <a:cxn ang="0">
                  <a:pos x="810" y="435"/>
                </a:cxn>
                <a:cxn ang="0">
                  <a:pos x="733" y="495"/>
                </a:cxn>
                <a:cxn ang="0">
                  <a:pos x="733" y="443"/>
                </a:cxn>
                <a:cxn ang="0">
                  <a:pos x="733" y="379"/>
                </a:cxn>
                <a:cxn ang="0">
                  <a:pos x="814" y="34"/>
                </a:cxn>
                <a:cxn ang="0">
                  <a:pos x="777" y="168"/>
                </a:cxn>
                <a:cxn ang="0">
                  <a:pos x="898" y="230"/>
                </a:cxn>
              </a:cxnLst>
              <a:rect l="0" t="0" r="r" b="b"/>
              <a:pathLst>
                <a:path w="939" h="640">
                  <a:moveTo>
                    <a:pt x="493" y="583"/>
                  </a:moveTo>
                  <a:cubicBezTo>
                    <a:pt x="484" y="588"/>
                    <a:pt x="468" y="586"/>
                    <a:pt x="463" y="594"/>
                  </a:cubicBezTo>
                  <a:cubicBezTo>
                    <a:pt x="479" y="594"/>
                    <a:pt x="516" y="574"/>
                    <a:pt x="534" y="592"/>
                  </a:cubicBezTo>
                  <a:cubicBezTo>
                    <a:pt x="534" y="603"/>
                    <a:pt x="523" y="603"/>
                    <a:pt x="518" y="608"/>
                  </a:cubicBezTo>
                  <a:cubicBezTo>
                    <a:pt x="526" y="611"/>
                    <a:pt x="539" y="608"/>
                    <a:pt x="541" y="617"/>
                  </a:cubicBezTo>
                  <a:cubicBezTo>
                    <a:pt x="540" y="639"/>
                    <a:pt x="512" y="633"/>
                    <a:pt x="497" y="640"/>
                  </a:cubicBezTo>
                  <a:cubicBezTo>
                    <a:pt x="492" y="634"/>
                    <a:pt x="489" y="627"/>
                    <a:pt x="489" y="615"/>
                  </a:cubicBezTo>
                  <a:cubicBezTo>
                    <a:pt x="476" y="619"/>
                    <a:pt x="467" y="627"/>
                    <a:pt x="455" y="631"/>
                  </a:cubicBezTo>
                  <a:cubicBezTo>
                    <a:pt x="447" y="627"/>
                    <a:pt x="445" y="616"/>
                    <a:pt x="449" y="606"/>
                  </a:cubicBezTo>
                  <a:cubicBezTo>
                    <a:pt x="439" y="605"/>
                    <a:pt x="435" y="611"/>
                    <a:pt x="426" y="612"/>
                  </a:cubicBezTo>
                  <a:cubicBezTo>
                    <a:pt x="421" y="615"/>
                    <a:pt x="431" y="626"/>
                    <a:pt x="424" y="631"/>
                  </a:cubicBezTo>
                  <a:cubicBezTo>
                    <a:pt x="412" y="628"/>
                    <a:pt x="414" y="612"/>
                    <a:pt x="407" y="604"/>
                  </a:cubicBezTo>
                  <a:cubicBezTo>
                    <a:pt x="406" y="599"/>
                    <a:pt x="408" y="597"/>
                    <a:pt x="413" y="598"/>
                  </a:cubicBezTo>
                  <a:cubicBezTo>
                    <a:pt x="410" y="593"/>
                    <a:pt x="403" y="590"/>
                    <a:pt x="407" y="583"/>
                  </a:cubicBezTo>
                  <a:cubicBezTo>
                    <a:pt x="427" y="578"/>
                    <a:pt x="462" y="584"/>
                    <a:pt x="482" y="573"/>
                  </a:cubicBezTo>
                  <a:cubicBezTo>
                    <a:pt x="394" y="567"/>
                    <a:pt x="275" y="582"/>
                    <a:pt x="161" y="577"/>
                  </a:cubicBezTo>
                  <a:cubicBezTo>
                    <a:pt x="130" y="576"/>
                    <a:pt x="100" y="578"/>
                    <a:pt x="77" y="575"/>
                  </a:cubicBezTo>
                  <a:cubicBezTo>
                    <a:pt x="63" y="573"/>
                    <a:pt x="45" y="568"/>
                    <a:pt x="25" y="566"/>
                  </a:cubicBezTo>
                  <a:cubicBezTo>
                    <a:pt x="15" y="564"/>
                    <a:pt x="0" y="569"/>
                    <a:pt x="0" y="554"/>
                  </a:cubicBezTo>
                  <a:cubicBezTo>
                    <a:pt x="25" y="548"/>
                    <a:pt x="53" y="556"/>
                    <a:pt x="75" y="560"/>
                  </a:cubicBezTo>
                  <a:cubicBezTo>
                    <a:pt x="78" y="545"/>
                    <a:pt x="83" y="521"/>
                    <a:pt x="69" y="516"/>
                  </a:cubicBezTo>
                  <a:cubicBezTo>
                    <a:pt x="67" y="508"/>
                    <a:pt x="75" y="512"/>
                    <a:pt x="77" y="508"/>
                  </a:cubicBezTo>
                  <a:cubicBezTo>
                    <a:pt x="77" y="494"/>
                    <a:pt x="78" y="490"/>
                    <a:pt x="73" y="481"/>
                  </a:cubicBezTo>
                  <a:cubicBezTo>
                    <a:pt x="78" y="482"/>
                    <a:pt x="79" y="478"/>
                    <a:pt x="79" y="473"/>
                  </a:cubicBezTo>
                  <a:cubicBezTo>
                    <a:pt x="76" y="460"/>
                    <a:pt x="76" y="444"/>
                    <a:pt x="79" y="435"/>
                  </a:cubicBezTo>
                  <a:cubicBezTo>
                    <a:pt x="114" y="449"/>
                    <a:pt x="169" y="442"/>
                    <a:pt x="215" y="441"/>
                  </a:cubicBezTo>
                  <a:cubicBezTo>
                    <a:pt x="222" y="442"/>
                    <a:pt x="216" y="431"/>
                    <a:pt x="224" y="433"/>
                  </a:cubicBezTo>
                  <a:cubicBezTo>
                    <a:pt x="235" y="437"/>
                    <a:pt x="230" y="448"/>
                    <a:pt x="230" y="458"/>
                  </a:cubicBezTo>
                  <a:cubicBezTo>
                    <a:pt x="230" y="486"/>
                    <a:pt x="229" y="525"/>
                    <a:pt x="234" y="550"/>
                  </a:cubicBezTo>
                  <a:cubicBezTo>
                    <a:pt x="237" y="558"/>
                    <a:pt x="228" y="554"/>
                    <a:pt x="230" y="562"/>
                  </a:cubicBezTo>
                  <a:cubicBezTo>
                    <a:pt x="278" y="567"/>
                    <a:pt x="324" y="555"/>
                    <a:pt x="376" y="558"/>
                  </a:cubicBezTo>
                  <a:cubicBezTo>
                    <a:pt x="377" y="546"/>
                    <a:pt x="378" y="528"/>
                    <a:pt x="372" y="519"/>
                  </a:cubicBezTo>
                  <a:cubicBezTo>
                    <a:pt x="370" y="512"/>
                    <a:pt x="379" y="516"/>
                    <a:pt x="378" y="510"/>
                  </a:cubicBezTo>
                  <a:cubicBezTo>
                    <a:pt x="377" y="481"/>
                    <a:pt x="383" y="445"/>
                    <a:pt x="368" y="429"/>
                  </a:cubicBezTo>
                  <a:cubicBezTo>
                    <a:pt x="377" y="424"/>
                    <a:pt x="372" y="416"/>
                    <a:pt x="374" y="406"/>
                  </a:cubicBezTo>
                  <a:cubicBezTo>
                    <a:pt x="379" y="407"/>
                    <a:pt x="381" y="405"/>
                    <a:pt x="380" y="400"/>
                  </a:cubicBezTo>
                  <a:cubicBezTo>
                    <a:pt x="406" y="396"/>
                    <a:pt x="447" y="400"/>
                    <a:pt x="482" y="399"/>
                  </a:cubicBezTo>
                  <a:cubicBezTo>
                    <a:pt x="511" y="397"/>
                    <a:pt x="542" y="388"/>
                    <a:pt x="564" y="400"/>
                  </a:cubicBezTo>
                  <a:cubicBezTo>
                    <a:pt x="569" y="451"/>
                    <a:pt x="573" y="498"/>
                    <a:pt x="576" y="554"/>
                  </a:cubicBezTo>
                  <a:cubicBezTo>
                    <a:pt x="620" y="551"/>
                    <a:pt x="670" y="553"/>
                    <a:pt x="718" y="552"/>
                  </a:cubicBezTo>
                  <a:cubicBezTo>
                    <a:pt x="718" y="541"/>
                    <a:pt x="721" y="538"/>
                    <a:pt x="714" y="533"/>
                  </a:cubicBezTo>
                  <a:cubicBezTo>
                    <a:pt x="723" y="522"/>
                    <a:pt x="714" y="488"/>
                    <a:pt x="722" y="471"/>
                  </a:cubicBezTo>
                  <a:cubicBezTo>
                    <a:pt x="723" y="464"/>
                    <a:pt x="719" y="462"/>
                    <a:pt x="716" y="458"/>
                  </a:cubicBezTo>
                  <a:cubicBezTo>
                    <a:pt x="716" y="453"/>
                    <a:pt x="722" y="454"/>
                    <a:pt x="722" y="448"/>
                  </a:cubicBezTo>
                  <a:cubicBezTo>
                    <a:pt x="718" y="427"/>
                    <a:pt x="723" y="396"/>
                    <a:pt x="716" y="377"/>
                  </a:cubicBezTo>
                  <a:cubicBezTo>
                    <a:pt x="719" y="373"/>
                    <a:pt x="721" y="367"/>
                    <a:pt x="720" y="358"/>
                  </a:cubicBezTo>
                  <a:cubicBezTo>
                    <a:pt x="715" y="356"/>
                    <a:pt x="703" y="373"/>
                    <a:pt x="697" y="360"/>
                  </a:cubicBezTo>
                  <a:cubicBezTo>
                    <a:pt x="698" y="347"/>
                    <a:pt x="714" y="349"/>
                    <a:pt x="720" y="341"/>
                  </a:cubicBezTo>
                  <a:cubicBezTo>
                    <a:pt x="715" y="301"/>
                    <a:pt x="713" y="259"/>
                    <a:pt x="714" y="214"/>
                  </a:cubicBezTo>
                  <a:cubicBezTo>
                    <a:pt x="708" y="208"/>
                    <a:pt x="706" y="197"/>
                    <a:pt x="699" y="193"/>
                  </a:cubicBezTo>
                  <a:cubicBezTo>
                    <a:pt x="698" y="185"/>
                    <a:pt x="709" y="187"/>
                    <a:pt x="712" y="182"/>
                  </a:cubicBezTo>
                  <a:cubicBezTo>
                    <a:pt x="707" y="146"/>
                    <a:pt x="711" y="115"/>
                    <a:pt x="706" y="84"/>
                  </a:cubicBezTo>
                  <a:cubicBezTo>
                    <a:pt x="706" y="78"/>
                    <a:pt x="702" y="75"/>
                    <a:pt x="701" y="70"/>
                  </a:cubicBezTo>
                  <a:cubicBezTo>
                    <a:pt x="700" y="68"/>
                    <a:pt x="703" y="64"/>
                    <a:pt x="703" y="61"/>
                  </a:cubicBezTo>
                  <a:cubicBezTo>
                    <a:pt x="702" y="59"/>
                    <a:pt x="699" y="55"/>
                    <a:pt x="699" y="55"/>
                  </a:cubicBezTo>
                  <a:cubicBezTo>
                    <a:pt x="699" y="52"/>
                    <a:pt x="702" y="49"/>
                    <a:pt x="703" y="45"/>
                  </a:cubicBezTo>
                  <a:cubicBezTo>
                    <a:pt x="703" y="38"/>
                    <a:pt x="702" y="31"/>
                    <a:pt x="701" y="22"/>
                  </a:cubicBezTo>
                  <a:cubicBezTo>
                    <a:pt x="726" y="25"/>
                    <a:pt x="750" y="14"/>
                    <a:pt x="774" y="13"/>
                  </a:cubicBezTo>
                  <a:cubicBezTo>
                    <a:pt x="785" y="12"/>
                    <a:pt x="797" y="16"/>
                    <a:pt x="808" y="16"/>
                  </a:cubicBezTo>
                  <a:cubicBezTo>
                    <a:pt x="833" y="17"/>
                    <a:pt x="856" y="5"/>
                    <a:pt x="881" y="11"/>
                  </a:cubicBezTo>
                  <a:cubicBezTo>
                    <a:pt x="888" y="10"/>
                    <a:pt x="896" y="0"/>
                    <a:pt x="902" y="5"/>
                  </a:cubicBezTo>
                  <a:cubicBezTo>
                    <a:pt x="912" y="8"/>
                    <a:pt x="906" y="18"/>
                    <a:pt x="912" y="22"/>
                  </a:cubicBezTo>
                  <a:cubicBezTo>
                    <a:pt x="902" y="68"/>
                    <a:pt x="910" y="117"/>
                    <a:pt x="910" y="164"/>
                  </a:cubicBezTo>
                  <a:cubicBezTo>
                    <a:pt x="910" y="214"/>
                    <a:pt x="908" y="264"/>
                    <a:pt x="910" y="314"/>
                  </a:cubicBezTo>
                  <a:cubicBezTo>
                    <a:pt x="911" y="335"/>
                    <a:pt x="912" y="358"/>
                    <a:pt x="912" y="379"/>
                  </a:cubicBezTo>
                  <a:cubicBezTo>
                    <a:pt x="912" y="439"/>
                    <a:pt x="916" y="499"/>
                    <a:pt x="912" y="556"/>
                  </a:cubicBezTo>
                  <a:cubicBezTo>
                    <a:pt x="916" y="563"/>
                    <a:pt x="935" y="556"/>
                    <a:pt x="939" y="564"/>
                  </a:cubicBezTo>
                  <a:cubicBezTo>
                    <a:pt x="937" y="576"/>
                    <a:pt x="916" y="571"/>
                    <a:pt x="902" y="571"/>
                  </a:cubicBezTo>
                  <a:cubicBezTo>
                    <a:pt x="874" y="571"/>
                    <a:pt x="848" y="569"/>
                    <a:pt x="822" y="567"/>
                  </a:cubicBezTo>
                  <a:cubicBezTo>
                    <a:pt x="740" y="564"/>
                    <a:pt x="660" y="568"/>
                    <a:pt x="582" y="569"/>
                  </a:cubicBezTo>
                  <a:cubicBezTo>
                    <a:pt x="575" y="568"/>
                    <a:pt x="578" y="576"/>
                    <a:pt x="574" y="577"/>
                  </a:cubicBezTo>
                  <a:cubicBezTo>
                    <a:pt x="556" y="565"/>
                    <a:pt x="506" y="575"/>
                    <a:pt x="491" y="571"/>
                  </a:cubicBezTo>
                  <a:cubicBezTo>
                    <a:pt x="487" y="573"/>
                    <a:pt x="497" y="576"/>
                    <a:pt x="493" y="583"/>
                  </a:cubicBezTo>
                  <a:close/>
                  <a:moveTo>
                    <a:pt x="100" y="562"/>
                  </a:moveTo>
                  <a:cubicBezTo>
                    <a:pt x="101" y="556"/>
                    <a:pt x="96" y="556"/>
                    <a:pt x="100" y="552"/>
                  </a:cubicBezTo>
                  <a:cubicBezTo>
                    <a:pt x="129" y="540"/>
                    <a:pt x="159" y="530"/>
                    <a:pt x="186" y="518"/>
                  </a:cubicBezTo>
                  <a:cubicBezTo>
                    <a:pt x="195" y="514"/>
                    <a:pt x="204" y="502"/>
                    <a:pt x="215" y="508"/>
                  </a:cubicBezTo>
                  <a:cubicBezTo>
                    <a:pt x="215" y="511"/>
                    <a:pt x="215" y="513"/>
                    <a:pt x="215" y="516"/>
                  </a:cubicBezTo>
                  <a:cubicBezTo>
                    <a:pt x="183" y="533"/>
                    <a:pt x="145" y="544"/>
                    <a:pt x="113" y="562"/>
                  </a:cubicBezTo>
                  <a:cubicBezTo>
                    <a:pt x="162" y="565"/>
                    <a:pt x="178" y="536"/>
                    <a:pt x="215" y="527"/>
                  </a:cubicBezTo>
                  <a:cubicBezTo>
                    <a:pt x="214" y="532"/>
                    <a:pt x="218" y="531"/>
                    <a:pt x="217" y="537"/>
                  </a:cubicBezTo>
                  <a:cubicBezTo>
                    <a:pt x="209" y="541"/>
                    <a:pt x="202" y="546"/>
                    <a:pt x="194" y="550"/>
                  </a:cubicBezTo>
                  <a:cubicBezTo>
                    <a:pt x="185" y="555"/>
                    <a:pt x="175" y="556"/>
                    <a:pt x="169" y="564"/>
                  </a:cubicBezTo>
                  <a:cubicBezTo>
                    <a:pt x="192" y="566"/>
                    <a:pt x="204" y="555"/>
                    <a:pt x="219" y="548"/>
                  </a:cubicBezTo>
                  <a:cubicBezTo>
                    <a:pt x="224" y="532"/>
                    <a:pt x="219" y="501"/>
                    <a:pt x="219" y="477"/>
                  </a:cubicBezTo>
                  <a:cubicBezTo>
                    <a:pt x="219" y="470"/>
                    <a:pt x="222" y="459"/>
                    <a:pt x="215" y="456"/>
                  </a:cubicBezTo>
                  <a:cubicBezTo>
                    <a:pt x="207" y="455"/>
                    <a:pt x="217" y="463"/>
                    <a:pt x="211" y="466"/>
                  </a:cubicBezTo>
                  <a:cubicBezTo>
                    <a:pt x="180" y="476"/>
                    <a:pt x="144" y="493"/>
                    <a:pt x="113" y="506"/>
                  </a:cubicBezTo>
                  <a:cubicBezTo>
                    <a:pt x="105" y="509"/>
                    <a:pt x="82" y="511"/>
                    <a:pt x="90" y="527"/>
                  </a:cubicBezTo>
                  <a:cubicBezTo>
                    <a:pt x="103" y="513"/>
                    <a:pt x="128" y="506"/>
                    <a:pt x="150" y="496"/>
                  </a:cubicBezTo>
                  <a:cubicBezTo>
                    <a:pt x="159" y="492"/>
                    <a:pt x="172" y="487"/>
                    <a:pt x="182" y="483"/>
                  </a:cubicBezTo>
                  <a:cubicBezTo>
                    <a:pt x="191" y="479"/>
                    <a:pt x="206" y="467"/>
                    <a:pt x="211" y="481"/>
                  </a:cubicBezTo>
                  <a:cubicBezTo>
                    <a:pt x="177" y="502"/>
                    <a:pt x="133" y="512"/>
                    <a:pt x="100" y="533"/>
                  </a:cubicBezTo>
                  <a:cubicBezTo>
                    <a:pt x="93" y="535"/>
                    <a:pt x="90" y="523"/>
                    <a:pt x="90" y="535"/>
                  </a:cubicBezTo>
                  <a:cubicBezTo>
                    <a:pt x="92" y="542"/>
                    <a:pt x="102" y="536"/>
                    <a:pt x="105" y="535"/>
                  </a:cubicBezTo>
                  <a:cubicBezTo>
                    <a:pt x="110" y="533"/>
                    <a:pt x="116" y="529"/>
                    <a:pt x="121" y="527"/>
                  </a:cubicBezTo>
                  <a:cubicBezTo>
                    <a:pt x="142" y="518"/>
                    <a:pt x="165" y="508"/>
                    <a:pt x="186" y="498"/>
                  </a:cubicBezTo>
                  <a:cubicBezTo>
                    <a:pt x="195" y="494"/>
                    <a:pt x="212" y="482"/>
                    <a:pt x="217" y="496"/>
                  </a:cubicBezTo>
                  <a:cubicBezTo>
                    <a:pt x="177" y="518"/>
                    <a:pt x="130" y="532"/>
                    <a:pt x="90" y="554"/>
                  </a:cubicBezTo>
                  <a:cubicBezTo>
                    <a:pt x="90" y="557"/>
                    <a:pt x="89" y="558"/>
                    <a:pt x="88" y="560"/>
                  </a:cubicBezTo>
                  <a:cubicBezTo>
                    <a:pt x="94" y="558"/>
                    <a:pt x="95" y="562"/>
                    <a:pt x="100" y="562"/>
                  </a:cubicBezTo>
                  <a:close/>
                  <a:moveTo>
                    <a:pt x="132" y="471"/>
                  </a:moveTo>
                  <a:cubicBezTo>
                    <a:pt x="120" y="480"/>
                    <a:pt x="98" y="480"/>
                    <a:pt x="88" y="491"/>
                  </a:cubicBezTo>
                  <a:cubicBezTo>
                    <a:pt x="104" y="486"/>
                    <a:pt x="127" y="480"/>
                    <a:pt x="132" y="471"/>
                  </a:cubicBezTo>
                  <a:close/>
                  <a:moveTo>
                    <a:pt x="100" y="454"/>
                  </a:moveTo>
                  <a:cubicBezTo>
                    <a:pt x="95" y="456"/>
                    <a:pt x="87" y="455"/>
                    <a:pt x="88" y="462"/>
                  </a:cubicBezTo>
                  <a:cubicBezTo>
                    <a:pt x="94" y="462"/>
                    <a:pt x="100" y="461"/>
                    <a:pt x="100" y="454"/>
                  </a:cubicBezTo>
                  <a:close/>
                  <a:moveTo>
                    <a:pt x="123" y="458"/>
                  </a:moveTo>
                  <a:cubicBezTo>
                    <a:pt x="117" y="464"/>
                    <a:pt x="107" y="465"/>
                    <a:pt x="102" y="471"/>
                  </a:cubicBezTo>
                  <a:cubicBezTo>
                    <a:pt x="114" y="467"/>
                    <a:pt x="126" y="464"/>
                    <a:pt x="136" y="458"/>
                  </a:cubicBezTo>
                  <a:cubicBezTo>
                    <a:pt x="132" y="458"/>
                    <a:pt x="127" y="458"/>
                    <a:pt x="123" y="458"/>
                  </a:cubicBezTo>
                  <a:close/>
                  <a:moveTo>
                    <a:pt x="472" y="518"/>
                  </a:moveTo>
                  <a:cubicBezTo>
                    <a:pt x="502" y="506"/>
                    <a:pt x="531" y="494"/>
                    <a:pt x="559" y="489"/>
                  </a:cubicBezTo>
                  <a:cubicBezTo>
                    <a:pt x="552" y="501"/>
                    <a:pt x="556" y="500"/>
                    <a:pt x="560" y="512"/>
                  </a:cubicBezTo>
                  <a:cubicBezTo>
                    <a:pt x="526" y="528"/>
                    <a:pt x="486" y="540"/>
                    <a:pt x="453" y="558"/>
                  </a:cubicBezTo>
                  <a:cubicBezTo>
                    <a:pt x="496" y="551"/>
                    <a:pt x="526" y="533"/>
                    <a:pt x="564" y="521"/>
                  </a:cubicBezTo>
                  <a:cubicBezTo>
                    <a:pt x="565" y="503"/>
                    <a:pt x="560" y="491"/>
                    <a:pt x="560" y="473"/>
                  </a:cubicBezTo>
                  <a:cubicBezTo>
                    <a:pt x="521" y="489"/>
                    <a:pt x="474" y="506"/>
                    <a:pt x="436" y="525"/>
                  </a:cubicBezTo>
                  <a:cubicBezTo>
                    <a:pt x="426" y="530"/>
                    <a:pt x="408" y="548"/>
                    <a:pt x="399" y="533"/>
                  </a:cubicBezTo>
                  <a:cubicBezTo>
                    <a:pt x="407" y="520"/>
                    <a:pt x="424" y="518"/>
                    <a:pt x="438" y="512"/>
                  </a:cubicBezTo>
                  <a:cubicBezTo>
                    <a:pt x="465" y="500"/>
                    <a:pt x="493" y="487"/>
                    <a:pt x="520" y="475"/>
                  </a:cubicBezTo>
                  <a:cubicBezTo>
                    <a:pt x="534" y="470"/>
                    <a:pt x="550" y="466"/>
                    <a:pt x="559" y="454"/>
                  </a:cubicBezTo>
                  <a:cubicBezTo>
                    <a:pt x="551" y="454"/>
                    <a:pt x="538" y="463"/>
                    <a:pt x="530" y="468"/>
                  </a:cubicBezTo>
                  <a:cubicBezTo>
                    <a:pt x="475" y="480"/>
                    <a:pt x="434" y="505"/>
                    <a:pt x="388" y="525"/>
                  </a:cubicBezTo>
                  <a:cubicBezTo>
                    <a:pt x="388" y="534"/>
                    <a:pt x="388" y="542"/>
                    <a:pt x="388" y="550"/>
                  </a:cubicBezTo>
                  <a:cubicBezTo>
                    <a:pt x="416" y="540"/>
                    <a:pt x="444" y="529"/>
                    <a:pt x="472" y="518"/>
                  </a:cubicBezTo>
                  <a:close/>
                  <a:moveTo>
                    <a:pt x="395" y="462"/>
                  </a:moveTo>
                  <a:cubicBezTo>
                    <a:pt x="392" y="458"/>
                    <a:pt x="394" y="450"/>
                    <a:pt x="388" y="448"/>
                  </a:cubicBezTo>
                  <a:cubicBezTo>
                    <a:pt x="388" y="453"/>
                    <a:pt x="388" y="457"/>
                    <a:pt x="388" y="462"/>
                  </a:cubicBezTo>
                  <a:cubicBezTo>
                    <a:pt x="390" y="462"/>
                    <a:pt x="393" y="462"/>
                    <a:pt x="395" y="462"/>
                  </a:cubicBezTo>
                  <a:close/>
                  <a:moveTo>
                    <a:pt x="418" y="422"/>
                  </a:moveTo>
                  <a:cubicBezTo>
                    <a:pt x="428" y="418"/>
                    <a:pt x="438" y="420"/>
                    <a:pt x="443" y="412"/>
                  </a:cubicBezTo>
                  <a:cubicBezTo>
                    <a:pt x="416" y="411"/>
                    <a:pt x="405" y="424"/>
                    <a:pt x="388" y="433"/>
                  </a:cubicBezTo>
                  <a:cubicBezTo>
                    <a:pt x="402" y="432"/>
                    <a:pt x="408" y="425"/>
                    <a:pt x="418" y="422"/>
                  </a:cubicBezTo>
                  <a:close/>
                  <a:moveTo>
                    <a:pt x="395" y="493"/>
                  </a:moveTo>
                  <a:cubicBezTo>
                    <a:pt x="398" y="487"/>
                    <a:pt x="387" y="487"/>
                    <a:pt x="390" y="493"/>
                  </a:cubicBezTo>
                  <a:cubicBezTo>
                    <a:pt x="391" y="493"/>
                    <a:pt x="393" y="493"/>
                    <a:pt x="395" y="493"/>
                  </a:cubicBezTo>
                  <a:close/>
                  <a:moveTo>
                    <a:pt x="403" y="502"/>
                  </a:moveTo>
                  <a:cubicBezTo>
                    <a:pt x="429" y="493"/>
                    <a:pt x="454" y="483"/>
                    <a:pt x="478" y="471"/>
                  </a:cubicBezTo>
                  <a:cubicBezTo>
                    <a:pt x="451" y="480"/>
                    <a:pt x="426" y="490"/>
                    <a:pt x="403" y="502"/>
                  </a:cubicBezTo>
                  <a:close/>
                  <a:moveTo>
                    <a:pt x="501" y="450"/>
                  </a:moveTo>
                  <a:cubicBezTo>
                    <a:pt x="511" y="446"/>
                    <a:pt x="521" y="439"/>
                    <a:pt x="532" y="435"/>
                  </a:cubicBezTo>
                  <a:cubicBezTo>
                    <a:pt x="535" y="434"/>
                    <a:pt x="538" y="436"/>
                    <a:pt x="541" y="435"/>
                  </a:cubicBezTo>
                  <a:cubicBezTo>
                    <a:pt x="549" y="433"/>
                    <a:pt x="550" y="425"/>
                    <a:pt x="557" y="433"/>
                  </a:cubicBezTo>
                  <a:cubicBezTo>
                    <a:pt x="556" y="424"/>
                    <a:pt x="558" y="412"/>
                    <a:pt x="551" y="410"/>
                  </a:cubicBezTo>
                  <a:cubicBezTo>
                    <a:pt x="547" y="410"/>
                    <a:pt x="547" y="412"/>
                    <a:pt x="543" y="412"/>
                  </a:cubicBezTo>
                  <a:cubicBezTo>
                    <a:pt x="538" y="417"/>
                    <a:pt x="547" y="416"/>
                    <a:pt x="545" y="423"/>
                  </a:cubicBezTo>
                  <a:cubicBezTo>
                    <a:pt x="499" y="446"/>
                    <a:pt x="447" y="461"/>
                    <a:pt x="405" y="487"/>
                  </a:cubicBezTo>
                  <a:cubicBezTo>
                    <a:pt x="436" y="474"/>
                    <a:pt x="470" y="462"/>
                    <a:pt x="501" y="450"/>
                  </a:cubicBezTo>
                  <a:close/>
                  <a:moveTo>
                    <a:pt x="449" y="544"/>
                  </a:moveTo>
                  <a:cubicBezTo>
                    <a:pt x="483" y="532"/>
                    <a:pt x="517" y="520"/>
                    <a:pt x="545" y="502"/>
                  </a:cubicBezTo>
                  <a:cubicBezTo>
                    <a:pt x="499" y="521"/>
                    <a:pt x="450" y="537"/>
                    <a:pt x="407" y="558"/>
                  </a:cubicBezTo>
                  <a:cubicBezTo>
                    <a:pt x="425" y="557"/>
                    <a:pt x="435" y="550"/>
                    <a:pt x="449" y="544"/>
                  </a:cubicBezTo>
                  <a:close/>
                  <a:moveTo>
                    <a:pt x="455" y="431"/>
                  </a:moveTo>
                  <a:cubicBezTo>
                    <a:pt x="444" y="436"/>
                    <a:pt x="433" y="441"/>
                    <a:pt x="424" y="447"/>
                  </a:cubicBezTo>
                  <a:cubicBezTo>
                    <a:pt x="423" y="447"/>
                    <a:pt x="416" y="451"/>
                    <a:pt x="424" y="448"/>
                  </a:cubicBezTo>
                  <a:cubicBezTo>
                    <a:pt x="446" y="439"/>
                    <a:pt x="470" y="430"/>
                    <a:pt x="491" y="422"/>
                  </a:cubicBezTo>
                  <a:cubicBezTo>
                    <a:pt x="498" y="419"/>
                    <a:pt x="508" y="415"/>
                    <a:pt x="512" y="410"/>
                  </a:cubicBezTo>
                  <a:cubicBezTo>
                    <a:pt x="490" y="415"/>
                    <a:pt x="476" y="422"/>
                    <a:pt x="455" y="431"/>
                  </a:cubicBezTo>
                  <a:close/>
                  <a:moveTo>
                    <a:pt x="436" y="594"/>
                  </a:moveTo>
                  <a:cubicBezTo>
                    <a:pt x="432" y="596"/>
                    <a:pt x="422" y="591"/>
                    <a:pt x="424" y="598"/>
                  </a:cubicBezTo>
                  <a:cubicBezTo>
                    <a:pt x="427" y="596"/>
                    <a:pt x="434" y="598"/>
                    <a:pt x="436" y="594"/>
                  </a:cubicBezTo>
                  <a:close/>
                  <a:moveTo>
                    <a:pt x="438" y="456"/>
                  </a:moveTo>
                  <a:cubicBezTo>
                    <a:pt x="431" y="456"/>
                    <a:pt x="427" y="459"/>
                    <a:pt x="424" y="462"/>
                  </a:cubicBezTo>
                  <a:cubicBezTo>
                    <a:pt x="429" y="460"/>
                    <a:pt x="435" y="460"/>
                    <a:pt x="438" y="456"/>
                  </a:cubicBezTo>
                  <a:close/>
                  <a:moveTo>
                    <a:pt x="459" y="447"/>
                  </a:moveTo>
                  <a:cubicBezTo>
                    <a:pt x="455" y="447"/>
                    <a:pt x="452" y="448"/>
                    <a:pt x="451" y="450"/>
                  </a:cubicBezTo>
                  <a:cubicBezTo>
                    <a:pt x="455" y="451"/>
                    <a:pt x="458" y="450"/>
                    <a:pt x="459" y="447"/>
                  </a:cubicBezTo>
                  <a:close/>
                  <a:moveTo>
                    <a:pt x="478" y="439"/>
                  </a:moveTo>
                  <a:cubicBezTo>
                    <a:pt x="473" y="440"/>
                    <a:pt x="469" y="442"/>
                    <a:pt x="466" y="445"/>
                  </a:cubicBezTo>
                  <a:cubicBezTo>
                    <a:pt x="471" y="444"/>
                    <a:pt x="475" y="442"/>
                    <a:pt x="478" y="439"/>
                  </a:cubicBezTo>
                  <a:close/>
                  <a:moveTo>
                    <a:pt x="526" y="454"/>
                  </a:moveTo>
                  <a:cubicBezTo>
                    <a:pt x="530" y="448"/>
                    <a:pt x="518" y="454"/>
                    <a:pt x="512" y="456"/>
                  </a:cubicBezTo>
                  <a:cubicBezTo>
                    <a:pt x="505" y="459"/>
                    <a:pt x="497" y="463"/>
                    <a:pt x="493" y="466"/>
                  </a:cubicBezTo>
                  <a:cubicBezTo>
                    <a:pt x="505" y="463"/>
                    <a:pt x="515" y="458"/>
                    <a:pt x="526" y="454"/>
                  </a:cubicBezTo>
                  <a:close/>
                  <a:moveTo>
                    <a:pt x="511" y="598"/>
                  </a:moveTo>
                  <a:cubicBezTo>
                    <a:pt x="505" y="596"/>
                    <a:pt x="497" y="601"/>
                    <a:pt x="503" y="604"/>
                  </a:cubicBezTo>
                  <a:cubicBezTo>
                    <a:pt x="503" y="600"/>
                    <a:pt x="511" y="604"/>
                    <a:pt x="511" y="598"/>
                  </a:cubicBezTo>
                  <a:close/>
                  <a:moveTo>
                    <a:pt x="509" y="623"/>
                  </a:moveTo>
                  <a:cubicBezTo>
                    <a:pt x="506" y="623"/>
                    <a:pt x="501" y="624"/>
                    <a:pt x="505" y="625"/>
                  </a:cubicBezTo>
                  <a:cubicBezTo>
                    <a:pt x="507" y="626"/>
                    <a:pt x="512" y="624"/>
                    <a:pt x="509" y="623"/>
                  </a:cubicBezTo>
                  <a:close/>
                  <a:moveTo>
                    <a:pt x="566" y="556"/>
                  </a:moveTo>
                  <a:cubicBezTo>
                    <a:pt x="566" y="549"/>
                    <a:pt x="566" y="542"/>
                    <a:pt x="566" y="535"/>
                  </a:cubicBezTo>
                  <a:cubicBezTo>
                    <a:pt x="545" y="542"/>
                    <a:pt x="521" y="548"/>
                    <a:pt x="503" y="558"/>
                  </a:cubicBezTo>
                  <a:cubicBezTo>
                    <a:pt x="522" y="555"/>
                    <a:pt x="545" y="556"/>
                    <a:pt x="566" y="556"/>
                  </a:cubicBezTo>
                  <a:close/>
                  <a:moveTo>
                    <a:pt x="726" y="36"/>
                  </a:moveTo>
                  <a:cubicBezTo>
                    <a:pt x="720" y="33"/>
                    <a:pt x="714" y="39"/>
                    <a:pt x="720" y="41"/>
                  </a:cubicBezTo>
                  <a:cubicBezTo>
                    <a:pt x="720" y="38"/>
                    <a:pt x="726" y="40"/>
                    <a:pt x="726" y="36"/>
                  </a:cubicBezTo>
                  <a:close/>
                  <a:moveTo>
                    <a:pt x="887" y="24"/>
                  </a:moveTo>
                  <a:cubicBezTo>
                    <a:pt x="853" y="25"/>
                    <a:pt x="827" y="40"/>
                    <a:pt x="800" y="51"/>
                  </a:cubicBezTo>
                  <a:cubicBezTo>
                    <a:pt x="773" y="62"/>
                    <a:pt x="747" y="73"/>
                    <a:pt x="720" y="86"/>
                  </a:cubicBezTo>
                  <a:cubicBezTo>
                    <a:pt x="720" y="87"/>
                    <a:pt x="720" y="89"/>
                    <a:pt x="720" y="91"/>
                  </a:cubicBezTo>
                  <a:cubicBezTo>
                    <a:pt x="775" y="69"/>
                    <a:pt x="834" y="50"/>
                    <a:pt x="887" y="24"/>
                  </a:cubicBezTo>
                  <a:close/>
                  <a:moveTo>
                    <a:pt x="756" y="114"/>
                  </a:moveTo>
                  <a:cubicBezTo>
                    <a:pt x="745" y="119"/>
                    <a:pt x="734" y="128"/>
                    <a:pt x="722" y="126"/>
                  </a:cubicBezTo>
                  <a:cubicBezTo>
                    <a:pt x="724" y="132"/>
                    <a:pt x="724" y="142"/>
                    <a:pt x="724" y="151"/>
                  </a:cubicBezTo>
                  <a:cubicBezTo>
                    <a:pt x="777" y="129"/>
                    <a:pt x="833" y="109"/>
                    <a:pt x="887" y="87"/>
                  </a:cubicBezTo>
                  <a:cubicBezTo>
                    <a:pt x="892" y="88"/>
                    <a:pt x="892" y="95"/>
                    <a:pt x="896" y="97"/>
                  </a:cubicBezTo>
                  <a:cubicBezTo>
                    <a:pt x="895" y="83"/>
                    <a:pt x="896" y="68"/>
                    <a:pt x="893" y="57"/>
                  </a:cubicBezTo>
                  <a:cubicBezTo>
                    <a:pt x="851" y="78"/>
                    <a:pt x="800" y="95"/>
                    <a:pt x="756" y="114"/>
                  </a:cubicBezTo>
                  <a:close/>
                  <a:moveTo>
                    <a:pt x="881" y="51"/>
                  </a:moveTo>
                  <a:cubicBezTo>
                    <a:pt x="887" y="48"/>
                    <a:pt x="901" y="48"/>
                    <a:pt x="896" y="36"/>
                  </a:cubicBezTo>
                  <a:cubicBezTo>
                    <a:pt x="890" y="37"/>
                    <a:pt x="882" y="39"/>
                    <a:pt x="875" y="41"/>
                  </a:cubicBezTo>
                  <a:cubicBezTo>
                    <a:pt x="868" y="44"/>
                    <a:pt x="860" y="48"/>
                    <a:pt x="852" y="51"/>
                  </a:cubicBezTo>
                  <a:cubicBezTo>
                    <a:pt x="816" y="66"/>
                    <a:pt x="773" y="81"/>
                    <a:pt x="739" y="97"/>
                  </a:cubicBezTo>
                  <a:cubicBezTo>
                    <a:pt x="733" y="100"/>
                    <a:pt x="723" y="105"/>
                    <a:pt x="722" y="112"/>
                  </a:cubicBezTo>
                  <a:cubicBezTo>
                    <a:pt x="722" y="114"/>
                    <a:pt x="722" y="116"/>
                    <a:pt x="724" y="116"/>
                  </a:cubicBezTo>
                  <a:cubicBezTo>
                    <a:pt x="770" y="91"/>
                    <a:pt x="835" y="74"/>
                    <a:pt x="881" y="51"/>
                  </a:cubicBezTo>
                  <a:close/>
                  <a:moveTo>
                    <a:pt x="839" y="128"/>
                  </a:moveTo>
                  <a:cubicBezTo>
                    <a:pt x="801" y="141"/>
                    <a:pt x="761" y="152"/>
                    <a:pt x="727" y="170"/>
                  </a:cubicBezTo>
                  <a:cubicBezTo>
                    <a:pt x="727" y="172"/>
                    <a:pt x="725" y="173"/>
                    <a:pt x="726" y="176"/>
                  </a:cubicBezTo>
                  <a:cubicBezTo>
                    <a:pt x="764" y="161"/>
                    <a:pt x="805" y="148"/>
                    <a:pt x="839" y="128"/>
                  </a:cubicBezTo>
                  <a:close/>
                  <a:moveTo>
                    <a:pt x="787" y="28"/>
                  </a:moveTo>
                  <a:cubicBezTo>
                    <a:pt x="763" y="25"/>
                    <a:pt x="743" y="43"/>
                    <a:pt x="726" y="53"/>
                  </a:cubicBezTo>
                  <a:cubicBezTo>
                    <a:pt x="747" y="46"/>
                    <a:pt x="768" y="37"/>
                    <a:pt x="787" y="28"/>
                  </a:cubicBezTo>
                  <a:close/>
                  <a:moveTo>
                    <a:pt x="841" y="245"/>
                  </a:moveTo>
                  <a:cubicBezTo>
                    <a:pt x="803" y="261"/>
                    <a:pt x="763" y="271"/>
                    <a:pt x="731" y="291"/>
                  </a:cubicBezTo>
                  <a:cubicBezTo>
                    <a:pt x="730" y="291"/>
                    <a:pt x="729" y="291"/>
                    <a:pt x="729" y="293"/>
                  </a:cubicBezTo>
                  <a:cubicBezTo>
                    <a:pt x="728" y="293"/>
                    <a:pt x="727" y="293"/>
                    <a:pt x="727" y="295"/>
                  </a:cubicBezTo>
                  <a:cubicBezTo>
                    <a:pt x="732" y="295"/>
                    <a:pt x="728" y="302"/>
                    <a:pt x="729" y="304"/>
                  </a:cubicBezTo>
                  <a:cubicBezTo>
                    <a:pt x="766" y="287"/>
                    <a:pt x="806" y="270"/>
                    <a:pt x="841" y="253"/>
                  </a:cubicBezTo>
                  <a:cubicBezTo>
                    <a:pt x="853" y="247"/>
                    <a:pt x="867" y="242"/>
                    <a:pt x="875" y="231"/>
                  </a:cubicBezTo>
                  <a:cubicBezTo>
                    <a:pt x="862" y="229"/>
                    <a:pt x="852" y="240"/>
                    <a:pt x="841" y="245"/>
                  </a:cubicBezTo>
                  <a:close/>
                  <a:moveTo>
                    <a:pt x="868" y="218"/>
                  </a:moveTo>
                  <a:cubicBezTo>
                    <a:pt x="882" y="211"/>
                    <a:pt x="901" y="207"/>
                    <a:pt x="900" y="191"/>
                  </a:cubicBezTo>
                  <a:cubicBezTo>
                    <a:pt x="849" y="220"/>
                    <a:pt x="789" y="240"/>
                    <a:pt x="737" y="268"/>
                  </a:cubicBezTo>
                  <a:cubicBezTo>
                    <a:pt x="732" y="271"/>
                    <a:pt x="727" y="262"/>
                    <a:pt x="727" y="270"/>
                  </a:cubicBezTo>
                  <a:cubicBezTo>
                    <a:pt x="728" y="273"/>
                    <a:pt x="727" y="277"/>
                    <a:pt x="729" y="278"/>
                  </a:cubicBezTo>
                  <a:cubicBezTo>
                    <a:pt x="771" y="258"/>
                    <a:pt x="825" y="237"/>
                    <a:pt x="868" y="218"/>
                  </a:cubicBezTo>
                  <a:close/>
                  <a:moveTo>
                    <a:pt x="881" y="185"/>
                  </a:moveTo>
                  <a:cubicBezTo>
                    <a:pt x="856" y="195"/>
                    <a:pt x="829" y="206"/>
                    <a:pt x="802" y="216"/>
                  </a:cubicBezTo>
                  <a:cubicBezTo>
                    <a:pt x="776" y="226"/>
                    <a:pt x="747" y="234"/>
                    <a:pt x="727" y="253"/>
                  </a:cubicBezTo>
                  <a:cubicBezTo>
                    <a:pt x="728" y="254"/>
                    <a:pt x="728" y="256"/>
                    <a:pt x="729" y="256"/>
                  </a:cubicBezTo>
                  <a:cubicBezTo>
                    <a:pt x="778" y="231"/>
                    <a:pt x="836" y="215"/>
                    <a:pt x="881" y="185"/>
                  </a:cubicBezTo>
                  <a:close/>
                  <a:moveTo>
                    <a:pt x="883" y="170"/>
                  </a:moveTo>
                  <a:cubicBezTo>
                    <a:pt x="888" y="167"/>
                    <a:pt x="900" y="163"/>
                    <a:pt x="898" y="155"/>
                  </a:cubicBezTo>
                  <a:cubicBezTo>
                    <a:pt x="848" y="178"/>
                    <a:pt x="784" y="202"/>
                    <a:pt x="729" y="228"/>
                  </a:cubicBezTo>
                  <a:cubicBezTo>
                    <a:pt x="729" y="230"/>
                    <a:pt x="727" y="230"/>
                    <a:pt x="727" y="233"/>
                  </a:cubicBezTo>
                  <a:cubicBezTo>
                    <a:pt x="773" y="209"/>
                    <a:pt x="839" y="194"/>
                    <a:pt x="883" y="170"/>
                  </a:cubicBezTo>
                  <a:close/>
                  <a:moveTo>
                    <a:pt x="737" y="199"/>
                  </a:moveTo>
                  <a:cubicBezTo>
                    <a:pt x="733" y="199"/>
                    <a:pt x="729" y="201"/>
                    <a:pt x="727" y="205"/>
                  </a:cubicBezTo>
                  <a:cubicBezTo>
                    <a:pt x="732" y="204"/>
                    <a:pt x="734" y="201"/>
                    <a:pt x="737" y="199"/>
                  </a:cubicBezTo>
                  <a:close/>
                  <a:moveTo>
                    <a:pt x="902" y="516"/>
                  </a:moveTo>
                  <a:cubicBezTo>
                    <a:pt x="890" y="520"/>
                    <a:pt x="875" y="526"/>
                    <a:pt x="862" y="533"/>
                  </a:cubicBezTo>
                  <a:cubicBezTo>
                    <a:pt x="852" y="538"/>
                    <a:pt x="832" y="556"/>
                    <a:pt x="822" y="541"/>
                  </a:cubicBezTo>
                  <a:cubicBezTo>
                    <a:pt x="847" y="526"/>
                    <a:pt x="875" y="513"/>
                    <a:pt x="902" y="500"/>
                  </a:cubicBezTo>
                  <a:cubicBezTo>
                    <a:pt x="903" y="472"/>
                    <a:pt x="899" y="460"/>
                    <a:pt x="900" y="431"/>
                  </a:cubicBezTo>
                  <a:cubicBezTo>
                    <a:pt x="855" y="458"/>
                    <a:pt x="795" y="476"/>
                    <a:pt x="749" y="502"/>
                  </a:cubicBezTo>
                  <a:cubicBezTo>
                    <a:pt x="743" y="506"/>
                    <a:pt x="732" y="508"/>
                    <a:pt x="731" y="518"/>
                  </a:cubicBezTo>
                  <a:cubicBezTo>
                    <a:pt x="745" y="517"/>
                    <a:pt x="757" y="508"/>
                    <a:pt x="770" y="502"/>
                  </a:cubicBezTo>
                  <a:cubicBezTo>
                    <a:pt x="798" y="490"/>
                    <a:pt x="825" y="478"/>
                    <a:pt x="850" y="466"/>
                  </a:cubicBezTo>
                  <a:cubicBezTo>
                    <a:pt x="860" y="461"/>
                    <a:pt x="881" y="444"/>
                    <a:pt x="891" y="458"/>
                  </a:cubicBezTo>
                  <a:cubicBezTo>
                    <a:pt x="881" y="467"/>
                    <a:pt x="867" y="474"/>
                    <a:pt x="854" y="479"/>
                  </a:cubicBezTo>
                  <a:cubicBezTo>
                    <a:pt x="826" y="492"/>
                    <a:pt x="798" y="504"/>
                    <a:pt x="772" y="516"/>
                  </a:cubicBezTo>
                  <a:cubicBezTo>
                    <a:pt x="758" y="522"/>
                    <a:pt x="742" y="525"/>
                    <a:pt x="733" y="537"/>
                  </a:cubicBezTo>
                  <a:cubicBezTo>
                    <a:pt x="773" y="521"/>
                    <a:pt x="819" y="501"/>
                    <a:pt x="856" y="483"/>
                  </a:cubicBezTo>
                  <a:cubicBezTo>
                    <a:pt x="867" y="477"/>
                    <a:pt x="885" y="462"/>
                    <a:pt x="895" y="473"/>
                  </a:cubicBezTo>
                  <a:cubicBezTo>
                    <a:pt x="887" y="483"/>
                    <a:pt x="873" y="490"/>
                    <a:pt x="860" y="496"/>
                  </a:cubicBezTo>
                  <a:cubicBezTo>
                    <a:pt x="833" y="509"/>
                    <a:pt x="806" y="519"/>
                    <a:pt x="779" y="531"/>
                  </a:cubicBezTo>
                  <a:cubicBezTo>
                    <a:pt x="768" y="536"/>
                    <a:pt x="747" y="547"/>
                    <a:pt x="739" y="548"/>
                  </a:cubicBezTo>
                  <a:cubicBezTo>
                    <a:pt x="733" y="549"/>
                    <a:pt x="732" y="541"/>
                    <a:pt x="731" y="548"/>
                  </a:cubicBezTo>
                  <a:cubicBezTo>
                    <a:pt x="733" y="560"/>
                    <a:pt x="749" y="548"/>
                    <a:pt x="760" y="552"/>
                  </a:cubicBezTo>
                  <a:cubicBezTo>
                    <a:pt x="764" y="552"/>
                    <a:pt x="757" y="545"/>
                    <a:pt x="762" y="543"/>
                  </a:cubicBezTo>
                  <a:cubicBezTo>
                    <a:pt x="799" y="532"/>
                    <a:pt x="833" y="513"/>
                    <a:pt x="862" y="498"/>
                  </a:cubicBezTo>
                  <a:cubicBezTo>
                    <a:pt x="872" y="493"/>
                    <a:pt x="883" y="485"/>
                    <a:pt x="895" y="487"/>
                  </a:cubicBezTo>
                  <a:cubicBezTo>
                    <a:pt x="891" y="499"/>
                    <a:pt x="879" y="503"/>
                    <a:pt x="870" y="508"/>
                  </a:cubicBezTo>
                  <a:cubicBezTo>
                    <a:pt x="849" y="520"/>
                    <a:pt x="829" y="530"/>
                    <a:pt x="808" y="539"/>
                  </a:cubicBezTo>
                  <a:cubicBezTo>
                    <a:pt x="797" y="543"/>
                    <a:pt x="784" y="545"/>
                    <a:pt x="775" y="554"/>
                  </a:cubicBezTo>
                  <a:cubicBezTo>
                    <a:pt x="802" y="550"/>
                    <a:pt x="822" y="554"/>
                    <a:pt x="848" y="556"/>
                  </a:cubicBezTo>
                  <a:cubicBezTo>
                    <a:pt x="864" y="545"/>
                    <a:pt x="879" y="534"/>
                    <a:pt x="895" y="523"/>
                  </a:cubicBezTo>
                  <a:cubicBezTo>
                    <a:pt x="899" y="525"/>
                    <a:pt x="901" y="530"/>
                    <a:pt x="900" y="537"/>
                  </a:cubicBezTo>
                  <a:cubicBezTo>
                    <a:pt x="891" y="544"/>
                    <a:pt x="880" y="550"/>
                    <a:pt x="871" y="558"/>
                  </a:cubicBezTo>
                  <a:cubicBezTo>
                    <a:pt x="883" y="557"/>
                    <a:pt x="890" y="560"/>
                    <a:pt x="900" y="560"/>
                  </a:cubicBezTo>
                  <a:cubicBezTo>
                    <a:pt x="899" y="543"/>
                    <a:pt x="904" y="532"/>
                    <a:pt x="902" y="516"/>
                  </a:cubicBezTo>
                  <a:close/>
                  <a:moveTo>
                    <a:pt x="737" y="420"/>
                  </a:moveTo>
                  <a:cubicBezTo>
                    <a:pt x="789" y="394"/>
                    <a:pt x="847" y="373"/>
                    <a:pt x="898" y="347"/>
                  </a:cubicBezTo>
                  <a:cubicBezTo>
                    <a:pt x="897" y="341"/>
                    <a:pt x="898" y="333"/>
                    <a:pt x="895" y="329"/>
                  </a:cubicBezTo>
                  <a:cubicBezTo>
                    <a:pt x="843" y="360"/>
                    <a:pt x="785" y="384"/>
                    <a:pt x="731" y="412"/>
                  </a:cubicBezTo>
                  <a:cubicBezTo>
                    <a:pt x="731" y="414"/>
                    <a:pt x="731" y="416"/>
                    <a:pt x="731" y="418"/>
                  </a:cubicBezTo>
                  <a:cubicBezTo>
                    <a:pt x="734" y="418"/>
                    <a:pt x="734" y="420"/>
                    <a:pt x="737" y="420"/>
                  </a:cubicBezTo>
                  <a:close/>
                  <a:moveTo>
                    <a:pt x="743" y="349"/>
                  </a:moveTo>
                  <a:cubicBezTo>
                    <a:pt x="792" y="330"/>
                    <a:pt x="835" y="306"/>
                    <a:pt x="883" y="287"/>
                  </a:cubicBezTo>
                  <a:cubicBezTo>
                    <a:pt x="889" y="284"/>
                    <a:pt x="890" y="288"/>
                    <a:pt x="896" y="289"/>
                  </a:cubicBezTo>
                  <a:cubicBezTo>
                    <a:pt x="896" y="283"/>
                    <a:pt x="896" y="276"/>
                    <a:pt x="896" y="270"/>
                  </a:cubicBezTo>
                  <a:cubicBezTo>
                    <a:pt x="855" y="290"/>
                    <a:pt x="808" y="309"/>
                    <a:pt x="770" y="329"/>
                  </a:cubicBezTo>
                  <a:cubicBezTo>
                    <a:pt x="756" y="337"/>
                    <a:pt x="740" y="341"/>
                    <a:pt x="731" y="354"/>
                  </a:cubicBezTo>
                  <a:cubicBezTo>
                    <a:pt x="732" y="356"/>
                    <a:pt x="731" y="358"/>
                    <a:pt x="733" y="358"/>
                  </a:cubicBezTo>
                  <a:cubicBezTo>
                    <a:pt x="733" y="351"/>
                    <a:pt x="740" y="352"/>
                    <a:pt x="743" y="349"/>
                  </a:cubicBezTo>
                  <a:close/>
                  <a:moveTo>
                    <a:pt x="774" y="312"/>
                  </a:moveTo>
                  <a:cubicBezTo>
                    <a:pt x="814" y="294"/>
                    <a:pt x="857" y="278"/>
                    <a:pt x="889" y="255"/>
                  </a:cubicBezTo>
                  <a:cubicBezTo>
                    <a:pt x="894" y="253"/>
                    <a:pt x="893" y="258"/>
                    <a:pt x="896" y="258"/>
                  </a:cubicBezTo>
                  <a:cubicBezTo>
                    <a:pt x="895" y="250"/>
                    <a:pt x="899" y="249"/>
                    <a:pt x="898" y="241"/>
                  </a:cubicBezTo>
                  <a:cubicBezTo>
                    <a:pt x="844" y="270"/>
                    <a:pt x="781" y="289"/>
                    <a:pt x="731" y="322"/>
                  </a:cubicBezTo>
                  <a:cubicBezTo>
                    <a:pt x="732" y="326"/>
                    <a:pt x="729" y="334"/>
                    <a:pt x="733" y="335"/>
                  </a:cubicBezTo>
                  <a:cubicBezTo>
                    <a:pt x="740" y="323"/>
                    <a:pt x="758" y="319"/>
                    <a:pt x="774" y="312"/>
                  </a:cubicBezTo>
                  <a:close/>
                  <a:moveTo>
                    <a:pt x="898" y="418"/>
                  </a:moveTo>
                  <a:cubicBezTo>
                    <a:pt x="897" y="407"/>
                    <a:pt x="901" y="391"/>
                    <a:pt x="896" y="383"/>
                  </a:cubicBezTo>
                  <a:cubicBezTo>
                    <a:pt x="844" y="411"/>
                    <a:pt x="792" y="439"/>
                    <a:pt x="733" y="460"/>
                  </a:cubicBezTo>
                  <a:cubicBezTo>
                    <a:pt x="734" y="465"/>
                    <a:pt x="731" y="475"/>
                    <a:pt x="735" y="477"/>
                  </a:cubicBezTo>
                  <a:cubicBezTo>
                    <a:pt x="758" y="460"/>
                    <a:pt x="784" y="447"/>
                    <a:pt x="810" y="435"/>
                  </a:cubicBezTo>
                  <a:cubicBezTo>
                    <a:pt x="837" y="422"/>
                    <a:pt x="862" y="407"/>
                    <a:pt x="889" y="395"/>
                  </a:cubicBezTo>
                  <a:cubicBezTo>
                    <a:pt x="890" y="398"/>
                    <a:pt x="894" y="398"/>
                    <a:pt x="893" y="404"/>
                  </a:cubicBezTo>
                  <a:cubicBezTo>
                    <a:pt x="884" y="416"/>
                    <a:pt x="868" y="419"/>
                    <a:pt x="856" y="425"/>
                  </a:cubicBezTo>
                  <a:cubicBezTo>
                    <a:pt x="817" y="446"/>
                    <a:pt x="778" y="465"/>
                    <a:pt x="743" y="487"/>
                  </a:cubicBezTo>
                  <a:cubicBezTo>
                    <a:pt x="736" y="489"/>
                    <a:pt x="737" y="483"/>
                    <a:pt x="733" y="481"/>
                  </a:cubicBezTo>
                  <a:cubicBezTo>
                    <a:pt x="733" y="486"/>
                    <a:pt x="733" y="490"/>
                    <a:pt x="733" y="495"/>
                  </a:cubicBezTo>
                  <a:cubicBezTo>
                    <a:pt x="790" y="471"/>
                    <a:pt x="844" y="444"/>
                    <a:pt x="898" y="418"/>
                  </a:cubicBezTo>
                  <a:close/>
                  <a:moveTo>
                    <a:pt x="893" y="372"/>
                  </a:moveTo>
                  <a:cubicBezTo>
                    <a:pt x="898" y="372"/>
                    <a:pt x="895" y="379"/>
                    <a:pt x="900" y="379"/>
                  </a:cubicBezTo>
                  <a:cubicBezTo>
                    <a:pt x="897" y="375"/>
                    <a:pt x="901" y="364"/>
                    <a:pt x="896" y="360"/>
                  </a:cubicBezTo>
                  <a:cubicBezTo>
                    <a:pt x="857" y="381"/>
                    <a:pt x="810" y="399"/>
                    <a:pt x="770" y="418"/>
                  </a:cubicBezTo>
                  <a:cubicBezTo>
                    <a:pt x="757" y="424"/>
                    <a:pt x="739" y="428"/>
                    <a:pt x="733" y="443"/>
                  </a:cubicBezTo>
                  <a:cubicBezTo>
                    <a:pt x="733" y="444"/>
                    <a:pt x="733" y="445"/>
                    <a:pt x="733" y="447"/>
                  </a:cubicBezTo>
                  <a:cubicBezTo>
                    <a:pt x="791" y="427"/>
                    <a:pt x="839" y="397"/>
                    <a:pt x="893" y="372"/>
                  </a:cubicBezTo>
                  <a:close/>
                  <a:moveTo>
                    <a:pt x="881" y="320"/>
                  </a:moveTo>
                  <a:cubicBezTo>
                    <a:pt x="888" y="316"/>
                    <a:pt x="899" y="315"/>
                    <a:pt x="898" y="304"/>
                  </a:cubicBezTo>
                  <a:cubicBezTo>
                    <a:pt x="885" y="305"/>
                    <a:pt x="872" y="315"/>
                    <a:pt x="860" y="322"/>
                  </a:cubicBezTo>
                  <a:cubicBezTo>
                    <a:pt x="820" y="344"/>
                    <a:pt x="777" y="362"/>
                    <a:pt x="733" y="379"/>
                  </a:cubicBezTo>
                  <a:cubicBezTo>
                    <a:pt x="734" y="385"/>
                    <a:pt x="731" y="395"/>
                    <a:pt x="735" y="397"/>
                  </a:cubicBezTo>
                  <a:cubicBezTo>
                    <a:pt x="782" y="371"/>
                    <a:pt x="837" y="348"/>
                    <a:pt x="881" y="320"/>
                  </a:cubicBezTo>
                  <a:close/>
                  <a:moveTo>
                    <a:pt x="737" y="366"/>
                  </a:moveTo>
                  <a:cubicBezTo>
                    <a:pt x="737" y="363"/>
                    <a:pt x="736" y="361"/>
                    <a:pt x="733" y="360"/>
                  </a:cubicBezTo>
                  <a:cubicBezTo>
                    <a:pt x="733" y="363"/>
                    <a:pt x="733" y="367"/>
                    <a:pt x="737" y="366"/>
                  </a:cubicBezTo>
                  <a:close/>
                  <a:moveTo>
                    <a:pt x="814" y="34"/>
                  </a:moveTo>
                  <a:cubicBezTo>
                    <a:pt x="815" y="33"/>
                    <a:pt x="821" y="29"/>
                    <a:pt x="816" y="32"/>
                  </a:cubicBezTo>
                  <a:cubicBezTo>
                    <a:pt x="790" y="38"/>
                    <a:pt x="769" y="48"/>
                    <a:pt x="749" y="59"/>
                  </a:cubicBezTo>
                  <a:cubicBezTo>
                    <a:pt x="769" y="51"/>
                    <a:pt x="798" y="43"/>
                    <a:pt x="814" y="34"/>
                  </a:cubicBezTo>
                  <a:close/>
                  <a:moveTo>
                    <a:pt x="777" y="168"/>
                  </a:moveTo>
                  <a:cubicBezTo>
                    <a:pt x="777" y="171"/>
                    <a:pt x="772" y="169"/>
                    <a:pt x="772" y="172"/>
                  </a:cubicBezTo>
                  <a:cubicBezTo>
                    <a:pt x="776" y="174"/>
                    <a:pt x="782" y="169"/>
                    <a:pt x="777" y="168"/>
                  </a:cubicBezTo>
                  <a:close/>
                  <a:moveTo>
                    <a:pt x="898" y="135"/>
                  </a:moveTo>
                  <a:cubicBezTo>
                    <a:pt x="898" y="126"/>
                    <a:pt x="898" y="116"/>
                    <a:pt x="898" y="107"/>
                  </a:cubicBezTo>
                  <a:cubicBezTo>
                    <a:pt x="894" y="108"/>
                    <a:pt x="889" y="108"/>
                    <a:pt x="885" y="111"/>
                  </a:cubicBezTo>
                  <a:cubicBezTo>
                    <a:pt x="890" y="118"/>
                    <a:pt x="885" y="123"/>
                    <a:pt x="881" y="128"/>
                  </a:cubicBezTo>
                  <a:cubicBezTo>
                    <a:pt x="883" y="134"/>
                    <a:pt x="896" y="130"/>
                    <a:pt x="898" y="135"/>
                  </a:cubicBezTo>
                  <a:close/>
                  <a:moveTo>
                    <a:pt x="898" y="230"/>
                  </a:moveTo>
                  <a:cubicBezTo>
                    <a:pt x="898" y="226"/>
                    <a:pt x="898" y="223"/>
                    <a:pt x="898" y="220"/>
                  </a:cubicBezTo>
                  <a:cubicBezTo>
                    <a:pt x="891" y="219"/>
                    <a:pt x="887" y="222"/>
                    <a:pt x="883" y="226"/>
                  </a:cubicBezTo>
                  <a:cubicBezTo>
                    <a:pt x="890" y="225"/>
                    <a:pt x="895" y="226"/>
                    <a:pt x="898" y="2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2"/>
            <p:cNvSpPr>
              <a:spLocks noEditPoints="1"/>
            </p:cNvSpPr>
            <p:nvPr/>
          </p:nvSpPr>
          <p:spPr bwMode="auto">
            <a:xfrm>
              <a:off x="8342313" y="5334000"/>
              <a:ext cx="652463" cy="24447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2" y="4"/>
                </a:cxn>
                <a:cxn ang="0">
                  <a:pos x="23" y="25"/>
                </a:cxn>
                <a:cxn ang="0">
                  <a:pos x="40" y="0"/>
                </a:cxn>
                <a:cxn ang="0">
                  <a:pos x="48" y="2"/>
                </a:cxn>
                <a:cxn ang="0">
                  <a:pos x="48" y="27"/>
                </a:cxn>
                <a:cxn ang="0">
                  <a:pos x="69" y="4"/>
                </a:cxn>
                <a:cxn ang="0">
                  <a:pos x="77" y="10"/>
                </a:cxn>
                <a:cxn ang="0">
                  <a:pos x="113" y="19"/>
                </a:cxn>
                <a:cxn ang="0">
                  <a:pos x="134" y="12"/>
                </a:cxn>
                <a:cxn ang="0">
                  <a:pos x="117" y="36"/>
                </a:cxn>
                <a:cxn ang="0">
                  <a:pos x="146" y="8"/>
                </a:cxn>
                <a:cxn ang="0">
                  <a:pos x="144" y="31"/>
                </a:cxn>
                <a:cxn ang="0">
                  <a:pos x="150" y="31"/>
                </a:cxn>
                <a:cxn ang="0">
                  <a:pos x="163" y="6"/>
                </a:cxn>
                <a:cxn ang="0">
                  <a:pos x="169" y="33"/>
                </a:cxn>
                <a:cxn ang="0">
                  <a:pos x="165" y="61"/>
                </a:cxn>
                <a:cxn ang="0">
                  <a:pos x="154" y="46"/>
                </a:cxn>
                <a:cxn ang="0">
                  <a:pos x="134" y="46"/>
                </a:cxn>
                <a:cxn ang="0">
                  <a:pos x="88" y="50"/>
                </a:cxn>
                <a:cxn ang="0">
                  <a:pos x="79" y="65"/>
                </a:cxn>
                <a:cxn ang="0">
                  <a:pos x="67" y="40"/>
                </a:cxn>
                <a:cxn ang="0">
                  <a:pos x="50" y="50"/>
                </a:cxn>
                <a:cxn ang="0">
                  <a:pos x="38" y="29"/>
                </a:cxn>
                <a:cxn ang="0">
                  <a:pos x="38" y="42"/>
                </a:cxn>
                <a:cxn ang="0">
                  <a:pos x="21" y="48"/>
                </a:cxn>
                <a:cxn ang="0">
                  <a:pos x="14" y="33"/>
                </a:cxn>
                <a:cxn ang="0">
                  <a:pos x="10" y="54"/>
                </a:cxn>
                <a:cxn ang="0">
                  <a:pos x="0" y="54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108" y="33"/>
                </a:cxn>
                <a:cxn ang="0">
                  <a:pos x="100" y="36"/>
                </a:cxn>
                <a:cxn ang="0">
                  <a:pos x="108" y="33"/>
                </a:cxn>
              </a:cxnLst>
              <a:rect l="0" t="0" r="r" b="b"/>
              <a:pathLst>
                <a:path w="174" h="65">
                  <a:moveTo>
                    <a:pt x="0" y="54"/>
                  </a:moveTo>
                  <a:cubicBezTo>
                    <a:pt x="0" y="34"/>
                    <a:pt x="2" y="19"/>
                    <a:pt x="2" y="4"/>
                  </a:cubicBezTo>
                  <a:cubicBezTo>
                    <a:pt x="18" y="2"/>
                    <a:pt x="15" y="19"/>
                    <a:pt x="23" y="25"/>
                  </a:cubicBezTo>
                  <a:cubicBezTo>
                    <a:pt x="31" y="19"/>
                    <a:pt x="35" y="9"/>
                    <a:pt x="40" y="0"/>
                  </a:cubicBezTo>
                  <a:cubicBezTo>
                    <a:pt x="44" y="0"/>
                    <a:pt x="44" y="2"/>
                    <a:pt x="48" y="2"/>
                  </a:cubicBezTo>
                  <a:cubicBezTo>
                    <a:pt x="48" y="10"/>
                    <a:pt x="48" y="19"/>
                    <a:pt x="48" y="27"/>
                  </a:cubicBezTo>
                  <a:cubicBezTo>
                    <a:pt x="60" y="24"/>
                    <a:pt x="60" y="10"/>
                    <a:pt x="69" y="4"/>
                  </a:cubicBezTo>
                  <a:cubicBezTo>
                    <a:pt x="74" y="3"/>
                    <a:pt x="77" y="5"/>
                    <a:pt x="77" y="10"/>
                  </a:cubicBezTo>
                  <a:cubicBezTo>
                    <a:pt x="87" y="2"/>
                    <a:pt x="111" y="7"/>
                    <a:pt x="113" y="19"/>
                  </a:cubicBezTo>
                  <a:cubicBezTo>
                    <a:pt x="121" y="17"/>
                    <a:pt x="123" y="10"/>
                    <a:pt x="134" y="12"/>
                  </a:cubicBezTo>
                  <a:cubicBezTo>
                    <a:pt x="134" y="25"/>
                    <a:pt x="120" y="25"/>
                    <a:pt x="117" y="36"/>
                  </a:cubicBezTo>
                  <a:cubicBezTo>
                    <a:pt x="139" y="52"/>
                    <a:pt x="130" y="10"/>
                    <a:pt x="146" y="8"/>
                  </a:cubicBezTo>
                  <a:cubicBezTo>
                    <a:pt x="150" y="14"/>
                    <a:pt x="144" y="22"/>
                    <a:pt x="144" y="31"/>
                  </a:cubicBezTo>
                  <a:cubicBezTo>
                    <a:pt x="146" y="31"/>
                    <a:pt x="148" y="31"/>
                    <a:pt x="150" y="31"/>
                  </a:cubicBezTo>
                  <a:cubicBezTo>
                    <a:pt x="155" y="23"/>
                    <a:pt x="153" y="8"/>
                    <a:pt x="163" y="6"/>
                  </a:cubicBezTo>
                  <a:cubicBezTo>
                    <a:pt x="172" y="14"/>
                    <a:pt x="151" y="32"/>
                    <a:pt x="169" y="33"/>
                  </a:cubicBezTo>
                  <a:cubicBezTo>
                    <a:pt x="157" y="43"/>
                    <a:pt x="174" y="51"/>
                    <a:pt x="165" y="61"/>
                  </a:cubicBezTo>
                  <a:cubicBezTo>
                    <a:pt x="158" y="60"/>
                    <a:pt x="154" y="55"/>
                    <a:pt x="154" y="46"/>
                  </a:cubicBezTo>
                  <a:cubicBezTo>
                    <a:pt x="143" y="45"/>
                    <a:pt x="140" y="58"/>
                    <a:pt x="134" y="46"/>
                  </a:cubicBezTo>
                  <a:cubicBezTo>
                    <a:pt x="126" y="61"/>
                    <a:pt x="108" y="46"/>
                    <a:pt x="88" y="50"/>
                  </a:cubicBezTo>
                  <a:cubicBezTo>
                    <a:pt x="83" y="53"/>
                    <a:pt x="85" y="64"/>
                    <a:pt x="79" y="65"/>
                  </a:cubicBezTo>
                  <a:cubicBezTo>
                    <a:pt x="71" y="61"/>
                    <a:pt x="69" y="50"/>
                    <a:pt x="67" y="40"/>
                  </a:cubicBezTo>
                  <a:cubicBezTo>
                    <a:pt x="55" y="37"/>
                    <a:pt x="59" y="50"/>
                    <a:pt x="50" y="50"/>
                  </a:cubicBezTo>
                  <a:cubicBezTo>
                    <a:pt x="40" y="49"/>
                    <a:pt x="43" y="35"/>
                    <a:pt x="38" y="29"/>
                  </a:cubicBezTo>
                  <a:cubicBezTo>
                    <a:pt x="34" y="31"/>
                    <a:pt x="41" y="36"/>
                    <a:pt x="38" y="42"/>
                  </a:cubicBezTo>
                  <a:cubicBezTo>
                    <a:pt x="35" y="47"/>
                    <a:pt x="27" y="46"/>
                    <a:pt x="21" y="48"/>
                  </a:cubicBezTo>
                  <a:cubicBezTo>
                    <a:pt x="17" y="45"/>
                    <a:pt x="18" y="36"/>
                    <a:pt x="14" y="33"/>
                  </a:cubicBezTo>
                  <a:cubicBezTo>
                    <a:pt x="10" y="37"/>
                    <a:pt x="9" y="45"/>
                    <a:pt x="10" y="54"/>
                  </a:cubicBezTo>
                  <a:cubicBezTo>
                    <a:pt x="6" y="54"/>
                    <a:pt x="3" y="54"/>
                    <a:pt x="0" y="54"/>
                  </a:cubicBezTo>
                  <a:close/>
                  <a:moveTo>
                    <a:pt x="96" y="25"/>
                  </a:moveTo>
                  <a:cubicBezTo>
                    <a:pt x="106" y="20"/>
                    <a:pt x="89" y="20"/>
                    <a:pt x="96" y="25"/>
                  </a:cubicBezTo>
                  <a:close/>
                  <a:moveTo>
                    <a:pt x="108" y="33"/>
                  </a:moveTo>
                  <a:cubicBezTo>
                    <a:pt x="103" y="32"/>
                    <a:pt x="100" y="33"/>
                    <a:pt x="100" y="36"/>
                  </a:cubicBezTo>
                  <a:cubicBezTo>
                    <a:pt x="103" y="36"/>
                    <a:pt x="110" y="38"/>
                    <a:pt x="108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 rot="20739532">
            <a:off x="1263195" y="645611"/>
            <a:ext cx="2180739" cy="1641794"/>
            <a:chOff x="1905000" y="4114800"/>
            <a:chExt cx="4438651" cy="3341688"/>
          </a:xfrm>
          <a:solidFill>
            <a:schemeClr val="bg1"/>
          </a:solidFill>
        </p:grpSpPr>
        <p:sp>
          <p:nvSpPr>
            <p:cNvPr id="112" name="Freeform 167"/>
            <p:cNvSpPr>
              <a:spLocks noEditPoints="1"/>
            </p:cNvSpPr>
            <p:nvPr/>
          </p:nvSpPr>
          <p:spPr bwMode="auto">
            <a:xfrm>
              <a:off x="2235200" y="4572000"/>
              <a:ext cx="625475" cy="371475"/>
            </a:xfrm>
            <a:custGeom>
              <a:avLst/>
              <a:gdLst/>
              <a:ahLst/>
              <a:cxnLst>
                <a:cxn ang="0">
                  <a:pos x="61" y="28"/>
                </a:cxn>
                <a:cxn ang="0">
                  <a:pos x="121" y="13"/>
                </a:cxn>
                <a:cxn ang="0">
                  <a:pos x="80" y="38"/>
                </a:cxn>
                <a:cxn ang="0">
                  <a:pos x="79" y="51"/>
                </a:cxn>
                <a:cxn ang="0">
                  <a:pos x="111" y="44"/>
                </a:cxn>
                <a:cxn ang="0">
                  <a:pos x="144" y="9"/>
                </a:cxn>
                <a:cxn ang="0">
                  <a:pos x="153" y="32"/>
                </a:cxn>
                <a:cxn ang="0">
                  <a:pos x="125" y="69"/>
                </a:cxn>
                <a:cxn ang="0">
                  <a:pos x="167" y="59"/>
                </a:cxn>
                <a:cxn ang="0">
                  <a:pos x="125" y="80"/>
                </a:cxn>
                <a:cxn ang="0">
                  <a:pos x="88" y="94"/>
                </a:cxn>
                <a:cxn ang="0">
                  <a:pos x="77" y="99"/>
                </a:cxn>
                <a:cxn ang="0">
                  <a:pos x="25" y="67"/>
                </a:cxn>
                <a:cxn ang="0">
                  <a:pos x="25" y="94"/>
                </a:cxn>
                <a:cxn ang="0">
                  <a:pos x="15" y="36"/>
                </a:cxn>
                <a:cxn ang="0">
                  <a:pos x="2" y="28"/>
                </a:cxn>
                <a:cxn ang="0">
                  <a:pos x="61" y="28"/>
                </a:cxn>
                <a:cxn ang="0">
                  <a:pos x="50" y="24"/>
                </a:cxn>
                <a:cxn ang="0">
                  <a:pos x="31" y="21"/>
                </a:cxn>
                <a:cxn ang="0">
                  <a:pos x="29" y="49"/>
                </a:cxn>
                <a:cxn ang="0">
                  <a:pos x="50" y="24"/>
                </a:cxn>
                <a:cxn ang="0">
                  <a:pos x="65" y="72"/>
                </a:cxn>
                <a:cxn ang="0">
                  <a:pos x="57" y="59"/>
                </a:cxn>
                <a:cxn ang="0">
                  <a:pos x="65" y="55"/>
                </a:cxn>
                <a:cxn ang="0">
                  <a:pos x="67" y="46"/>
                </a:cxn>
                <a:cxn ang="0">
                  <a:pos x="55" y="40"/>
                </a:cxn>
                <a:cxn ang="0">
                  <a:pos x="40" y="59"/>
                </a:cxn>
                <a:cxn ang="0">
                  <a:pos x="65" y="72"/>
                </a:cxn>
                <a:cxn ang="0">
                  <a:pos x="79" y="82"/>
                </a:cxn>
                <a:cxn ang="0">
                  <a:pos x="115" y="72"/>
                </a:cxn>
                <a:cxn ang="0">
                  <a:pos x="109" y="57"/>
                </a:cxn>
                <a:cxn ang="0">
                  <a:pos x="77" y="69"/>
                </a:cxn>
                <a:cxn ang="0">
                  <a:pos x="79" y="82"/>
                </a:cxn>
              </a:cxnLst>
              <a:rect l="0" t="0" r="r" b="b"/>
              <a:pathLst>
                <a:path w="167" h="99">
                  <a:moveTo>
                    <a:pt x="61" y="28"/>
                  </a:moveTo>
                  <a:cubicBezTo>
                    <a:pt x="81" y="23"/>
                    <a:pt x="97" y="14"/>
                    <a:pt x="121" y="13"/>
                  </a:cubicBezTo>
                  <a:cubicBezTo>
                    <a:pt x="121" y="33"/>
                    <a:pt x="90" y="26"/>
                    <a:pt x="80" y="38"/>
                  </a:cubicBezTo>
                  <a:cubicBezTo>
                    <a:pt x="81" y="44"/>
                    <a:pt x="77" y="45"/>
                    <a:pt x="79" y="51"/>
                  </a:cubicBezTo>
                  <a:cubicBezTo>
                    <a:pt x="87" y="54"/>
                    <a:pt x="100" y="44"/>
                    <a:pt x="111" y="44"/>
                  </a:cubicBezTo>
                  <a:cubicBezTo>
                    <a:pt x="123" y="33"/>
                    <a:pt x="128" y="16"/>
                    <a:pt x="144" y="9"/>
                  </a:cubicBezTo>
                  <a:cubicBezTo>
                    <a:pt x="151" y="13"/>
                    <a:pt x="156" y="19"/>
                    <a:pt x="153" y="32"/>
                  </a:cubicBezTo>
                  <a:cubicBezTo>
                    <a:pt x="134" y="29"/>
                    <a:pt x="120" y="49"/>
                    <a:pt x="125" y="69"/>
                  </a:cubicBezTo>
                  <a:cubicBezTo>
                    <a:pt x="145" y="72"/>
                    <a:pt x="154" y="56"/>
                    <a:pt x="167" y="59"/>
                  </a:cubicBezTo>
                  <a:cubicBezTo>
                    <a:pt x="164" y="81"/>
                    <a:pt x="142" y="76"/>
                    <a:pt x="125" y="80"/>
                  </a:cubicBezTo>
                  <a:cubicBezTo>
                    <a:pt x="116" y="82"/>
                    <a:pt x="99" y="89"/>
                    <a:pt x="88" y="94"/>
                  </a:cubicBezTo>
                  <a:cubicBezTo>
                    <a:pt x="84" y="95"/>
                    <a:pt x="80" y="99"/>
                    <a:pt x="77" y="99"/>
                  </a:cubicBezTo>
                  <a:cubicBezTo>
                    <a:pt x="57" y="90"/>
                    <a:pt x="55" y="65"/>
                    <a:pt x="25" y="67"/>
                  </a:cubicBezTo>
                  <a:cubicBezTo>
                    <a:pt x="18" y="76"/>
                    <a:pt x="24" y="82"/>
                    <a:pt x="25" y="94"/>
                  </a:cubicBezTo>
                  <a:cubicBezTo>
                    <a:pt x="0" y="93"/>
                    <a:pt x="16" y="52"/>
                    <a:pt x="15" y="36"/>
                  </a:cubicBezTo>
                  <a:cubicBezTo>
                    <a:pt x="11" y="33"/>
                    <a:pt x="3" y="34"/>
                    <a:pt x="2" y="28"/>
                  </a:cubicBezTo>
                  <a:cubicBezTo>
                    <a:pt x="3" y="4"/>
                    <a:pt x="61" y="0"/>
                    <a:pt x="61" y="28"/>
                  </a:cubicBezTo>
                  <a:close/>
                  <a:moveTo>
                    <a:pt x="50" y="24"/>
                  </a:moveTo>
                  <a:cubicBezTo>
                    <a:pt x="47" y="20"/>
                    <a:pt x="39" y="20"/>
                    <a:pt x="31" y="21"/>
                  </a:cubicBezTo>
                  <a:cubicBezTo>
                    <a:pt x="28" y="27"/>
                    <a:pt x="24" y="42"/>
                    <a:pt x="29" y="49"/>
                  </a:cubicBezTo>
                  <a:cubicBezTo>
                    <a:pt x="37" y="43"/>
                    <a:pt x="47" y="37"/>
                    <a:pt x="50" y="24"/>
                  </a:cubicBezTo>
                  <a:close/>
                  <a:moveTo>
                    <a:pt x="65" y="72"/>
                  </a:moveTo>
                  <a:cubicBezTo>
                    <a:pt x="66" y="65"/>
                    <a:pt x="57" y="67"/>
                    <a:pt x="57" y="59"/>
                  </a:cubicBezTo>
                  <a:cubicBezTo>
                    <a:pt x="58" y="56"/>
                    <a:pt x="61" y="55"/>
                    <a:pt x="65" y="55"/>
                  </a:cubicBezTo>
                  <a:cubicBezTo>
                    <a:pt x="64" y="51"/>
                    <a:pt x="65" y="48"/>
                    <a:pt x="67" y="46"/>
                  </a:cubicBezTo>
                  <a:cubicBezTo>
                    <a:pt x="62" y="45"/>
                    <a:pt x="61" y="40"/>
                    <a:pt x="55" y="40"/>
                  </a:cubicBezTo>
                  <a:cubicBezTo>
                    <a:pt x="54" y="50"/>
                    <a:pt x="43" y="50"/>
                    <a:pt x="40" y="59"/>
                  </a:cubicBezTo>
                  <a:cubicBezTo>
                    <a:pt x="53" y="59"/>
                    <a:pt x="58" y="67"/>
                    <a:pt x="65" y="72"/>
                  </a:cubicBezTo>
                  <a:close/>
                  <a:moveTo>
                    <a:pt x="79" y="82"/>
                  </a:moveTo>
                  <a:cubicBezTo>
                    <a:pt x="94" y="82"/>
                    <a:pt x="105" y="77"/>
                    <a:pt x="115" y="72"/>
                  </a:cubicBezTo>
                  <a:cubicBezTo>
                    <a:pt x="110" y="70"/>
                    <a:pt x="109" y="65"/>
                    <a:pt x="109" y="57"/>
                  </a:cubicBezTo>
                  <a:cubicBezTo>
                    <a:pt x="96" y="58"/>
                    <a:pt x="90" y="67"/>
                    <a:pt x="77" y="69"/>
                  </a:cubicBezTo>
                  <a:cubicBezTo>
                    <a:pt x="77" y="74"/>
                    <a:pt x="76" y="80"/>
                    <a:pt x="79" y="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8"/>
            <p:cNvSpPr>
              <a:spLocks/>
            </p:cNvSpPr>
            <p:nvPr/>
          </p:nvSpPr>
          <p:spPr bwMode="auto">
            <a:xfrm>
              <a:off x="2238375" y="4422775"/>
              <a:ext cx="754063" cy="190500"/>
            </a:xfrm>
            <a:custGeom>
              <a:avLst/>
              <a:gdLst/>
              <a:ahLst/>
              <a:cxnLst>
                <a:cxn ang="0">
                  <a:pos x="137" y="24"/>
                </a:cxn>
                <a:cxn ang="0">
                  <a:pos x="137" y="9"/>
                </a:cxn>
                <a:cxn ang="0">
                  <a:pos x="147" y="14"/>
                </a:cxn>
                <a:cxn ang="0">
                  <a:pos x="168" y="30"/>
                </a:cxn>
                <a:cxn ang="0">
                  <a:pos x="174" y="26"/>
                </a:cxn>
                <a:cxn ang="0">
                  <a:pos x="170" y="14"/>
                </a:cxn>
                <a:cxn ang="0">
                  <a:pos x="187" y="14"/>
                </a:cxn>
                <a:cxn ang="0">
                  <a:pos x="193" y="34"/>
                </a:cxn>
                <a:cxn ang="0">
                  <a:pos x="197" y="51"/>
                </a:cxn>
                <a:cxn ang="0">
                  <a:pos x="187" y="51"/>
                </a:cxn>
                <a:cxn ang="0">
                  <a:pos x="183" y="39"/>
                </a:cxn>
                <a:cxn ang="0">
                  <a:pos x="172" y="45"/>
                </a:cxn>
                <a:cxn ang="0">
                  <a:pos x="160" y="36"/>
                </a:cxn>
                <a:cxn ang="0">
                  <a:pos x="156" y="43"/>
                </a:cxn>
                <a:cxn ang="0">
                  <a:pos x="129" y="36"/>
                </a:cxn>
                <a:cxn ang="0">
                  <a:pos x="126" y="43"/>
                </a:cxn>
                <a:cxn ang="0">
                  <a:pos x="112" y="39"/>
                </a:cxn>
                <a:cxn ang="0">
                  <a:pos x="91" y="39"/>
                </a:cxn>
                <a:cxn ang="0">
                  <a:pos x="83" y="45"/>
                </a:cxn>
                <a:cxn ang="0">
                  <a:pos x="76" y="36"/>
                </a:cxn>
                <a:cxn ang="0">
                  <a:pos x="54" y="47"/>
                </a:cxn>
                <a:cxn ang="0">
                  <a:pos x="18" y="45"/>
                </a:cxn>
                <a:cxn ang="0">
                  <a:pos x="33" y="14"/>
                </a:cxn>
                <a:cxn ang="0">
                  <a:pos x="22" y="34"/>
                </a:cxn>
                <a:cxn ang="0">
                  <a:pos x="35" y="36"/>
                </a:cxn>
                <a:cxn ang="0">
                  <a:pos x="49" y="13"/>
                </a:cxn>
                <a:cxn ang="0">
                  <a:pos x="62" y="22"/>
                </a:cxn>
                <a:cxn ang="0">
                  <a:pos x="72" y="9"/>
                </a:cxn>
                <a:cxn ang="0">
                  <a:pos x="89" y="13"/>
                </a:cxn>
                <a:cxn ang="0">
                  <a:pos x="97" y="28"/>
                </a:cxn>
                <a:cxn ang="0">
                  <a:pos x="104" y="11"/>
                </a:cxn>
                <a:cxn ang="0">
                  <a:pos x="114" y="14"/>
                </a:cxn>
                <a:cxn ang="0">
                  <a:pos x="120" y="7"/>
                </a:cxn>
                <a:cxn ang="0">
                  <a:pos x="137" y="24"/>
                </a:cxn>
              </a:cxnLst>
              <a:rect l="0" t="0" r="r" b="b"/>
              <a:pathLst>
                <a:path w="201" h="51">
                  <a:moveTo>
                    <a:pt x="137" y="24"/>
                  </a:moveTo>
                  <a:cubicBezTo>
                    <a:pt x="143" y="21"/>
                    <a:pt x="135" y="15"/>
                    <a:pt x="137" y="9"/>
                  </a:cubicBezTo>
                  <a:cubicBezTo>
                    <a:pt x="143" y="8"/>
                    <a:pt x="148" y="8"/>
                    <a:pt x="147" y="14"/>
                  </a:cubicBezTo>
                  <a:cubicBezTo>
                    <a:pt x="160" y="6"/>
                    <a:pt x="166" y="17"/>
                    <a:pt x="168" y="30"/>
                  </a:cubicBezTo>
                  <a:cubicBezTo>
                    <a:pt x="170" y="29"/>
                    <a:pt x="171" y="26"/>
                    <a:pt x="174" y="26"/>
                  </a:cubicBezTo>
                  <a:cubicBezTo>
                    <a:pt x="175" y="19"/>
                    <a:pt x="164" y="20"/>
                    <a:pt x="170" y="14"/>
                  </a:cubicBezTo>
                  <a:cubicBezTo>
                    <a:pt x="175" y="10"/>
                    <a:pt x="179" y="16"/>
                    <a:pt x="187" y="14"/>
                  </a:cubicBezTo>
                  <a:cubicBezTo>
                    <a:pt x="189" y="20"/>
                    <a:pt x="193" y="25"/>
                    <a:pt x="193" y="34"/>
                  </a:cubicBezTo>
                  <a:cubicBezTo>
                    <a:pt x="198" y="35"/>
                    <a:pt x="201" y="46"/>
                    <a:pt x="197" y="51"/>
                  </a:cubicBezTo>
                  <a:cubicBezTo>
                    <a:pt x="193" y="51"/>
                    <a:pt x="190" y="51"/>
                    <a:pt x="187" y="51"/>
                  </a:cubicBezTo>
                  <a:cubicBezTo>
                    <a:pt x="186" y="47"/>
                    <a:pt x="182" y="45"/>
                    <a:pt x="183" y="39"/>
                  </a:cubicBezTo>
                  <a:cubicBezTo>
                    <a:pt x="176" y="38"/>
                    <a:pt x="178" y="46"/>
                    <a:pt x="172" y="45"/>
                  </a:cubicBezTo>
                  <a:cubicBezTo>
                    <a:pt x="168" y="42"/>
                    <a:pt x="163" y="39"/>
                    <a:pt x="160" y="36"/>
                  </a:cubicBezTo>
                  <a:cubicBezTo>
                    <a:pt x="157" y="36"/>
                    <a:pt x="159" y="42"/>
                    <a:pt x="156" y="43"/>
                  </a:cubicBezTo>
                  <a:cubicBezTo>
                    <a:pt x="147" y="35"/>
                    <a:pt x="135" y="50"/>
                    <a:pt x="129" y="36"/>
                  </a:cubicBezTo>
                  <a:cubicBezTo>
                    <a:pt x="126" y="36"/>
                    <a:pt x="128" y="42"/>
                    <a:pt x="126" y="43"/>
                  </a:cubicBezTo>
                  <a:cubicBezTo>
                    <a:pt x="121" y="42"/>
                    <a:pt x="116" y="42"/>
                    <a:pt x="112" y="39"/>
                  </a:cubicBezTo>
                  <a:cubicBezTo>
                    <a:pt x="109" y="49"/>
                    <a:pt x="95" y="50"/>
                    <a:pt x="91" y="39"/>
                  </a:cubicBezTo>
                  <a:cubicBezTo>
                    <a:pt x="87" y="40"/>
                    <a:pt x="89" y="47"/>
                    <a:pt x="83" y="45"/>
                  </a:cubicBezTo>
                  <a:cubicBezTo>
                    <a:pt x="80" y="42"/>
                    <a:pt x="77" y="40"/>
                    <a:pt x="76" y="36"/>
                  </a:cubicBezTo>
                  <a:cubicBezTo>
                    <a:pt x="69" y="46"/>
                    <a:pt x="64" y="34"/>
                    <a:pt x="54" y="47"/>
                  </a:cubicBezTo>
                  <a:cubicBezTo>
                    <a:pt x="42" y="43"/>
                    <a:pt x="35" y="45"/>
                    <a:pt x="18" y="45"/>
                  </a:cubicBezTo>
                  <a:cubicBezTo>
                    <a:pt x="0" y="37"/>
                    <a:pt x="17" y="0"/>
                    <a:pt x="33" y="14"/>
                  </a:cubicBezTo>
                  <a:cubicBezTo>
                    <a:pt x="32" y="24"/>
                    <a:pt x="21" y="22"/>
                    <a:pt x="22" y="34"/>
                  </a:cubicBezTo>
                  <a:cubicBezTo>
                    <a:pt x="23" y="38"/>
                    <a:pt x="31" y="34"/>
                    <a:pt x="35" y="36"/>
                  </a:cubicBezTo>
                  <a:cubicBezTo>
                    <a:pt x="43" y="31"/>
                    <a:pt x="41" y="17"/>
                    <a:pt x="49" y="13"/>
                  </a:cubicBezTo>
                  <a:cubicBezTo>
                    <a:pt x="57" y="12"/>
                    <a:pt x="59" y="18"/>
                    <a:pt x="62" y="22"/>
                  </a:cubicBezTo>
                  <a:cubicBezTo>
                    <a:pt x="67" y="19"/>
                    <a:pt x="66" y="11"/>
                    <a:pt x="72" y="9"/>
                  </a:cubicBezTo>
                  <a:cubicBezTo>
                    <a:pt x="82" y="9"/>
                    <a:pt x="77" y="16"/>
                    <a:pt x="89" y="13"/>
                  </a:cubicBezTo>
                  <a:cubicBezTo>
                    <a:pt x="92" y="18"/>
                    <a:pt x="98" y="19"/>
                    <a:pt x="97" y="28"/>
                  </a:cubicBezTo>
                  <a:cubicBezTo>
                    <a:pt x="98" y="21"/>
                    <a:pt x="101" y="16"/>
                    <a:pt x="104" y="11"/>
                  </a:cubicBezTo>
                  <a:cubicBezTo>
                    <a:pt x="109" y="10"/>
                    <a:pt x="114" y="10"/>
                    <a:pt x="114" y="14"/>
                  </a:cubicBezTo>
                  <a:cubicBezTo>
                    <a:pt x="117" y="13"/>
                    <a:pt x="116" y="8"/>
                    <a:pt x="120" y="7"/>
                  </a:cubicBezTo>
                  <a:cubicBezTo>
                    <a:pt x="127" y="11"/>
                    <a:pt x="138" y="12"/>
                    <a:pt x="137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70"/>
            <p:cNvSpPr>
              <a:spLocks/>
            </p:cNvSpPr>
            <p:nvPr/>
          </p:nvSpPr>
          <p:spPr bwMode="auto">
            <a:xfrm>
              <a:off x="2351088" y="6234113"/>
              <a:ext cx="1439863" cy="134938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29"/>
                </a:cxn>
                <a:cxn ang="0">
                  <a:pos x="384" y="0"/>
                </a:cxn>
                <a:cxn ang="0">
                  <a:pos x="341" y="11"/>
                </a:cxn>
                <a:cxn ang="0">
                  <a:pos x="197" y="23"/>
                </a:cxn>
                <a:cxn ang="0">
                  <a:pos x="5" y="36"/>
                </a:cxn>
                <a:cxn ang="0">
                  <a:pos x="0" y="35"/>
                </a:cxn>
              </a:cxnLst>
              <a:rect l="0" t="0" r="r" b="b"/>
              <a:pathLst>
                <a:path w="384" h="36">
                  <a:moveTo>
                    <a:pt x="0" y="35"/>
                  </a:moveTo>
                  <a:cubicBezTo>
                    <a:pt x="0" y="33"/>
                    <a:pt x="0" y="31"/>
                    <a:pt x="0" y="29"/>
                  </a:cubicBezTo>
                  <a:cubicBezTo>
                    <a:pt x="126" y="18"/>
                    <a:pt x="255" y="9"/>
                    <a:pt x="384" y="0"/>
                  </a:cubicBezTo>
                  <a:cubicBezTo>
                    <a:pt x="374" y="13"/>
                    <a:pt x="355" y="10"/>
                    <a:pt x="341" y="11"/>
                  </a:cubicBezTo>
                  <a:cubicBezTo>
                    <a:pt x="295" y="16"/>
                    <a:pt x="247" y="20"/>
                    <a:pt x="197" y="23"/>
                  </a:cubicBezTo>
                  <a:cubicBezTo>
                    <a:pt x="131" y="27"/>
                    <a:pt x="64" y="34"/>
                    <a:pt x="5" y="36"/>
                  </a:cubicBezTo>
                  <a:cubicBezTo>
                    <a:pt x="4" y="35"/>
                    <a:pt x="2" y="34"/>
                    <a:pt x="0" y="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6"/>
            <p:cNvSpPr>
              <a:spLocks/>
            </p:cNvSpPr>
            <p:nvPr/>
          </p:nvSpPr>
          <p:spPr bwMode="auto">
            <a:xfrm>
              <a:off x="2838450" y="4621213"/>
              <a:ext cx="214313" cy="333375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1" y="31"/>
                </a:cxn>
                <a:cxn ang="0">
                  <a:pos x="38" y="0"/>
                </a:cxn>
                <a:cxn ang="0">
                  <a:pos x="37" y="42"/>
                </a:cxn>
                <a:cxn ang="0">
                  <a:pos x="21" y="67"/>
                </a:cxn>
                <a:cxn ang="0">
                  <a:pos x="17" y="88"/>
                </a:cxn>
                <a:cxn ang="0">
                  <a:pos x="8" y="86"/>
                </a:cxn>
                <a:cxn ang="0">
                  <a:pos x="19" y="44"/>
                </a:cxn>
                <a:cxn ang="0">
                  <a:pos x="2" y="4"/>
                </a:cxn>
              </a:cxnLst>
              <a:rect l="0" t="0" r="r" b="b"/>
              <a:pathLst>
                <a:path w="57" h="89">
                  <a:moveTo>
                    <a:pt x="2" y="4"/>
                  </a:moveTo>
                  <a:cubicBezTo>
                    <a:pt x="20" y="1"/>
                    <a:pt x="16" y="20"/>
                    <a:pt x="21" y="31"/>
                  </a:cubicBezTo>
                  <a:cubicBezTo>
                    <a:pt x="32" y="25"/>
                    <a:pt x="30" y="7"/>
                    <a:pt x="38" y="0"/>
                  </a:cubicBezTo>
                  <a:cubicBezTo>
                    <a:pt x="57" y="8"/>
                    <a:pt x="34" y="27"/>
                    <a:pt x="37" y="42"/>
                  </a:cubicBezTo>
                  <a:cubicBezTo>
                    <a:pt x="29" y="48"/>
                    <a:pt x="28" y="60"/>
                    <a:pt x="21" y="67"/>
                  </a:cubicBezTo>
                  <a:cubicBezTo>
                    <a:pt x="21" y="75"/>
                    <a:pt x="22" y="85"/>
                    <a:pt x="17" y="88"/>
                  </a:cubicBezTo>
                  <a:cubicBezTo>
                    <a:pt x="13" y="89"/>
                    <a:pt x="13" y="85"/>
                    <a:pt x="8" y="86"/>
                  </a:cubicBezTo>
                  <a:cubicBezTo>
                    <a:pt x="3" y="70"/>
                    <a:pt x="15" y="57"/>
                    <a:pt x="19" y="44"/>
                  </a:cubicBezTo>
                  <a:cubicBezTo>
                    <a:pt x="10" y="35"/>
                    <a:pt x="0" y="18"/>
                    <a:pt x="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77"/>
            <p:cNvSpPr>
              <a:spLocks/>
            </p:cNvSpPr>
            <p:nvPr/>
          </p:nvSpPr>
          <p:spPr bwMode="auto">
            <a:xfrm>
              <a:off x="2884488" y="4464050"/>
              <a:ext cx="611188" cy="487363"/>
            </a:xfrm>
            <a:custGeom>
              <a:avLst/>
              <a:gdLst/>
              <a:ahLst/>
              <a:cxnLst>
                <a:cxn ang="0">
                  <a:pos x="67" y="23"/>
                </a:cxn>
                <a:cxn ang="0">
                  <a:pos x="59" y="9"/>
                </a:cxn>
                <a:cxn ang="0">
                  <a:pos x="48" y="36"/>
                </a:cxn>
                <a:cxn ang="0">
                  <a:pos x="38" y="19"/>
                </a:cxn>
                <a:cxn ang="0">
                  <a:pos x="25" y="3"/>
                </a:cxn>
                <a:cxn ang="0">
                  <a:pos x="61" y="0"/>
                </a:cxn>
                <a:cxn ang="0">
                  <a:pos x="88" y="2"/>
                </a:cxn>
                <a:cxn ang="0">
                  <a:pos x="67" y="46"/>
                </a:cxn>
                <a:cxn ang="0">
                  <a:pos x="71" y="71"/>
                </a:cxn>
                <a:cxn ang="0">
                  <a:pos x="59" y="65"/>
                </a:cxn>
                <a:cxn ang="0">
                  <a:pos x="38" y="103"/>
                </a:cxn>
                <a:cxn ang="0">
                  <a:pos x="73" y="98"/>
                </a:cxn>
                <a:cxn ang="0">
                  <a:pos x="84" y="48"/>
                </a:cxn>
                <a:cxn ang="0">
                  <a:pos x="86" y="98"/>
                </a:cxn>
                <a:cxn ang="0">
                  <a:pos x="126" y="90"/>
                </a:cxn>
                <a:cxn ang="0">
                  <a:pos x="136" y="44"/>
                </a:cxn>
                <a:cxn ang="0">
                  <a:pos x="136" y="105"/>
                </a:cxn>
                <a:cxn ang="0">
                  <a:pos x="142" y="123"/>
                </a:cxn>
                <a:cxn ang="0">
                  <a:pos x="124" y="101"/>
                </a:cxn>
                <a:cxn ang="0">
                  <a:pos x="73" y="105"/>
                </a:cxn>
                <a:cxn ang="0">
                  <a:pos x="50" y="117"/>
                </a:cxn>
                <a:cxn ang="0">
                  <a:pos x="59" y="44"/>
                </a:cxn>
                <a:cxn ang="0">
                  <a:pos x="67" y="23"/>
                </a:cxn>
              </a:cxnLst>
              <a:rect l="0" t="0" r="r" b="b"/>
              <a:pathLst>
                <a:path w="163" h="130">
                  <a:moveTo>
                    <a:pt x="67" y="23"/>
                  </a:moveTo>
                  <a:cubicBezTo>
                    <a:pt x="66" y="16"/>
                    <a:pt x="60" y="15"/>
                    <a:pt x="59" y="9"/>
                  </a:cubicBezTo>
                  <a:cubicBezTo>
                    <a:pt x="49" y="12"/>
                    <a:pt x="51" y="26"/>
                    <a:pt x="48" y="36"/>
                  </a:cubicBezTo>
                  <a:cubicBezTo>
                    <a:pt x="39" y="36"/>
                    <a:pt x="38" y="28"/>
                    <a:pt x="38" y="19"/>
                  </a:cubicBezTo>
                  <a:cubicBezTo>
                    <a:pt x="33" y="14"/>
                    <a:pt x="22" y="15"/>
                    <a:pt x="25" y="3"/>
                  </a:cubicBezTo>
                  <a:cubicBezTo>
                    <a:pt x="37" y="5"/>
                    <a:pt x="52" y="7"/>
                    <a:pt x="61" y="0"/>
                  </a:cubicBezTo>
                  <a:cubicBezTo>
                    <a:pt x="70" y="7"/>
                    <a:pt x="77" y="8"/>
                    <a:pt x="88" y="2"/>
                  </a:cubicBezTo>
                  <a:cubicBezTo>
                    <a:pt x="89" y="25"/>
                    <a:pt x="71" y="28"/>
                    <a:pt x="67" y="46"/>
                  </a:cubicBezTo>
                  <a:cubicBezTo>
                    <a:pt x="70" y="52"/>
                    <a:pt x="72" y="60"/>
                    <a:pt x="71" y="71"/>
                  </a:cubicBezTo>
                  <a:cubicBezTo>
                    <a:pt x="65" y="71"/>
                    <a:pt x="61" y="69"/>
                    <a:pt x="59" y="65"/>
                  </a:cubicBezTo>
                  <a:cubicBezTo>
                    <a:pt x="48" y="74"/>
                    <a:pt x="40" y="85"/>
                    <a:pt x="38" y="103"/>
                  </a:cubicBezTo>
                  <a:cubicBezTo>
                    <a:pt x="50" y="110"/>
                    <a:pt x="60" y="98"/>
                    <a:pt x="73" y="98"/>
                  </a:cubicBezTo>
                  <a:cubicBezTo>
                    <a:pt x="75" y="80"/>
                    <a:pt x="81" y="65"/>
                    <a:pt x="84" y="48"/>
                  </a:cubicBezTo>
                  <a:cubicBezTo>
                    <a:pt x="112" y="50"/>
                    <a:pt x="85" y="81"/>
                    <a:pt x="86" y="98"/>
                  </a:cubicBezTo>
                  <a:cubicBezTo>
                    <a:pt x="99" y="102"/>
                    <a:pt x="111" y="90"/>
                    <a:pt x="126" y="90"/>
                  </a:cubicBezTo>
                  <a:cubicBezTo>
                    <a:pt x="128" y="73"/>
                    <a:pt x="133" y="59"/>
                    <a:pt x="136" y="44"/>
                  </a:cubicBezTo>
                  <a:cubicBezTo>
                    <a:pt x="163" y="49"/>
                    <a:pt x="133" y="83"/>
                    <a:pt x="136" y="105"/>
                  </a:cubicBezTo>
                  <a:cubicBezTo>
                    <a:pt x="137" y="112"/>
                    <a:pt x="145" y="112"/>
                    <a:pt x="142" y="123"/>
                  </a:cubicBezTo>
                  <a:cubicBezTo>
                    <a:pt x="129" y="127"/>
                    <a:pt x="123" y="116"/>
                    <a:pt x="124" y="101"/>
                  </a:cubicBezTo>
                  <a:cubicBezTo>
                    <a:pt x="108" y="104"/>
                    <a:pt x="81" y="130"/>
                    <a:pt x="73" y="105"/>
                  </a:cubicBezTo>
                  <a:cubicBezTo>
                    <a:pt x="61" y="107"/>
                    <a:pt x="59" y="116"/>
                    <a:pt x="50" y="117"/>
                  </a:cubicBezTo>
                  <a:cubicBezTo>
                    <a:pt x="0" y="122"/>
                    <a:pt x="39" y="51"/>
                    <a:pt x="59" y="44"/>
                  </a:cubicBezTo>
                  <a:cubicBezTo>
                    <a:pt x="54" y="36"/>
                    <a:pt x="64" y="28"/>
                    <a:pt x="67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79"/>
            <p:cNvSpPr>
              <a:spLocks noEditPoints="1"/>
            </p:cNvSpPr>
            <p:nvPr/>
          </p:nvSpPr>
          <p:spPr bwMode="auto">
            <a:xfrm>
              <a:off x="3176588" y="4902200"/>
              <a:ext cx="977900" cy="23971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58" y="17"/>
                </a:cxn>
                <a:cxn ang="0">
                  <a:pos x="100" y="19"/>
                </a:cxn>
                <a:cxn ang="0">
                  <a:pos x="112" y="19"/>
                </a:cxn>
                <a:cxn ang="0">
                  <a:pos x="117" y="30"/>
                </a:cxn>
                <a:cxn ang="0">
                  <a:pos x="117" y="11"/>
                </a:cxn>
                <a:cxn ang="0">
                  <a:pos x="162" y="21"/>
                </a:cxn>
                <a:cxn ang="0">
                  <a:pos x="146" y="38"/>
                </a:cxn>
                <a:cxn ang="0">
                  <a:pos x="158" y="40"/>
                </a:cxn>
                <a:cxn ang="0">
                  <a:pos x="169" y="13"/>
                </a:cxn>
                <a:cxn ang="0">
                  <a:pos x="187" y="25"/>
                </a:cxn>
                <a:cxn ang="0">
                  <a:pos x="221" y="23"/>
                </a:cxn>
                <a:cxn ang="0">
                  <a:pos x="244" y="11"/>
                </a:cxn>
                <a:cxn ang="0">
                  <a:pos x="254" y="23"/>
                </a:cxn>
                <a:cxn ang="0">
                  <a:pos x="238" y="29"/>
                </a:cxn>
                <a:cxn ang="0">
                  <a:pos x="260" y="48"/>
                </a:cxn>
                <a:cxn ang="0">
                  <a:pos x="223" y="52"/>
                </a:cxn>
                <a:cxn ang="0">
                  <a:pos x="246" y="44"/>
                </a:cxn>
                <a:cxn ang="0">
                  <a:pos x="229" y="40"/>
                </a:cxn>
                <a:cxn ang="0">
                  <a:pos x="225" y="48"/>
                </a:cxn>
                <a:cxn ang="0">
                  <a:pos x="213" y="42"/>
                </a:cxn>
                <a:cxn ang="0">
                  <a:pos x="210" y="50"/>
                </a:cxn>
                <a:cxn ang="0">
                  <a:pos x="183" y="54"/>
                </a:cxn>
                <a:cxn ang="0">
                  <a:pos x="144" y="50"/>
                </a:cxn>
                <a:cxn ang="0">
                  <a:pos x="139" y="54"/>
                </a:cxn>
                <a:cxn ang="0">
                  <a:pos x="129" y="50"/>
                </a:cxn>
                <a:cxn ang="0">
                  <a:pos x="125" y="55"/>
                </a:cxn>
                <a:cxn ang="0">
                  <a:pos x="96" y="44"/>
                </a:cxn>
                <a:cxn ang="0">
                  <a:pos x="75" y="48"/>
                </a:cxn>
                <a:cxn ang="0">
                  <a:pos x="48" y="46"/>
                </a:cxn>
                <a:cxn ang="0">
                  <a:pos x="44" y="57"/>
                </a:cxn>
                <a:cxn ang="0">
                  <a:pos x="33" y="32"/>
                </a:cxn>
                <a:cxn ang="0">
                  <a:pos x="23" y="59"/>
                </a:cxn>
                <a:cxn ang="0">
                  <a:pos x="10" y="55"/>
                </a:cxn>
                <a:cxn ang="0">
                  <a:pos x="0" y="19"/>
                </a:cxn>
                <a:cxn ang="0">
                  <a:pos x="66" y="36"/>
                </a:cxn>
                <a:cxn ang="0">
                  <a:pos x="62" y="32"/>
                </a:cxn>
                <a:cxn ang="0">
                  <a:pos x="54" y="40"/>
                </a:cxn>
                <a:cxn ang="0">
                  <a:pos x="66" y="36"/>
                </a:cxn>
                <a:cxn ang="0">
                  <a:pos x="87" y="17"/>
                </a:cxn>
                <a:cxn ang="0">
                  <a:pos x="79" y="38"/>
                </a:cxn>
                <a:cxn ang="0">
                  <a:pos x="87" y="17"/>
                </a:cxn>
                <a:cxn ang="0">
                  <a:pos x="142" y="23"/>
                </a:cxn>
                <a:cxn ang="0">
                  <a:pos x="133" y="29"/>
                </a:cxn>
                <a:cxn ang="0">
                  <a:pos x="142" y="23"/>
                </a:cxn>
              </a:cxnLst>
              <a:rect l="0" t="0" r="r" b="b"/>
              <a:pathLst>
                <a:path w="261" h="64">
                  <a:moveTo>
                    <a:pt x="0" y="19"/>
                  </a:moveTo>
                  <a:cubicBezTo>
                    <a:pt x="11" y="7"/>
                    <a:pt x="43" y="12"/>
                    <a:pt x="58" y="17"/>
                  </a:cubicBezTo>
                  <a:cubicBezTo>
                    <a:pt x="69" y="6"/>
                    <a:pt x="93" y="0"/>
                    <a:pt x="100" y="19"/>
                  </a:cubicBezTo>
                  <a:cubicBezTo>
                    <a:pt x="104" y="19"/>
                    <a:pt x="108" y="19"/>
                    <a:pt x="112" y="19"/>
                  </a:cubicBezTo>
                  <a:cubicBezTo>
                    <a:pt x="114" y="22"/>
                    <a:pt x="113" y="29"/>
                    <a:pt x="117" y="30"/>
                  </a:cubicBezTo>
                  <a:cubicBezTo>
                    <a:pt x="127" y="27"/>
                    <a:pt x="117" y="18"/>
                    <a:pt x="117" y="11"/>
                  </a:cubicBezTo>
                  <a:cubicBezTo>
                    <a:pt x="135" y="12"/>
                    <a:pt x="157" y="8"/>
                    <a:pt x="162" y="21"/>
                  </a:cubicBezTo>
                  <a:cubicBezTo>
                    <a:pt x="161" y="32"/>
                    <a:pt x="152" y="33"/>
                    <a:pt x="146" y="38"/>
                  </a:cubicBezTo>
                  <a:cubicBezTo>
                    <a:pt x="149" y="41"/>
                    <a:pt x="156" y="42"/>
                    <a:pt x="158" y="40"/>
                  </a:cubicBezTo>
                  <a:cubicBezTo>
                    <a:pt x="163" y="33"/>
                    <a:pt x="167" y="24"/>
                    <a:pt x="169" y="13"/>
                  </a:cubicBezTo>
                  <a:cubicBezTo>
                    <a:pt x="181" y="11"/>
                    <a:pt x="180" y="22"/>
                    <a:pt x="187" y="25"/>
                  </a:cubicBezTo>
                  <a:cubicBezTo>
                    <a:pt x="197" y="20"/>
                    <a:pt x="212" y="13"/>
                    <a:pt x="221" y="23"/>
                  </a:cubicBezTo>
                  <a:cubicBezTo>
                    <a:pt x="229" y="19"/>
                    <a:pt x="237" y="16"/>
                    <a:pt x="244" y="11"/>
                  </a:cubicBezTo>
                  <a:cubicBezTo>
                    <a:pt x="250" y="12"/>
                    <a:pt x="254" y="16"/>
                    <a:pt x="254" y="23"/>
                  </a:cubicBezTo>
                  <a:cubicBezTo>
                    <a:pt x="250" y="26"/>
                    <a:pt x="243" y="26"/>
                    <a:pt x="238" y="29"/>
                  </a:cubicBezTo>
                  <a:cubicBezTo>
                    <a:pt x="247" y="35"/>
                    <a:pt x="261" y="36"/>
                    <a:pt x="260" y="48"/>
                  </a:cubicBezTo>
                  <a:cubicBezTo>
                    <a:pt x="258" y="61"/>
                    <a:pt x="232" y="64"/>
                    <a:pt x="223" y="52"/>
                  </a:cubicBezTo>
                  <a:cubicBezTo>
                    <a:pt x="231" y="49"/>
                    <a:pt x="242" y="50"/>
                    <a:pt x="246" y="44"/>
                  </a:cubicBezTo>
                  <a:cubicBezTo>
                    <a:pt x="242" y="41"/>
                    <a:pt x="235" y="41"/>
                    <a:pt x="229" y="40"/>
                  </a:cubicBezTo>
                  <a:cubicBezTo>
                    <a:pt x="225" y="40"/>
                    <a:pt x="228" y="47"/>
                    <a:pt x="225" y="48"/>
                  </a:cubicBezTo>
                  <a:cubicBezTo>
                    <a:pt x="218" y="49"/>
                    <a:pt x="215" y="46"/>
                    <a:pt x="213" y="42"/>
                  </a:cubicBezTo>
                  <a:cubicBezTo>
                    <a:pt x="210" y="42"/>
                    <a:pt x="212" y="49"/>
                    <a:pt x="210" y="50"/>
                  </a:cubicBezTo>
                  <a:cubicBezTo>
                    <a:pt x="198" y="45"/>
                    <a:pt x="194" y="50"/>
                    <a:pt x="183" y="54"/>
                  </a:cubicBezTo>
                  <a:cubicBezTo>
                    <a:pt x="179" y="49"/>
                    <a:pt x="160" y="49"/>
                    <a:pt x="144" y="50"/>
                  </a:cubicBezTo>
                  <a:cubicBezTo>
                    <a:pt x="140" y="50"/>
                    <a:pt x="142" y="52"/>
                    <a:pt x="139" y="54"/>
                  </a:cubicBezTo>
                  <a:cubicBezTo>
                    <a:pt x="134" y="54"/>
                    <a:pt x="133" y="51"/>
                    <a:pt x="129" y="50"/>
                  </a:cubicBezTo>
                  <a:cubicBezTo>
                    <a:pt x="126" y="50"/>
                    <a:pt x="128" y="55"/>
                    <a:pt x="125" y="55"/>
                  </a:cubicBezTo>
                  <a:cubicBezTo>
                    <a:pt x="115" y="48"/>
                    <a:pt x="104" y="54"/>
                    <a:pt x="96" y="44"/>
                  </a:cubicBezTo>
                  <a:cubicBezTo>
                    <a:pt x="92" y="51"/>
                    <a:pt x="84" y="47"/>
                    <a:pt x="75" y="48"/>
                  </a:cubicBezTo>
                  <a:cubicBezTo>
                    <a:pt x="67" y="49"/>
                    <a:pt x="53" y="58"/>
                    <a:pt x="48" y="46"/>
                  </a:cubicBezTo>
                  <a:cubicBezTo>
                    <a:pt x="44" y="47"/>
                    <a:pt x="48" y="56"/>
                    <a:pt x="44" y="57"/>
                  </a:cubicBezTo>
                  <a:cubicBezTo>
                    <a:pt x="32" y="57"/>
                    <a:pt x="32" y="45"/>
                    <a:pt x="33" y="32"/>
                  </a:cubicBezTo>
                  <a:cubicBezTo>
                    <a:pt x="22" y="33"/>
                    <a:pt x="19" y="48"/>
                    <a:pt x="23" y="59"/>
                  </a:cubicBezTo>
                  <a:cubicBezTo>
                    <a:pt x="16" y="60"/>
                    <a:pt x="14" y="57"/>
                    <a:pt x="10" y="55"/>
                  </a:cubicBezTo>
                  <a:cubicBezTo>
                    <a:pt x="11" y="39"/>
                    <a:pt x="10" y="24"/>
                    <a:pt x="0" y="19"/>
                  </a:cubicBezTo>
                  <a:close/>
                  <a:moveTo>
                    <a:pt x="66" y="36"/>
                  </a:moveTo>
                  <a:cubicBezTo>
                    <a:pt x="63" y="36"/>
                    <a:pt x="64" y="33"/>
                    <a:pt x="62" y="32"/>
                  </a:cubicBezTo>
                  <a:cubicBezTo>
                    <a:pt x="60" y="36"/>
                    <a:pt x="55" y="36"/>
                    <a:pt x="54" y="40"/>
                  </a:cubicBezTo>
                  <a:cubicBezTo>
                    <a:pt x="59" y="40"/>
                    <a:pt x="65" y="41"/>
                    <a:pt x="66" y="36"/>
                  </a:cubicBezTo>
                  <a:close/>
                  <a:moveTo>
                    <a:pt x="87" y="17"/>
                  </a:moveTo>
                  <a:cubicBezTo>
                    <a:pt x="83" y="22"/>
                    <a:pt x="74" y="31"/>
                    <a:pt x="79" y="38"/>
                  </a:cubicBezTo>
                  <a:cubicBezTo>
                    <a:pt x="85" y="34"/>
                    <a:pt x="100" y="23"/>
                    <a:pt x="87" y="17"/>
                  </a:cubicBezTo>
                  <a:close/>
                  <a:moveTo>
                    <a:pt x="142" y="23"/>
                  </a:moveTo>
                  <a:cubicBezTo>
                    <a:pt x="137" y="22"/>
                    <a:pt x="132" y="23"/>
                    <a:pt x="133" y="29"/>
                  </a:cubicBezTo>
                  <a:cubicBezTo>
                    <a:pt x="139" y="29"/>
                    <a:pt x="141" y="26"/>
                    <a:pt x="142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83"/>
            <p:cNvSpPr>
              <a:spLocks/>
            </p:cNvSpPr>
            <p:nvPr/>
          </p:nvSpPr>
          <p:spPr bwMode="auto">
            <a:xfrm>
              <a:off x="3465513" y="4565650"/>
              <a:ext cx="490538" cy="369888"/>
            </a:xfrm>
            <a:custGeom>
              <a:avLst/>
              <a:gdLst/>
              <a:ahLst/>
              <a:cxnLst>
                <a:cxn ang="0">
                  <a:pos x="110" y="61"/>
                </a:cxn>
                <a:cxn ang="0">
                  <a:pos x="69" y="57"/>
                </a:cxn>
                <a:cxn ang="0">
                  <a:pos x="115" y="48"/>
                </a:cxn>
                <a:cxn ang="0">
                  <a:pos x="111" y="97"/>
                </a:cxn>
                <a:cxn ang="0">
                  <a:pos x="100" y="96"/>
                </a:cxn>
                <a:cxn ang="0">
                  <a:pos x="100" y="82"/>
                </a:cxn>
                <a:cxn ang="0">
                  <a:pos x="62" y="80"/>
                </a:cxn>
                <a:cxn ang="0">
                  <a:pos x="50" y="97"/>
                </a:cxn>
                <a:cxn ang="0">
                  <a:pos x="19" y="69"/>
                </a:cxn>
                <a:cxn ang="0">
                  <a:pos x="14" y="86"/>
                </a:cxn>
                <a:cxn ang="0">
                  <a:pos x="0" y="82"/>
                </a:cxn>
                <a:cxn ang="0">
                  <a:pos x="15" y="26"/>
                </a:cxn>
                <a:cxn ang="0">
                  <a:pos x="27" y="53"/>
                </a:cxn>
                <a:cxn ang="0">
                  <a:pos x="44" y="82"/>
                </a:cxn>
                <a:cxn ang="0">
                  <a:pos x="39" y="26"/>
                </a:cxn>
                <a:cxn ang="0">
                  <a:pos x="52" y="17"/>
                </a:cxn>
                <a:cxn ang="0">
                  <a:pos x="58" y="42"/>
                </a:cxn>
                <a:cxn ang="0">
                  <a:pos x="102" y="21"/>
                </a:cxn>
                <a:cxn ang="0">
                  <a:pos x="81" y="34"/>
                </a:cxn>
                <a:cxn ang="0">
                  <a:pos x="65" y="67"/>
                </a:cxn>
                <a:cxn ang="0">
                  <a:pos x="110" y="61"/>
                </a:cxn>
              </a:cxnLst>
              <a:rect l="0" t="0" r="r" b="b"/>
              <a:pathLst>
                <a:path w="131" h="99">
                  <a:moveTo>
                    <a:pt x="110" y="61"/>
                  </a:moveTo>
                  <a:cubicBezTo>
                    <a:pt x="95" y="51"/>
                    <a:pt x="74" y="75"/>
                    <a:pt x="69" y="57"/>
                  </a:cubicBezTo>
                  <a:cubicBezTo>
                    <a:pt x="76" y="46"/>
                    <a:pt x="102" y="46"/>
                    <a:pt x="115" y="48"/>
                  </a:cubicBezTo>
                  <a:cubicBezTo>
                    <a:pt x="131" y="63"/>
                    <a:pt x="108" y="83"/>
                    <a:pt x="111" y="97"/>
                  </a:cubicBezTo>
                  <a:cubicBezTo>
                    <a:pt x="106" y="99"/>
                    <a:pt x="106" y="94"/>
                    <a:pt x="100" y="96"/>
                  </a:cubicBezTo>
                  <a:cubicBezTo>
                    <a:pt x="100" y="91"/>
                    <a:pt x="100" y="87"/>
                    <a:pt x="100" y="82"/>
                  </a:cubicBezTo>
                  <a:cubicBezTo>
                    <a:pt x="87" y="88"/>
                    <a:pt x="72" y="89"/>
                    <a:pt x="62" y="80"/>
                  </a:cubicBezTo>
                  <a:cubicBezTo>
                    <a:pt x="57" y="85"/>
                    <a:pt x="57" y="95"/>
                    <a:pt x="50" y="97"/>
                  </a:cubicBezTo>
                  <a:cubicBezTo>
                    <a:pt x="30" y="97"/>
                    <a:pt x="30" y="78"/>
                    <a:pt x="19" y="69"/>
                  </a:cubicBezTo>
                  <a:cubicBezTo>
                    <a:pt x="15" y="72"/>
                    <a:pt x="17" y="82"/>
                    <a:pt x="14" y="86"/>
                  </a:cubicBezTo>
                  <a:cubicBezTo>
                    <a:pt x="7" y="87"/>
                    <a:pt x="3" y="85"/>
                    <a:pt x="0" y="82"/>
                  </a:cubicBezTo>
                  <a:cubicBezTo>
                    <a:pt x="5" y="63"/>
                    <a:pt x="11" y="46"/>
                    <a:pt x="15" y="26"/>
                  </a:cubicBezTo>
                  <a:cubicBezTo>
                    <a:pt x="28" y="30"/>
                    <a:pt x="32" y="42"/>
                    <a:pt x="27" y="53"/>
                  </a:cubicBezTo>
                  <a:cubicBezTo>
                    <a:pt x="30" y="65"/>
                    <a:pt x="36" y="75"/>
                    <a:pt x="44" y="82"/>
                  </a:cubicBezTo>
                  <a:cubicBezTo>
                    <a:pt x="55" y="71"/>
                    <a:pt x="51" y="33"/>
                    <a:pt x="39" y="26"/>
                  </a:cubicBezTo>
                  <a:cubicBezTo>
                    <a:pt x="41" y="21"/>
                    <a:pt x="43" y="15"/>
                    <a:pt x="52" y="17"/>
                  </a:cubicBezTo>
                  <a:cubicBezTo>
                    <a:pt x="57" y="22"/>
                    <a:pt x="57" y="32"/>
                    <a:pt x="58" y="42"/>
                  </a:cubicBezTo>
                  <a:cubicBezTo>
                    <a:pt x="69" y="33"/>
                    <a:pt x="86" y="0"/>
                    <a:pt x="102" y="21"/>
                  </a:cubicBezTo>
                  <a:cubicBezTo>
                    <a:pt x="97" y="28"/>
                    <a:pt x="88" y="28"/>
                    <a:pt x="81" y="34"/>
                  </a:cubicBezTo>
                  <a:cubicBezTo>
                    <a:pt x="73" y="41"/>
                    <a:pt x="63" y="58"/>
                    <a:pt x="65" y="67"/>
                  </a:cubicBezTo>
                  <a:cubicBezTo>
                    <a:pt x="70" y="82"/>
                    <a:pt x="105" y="80"/>
                    <a:pt x="110" y="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88"/>
            <p:cNvSpPr>
              <a:spLocks/>
            </p:cNvSpPr>
            <p:nvPr/>
          </p:nvSpPr>
          <p:spPr bwMode="auto">
            <a:xfrm>
              <a:off x="3903663" y="6242050"/>
              <a:ext cx="203200" cy="4127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54" y="4"/>
                </a:cxn>
                <a:cxn ang="0">
                  <a:pos x="0" y="11"/>
                </a:cxn>
              </a:cxnLst>
              <a:rect l="0" t="0" r="r" b="b"/>
              <a:pathLst>
                <a:path w="54" h="11">
                  <a:moveTo>
                    <a:pt x="0" y="11"/>
                  </a:moveTo>
                  <a:cubicBezTo>
                    <a:pt x="10" y="0"/>
                    <a:pt x="39" y="9"/>
                    <a:pt x="54" y="4"/>
                  </a:cubicBezTo>
                  <a:cubicBezTo>
                    <a:pt x="40" y="10"/>
                    <a:pt x="19" y="10"/>
                    <a:pt x="0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93"/>
            <p:cNvSpPr>
              <a:spLocks/>
            </p:cNvSpPr>
            <p:nvPr/>
          </p:nvSpPr>
          <p:spPr bwMode="auto">
            <a:xfrm>
              <a:off x="4237038" y="6230938"/>
              <a:ext cx="98425" cy="174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6" y="1"/>
                </a:cxn>
                <a:cxn ang="0">
                  <a:pos x="0" y="5"/>
                </a:cxn>
              </a:cxnLst>
              <a:rect l="0" t="0" r="r" b="b"/>
              <a:pathLst>
                <a:path w="26" h="5">
                  <a:moveTo>
                    <a:pt x="0" y="5"/>
                  </a:moveTo>
                  <a:cubicBezTo>
                    <a:pt x="5" y="0"/>
                    <a:pt x="21" y="0"/>
                    <a:pt x="26" y="1"/>
                  </a:cubicBezTo>
                  <a:cubicBezTo>
                    <a:pt x="20" y="5"/>
                    <a:pt x="7" y="2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98"/>
            <p:cNvSpPr>
              <a:spLocks/>
            </p:cNvSpPr>
            <p:nvPr/>
          </p:nvSpPr>
          <p:spPr bwMode="auto">
            <a:xfrm>
              <a:off x="4402138" y="6170613"/>
              <a:ext cx="1147763" cy="273050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22" y="0"/>
                </a:cxn>
                <a:cxn ang="0">
                  <a:pos x="272" y="7"/>
                </a:cxn>
                <a:cxn ang="0">
                  <a:pos x="292" y="38"/>
                </a:cxn>
                <a:cxn ang="0">
                  <a:pos x="305" y="73"/>
                </a:cxn>
                <a:cxn ang="0">
                  <a:pos x="292" y="55"/>
                </a:cxn>
                <a:cxn ang="0">
                  <a:pos x="278" y="40"/>
                </a:cxn>
                <a:cxn ang="0">
                  <a:pos x="269" y="9"/>
                </a:cxn>
                <a:cxn ang="0">
                  <a:pos x="196" y="13"/>
                </a:cxn>
                <a:cxn ang="0">
                  <a:pos x="159" y="11"/>
                </a:cxn>
                <a:cxn ang="0">
                  <a:pos x="0" y="17"/>
                </a:cxn>
              </a:cxnLst>
              <a:rect l="0" t="0" r="r" b="b"/>
              <a:pathLst>
                <a:path w="306" h="73">
                  <a:moveTo>
                    <a:pt x="0" y="17"/>
                  </a:moveTo>
                  <a:cubicBezTo>
                    <a:pt x="56" y="11"/>
                    <a:pt x="155" y="0"/>
                    <a:pt x="222" y="0"/>
                  </a:cubicBezTo>
                  <a:cubicBezTo>
                    <a:pt x="237" y="0"/>
                    <a:pt x="263" y="0"/>
                    <a:pt x="272" y="7"/>
                  </a:cubicBezTo>
                  <a:cubicBezTo>
                    <a:pt x="280" y="13"/>
                    <a:pt x="286" y="29"/>
                    <a:pt x="292" y="38"/>
                  </a:cubicBezTo>
                  <a:cubicBezTo>
                    <a:pt x="298" y="48"/>
                    <a:pt x="306" y="60"/>
                    <a:pt x="305" y="73"/>
                  </a:cubicBezTo>
                  <a:cubicBezTo>
                    <a:pt x="298" y="70"/>
                    <a:pt x="297" y="62"/>
                    <a:pt x="292" y="55"/>
                  </a:cubicBezTo>
                  <a:cubicBezTo>
                    <a:pt x="287" y="50"/>
                    <a:pt x="281" y="47"/>
                    <a:pt x="278" y="40"/>
                  </a:cubicBezTo>
                  <a:cubicBezTo>
                    <a:pt x="274" y="30"/>
                    <a:pt x="279" y="16"/>
                    <a:pt x="269" y="9"/>
                  </a:cubicBezTo>
                  <a:cubicBezTo>
                    <a:pt x="243" y="6"/>
                    <a:pt x="220" y="12"/>
                    <a:pt x="196" y="13"/>
                  </a:cubicBezTo>
                  <a:cubicBezTo>
                    <a:pt x="184" y="13"/>
                    <a:pt x="171" y="10"/>
                    <a:pt x="159" y="11"/>
                  </a:cubicBezTo>
                  <a:cubicBezTo>
                    <a:pt x="107" y="14"/>
                    <a:pt x="56" y="28"/>
                    <a:pt x="0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99"/>
            <p:cNvSpPr>
              <a:spLocks/>
            </p:cNvSpPr>
            <p:nvPr/>
          </p:nvSpPr>
          <p:spPr bwMode="auto">
            <a:xfrm>
              <a:off x="4443413" y="6572250"/>
              <a:ext cx="57150" cy="254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4" y="0"/>
                </a:cxn>
                <a:cxn ang="0">
                  <a:pos x="0" y="4"/>
                </a:cxn>
              </a:cxnLst>
              <a:rect l="0" t="0" r="r" b="b"/>
              <a:pathLst>
                <a:path w="15" h="7">
                  <a:moveTo>
                    <a:pt x="0" y="4"/>
                  </a:moveTo>
                  <a:cubicBezTo>
                    <a:pt x="3" y="1"/>
                    <a:pt x="9" y="1"/>
                    <a:pt x="14" y="0"/>
                  </a:cubicBezTo>
                  <a:cubicBezTo>
                    <a:pt x="15" y="7"/>
                    <a:pt x="5" y="3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6"/>
            <p:cNvSpPr>
              <a:spLocks/>
            </p:cNvSpPr>
            <p:nvPr/>
          </p:nvSpPr>
          <p:spPr bwMode="auto">
            <a:xfrm>
              <a:off x="4668838" y="4783138"/>
              <a:ext cx="288925" cy="288925"/>
            </a:xfrm>
            <a:custGeom>
              <a:avLst/>
              <a:gdLst/>
              <a:ahLst/>
              <a:cxnLst>
                <a:cxn ang="0">
                  <a:pos x="36" y="1"/>
                </a:cxn>
                <a:cxn ang="0">
                  <a:pos x="52" y="13"/>
                </a:cxn>
                <a:cxn ang="0">
                  <a:pos x="69" y="16"/>
                </a:cxn>
                <a:cxn ang="0">
                  <a:pos x="59" y="53"/>
                </a:cxn>
                <a:cxn ang="0">
                  <a:pos x="77" y="57"/>
                </a:cxn>
                <a:cxn ang="0">
                  <a:pos x="44" y="55"/>
                </a:cxn>
                <a:cxn ang="0">
                  <a:pos x="52" y="24"/>
                </a:cxn>
                <a:cxn ang="0">
                  <a:pos x="11" y="32"/>
                </a:cxn>
                <a:cxn ang="0">
                  <a:pos x="36" y="1"/>
                </a:cxn>
              </a:cxnLst>
              <a:rect l="0" t="0" r="r" b="b"/>
              <a:pathLst>
                <a:path w="77" h="77">
                  <a:moveTo>
                    <a:pt x="36" y="1"/>
                  </a:moveTo>
                  <a:cubicBezTo>
                    <a:pt x="46" y="0"/>
                    <a:pt x="51" y="5"/>
                    <a:pt x="52" y="13"/>
                  </a:cubicBezTo>
                  <a:cubicBezTo>
                    <a:pt x="59" y="9"/>
                    <a:pt x="64" y="13"/>
                    <a:pt x="69" y="16"/>
                  </a:cubicBezTo>
                  <a:cubicBezTo>
                    <a:pt x="68" y="31"/>
                    <a:pt x="59" y="37"/>
                    <a:pt x="59" y="53"/>
                  </a:cubicBezTo>
                  <a:cubicBezTo>
                    <a:pt x="61" y="58"/>
                    <a:pt x="74" y="52"/>
                    <a:pt x="77" y="57"/>
                  </a:cubicBezTo>
                  <a:cubicBezTo>
                    <a:pt x="72" y="77"/>
                    <a:pt x="47" y="68"/>
                    <a:pt x="44" y="55"/>
                  </a:cubicBezTo>
                  <a:cubicBezTo>
                    <a:pt x="42" y="44"/>
                    <a:pt x="53" y="36"/>
                    <a:pt x="52" y="24"/>
                  </a:cubicBezTo>
                  <a:cubicBezTo>
                    <a:pt x="45" y="27"/>
                    <a:pt x="26" y="34"/>
                    <a:pt x="11" y="32"/>
                  </a:cubicBezTo>
                  <a:cubicBezTo>
                    <a:pt x="0" y="12"/>
                    <a:pt x="28" y="12"/>
                    <a:pt x="3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08"/>
            <p:cNvSpPr>
              <a:spLocks/>
            </p:cNvSpPr>
            <p:nvPr/>
          </p:nvSpPr>
          <p:spPr bwMode="auto">
            <a:xfrm>
              <a:off x="4789488" y="5030788"/>
              <a:ext cx="311150" cy="12700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45" y="16"/>
                </a:cxn>
                <a:cxn ang="0">
                  <a:pos x="83" y="4"/>
                </a:cxn>
                <a:cxn ang="0">
                  <a:pos x="54" y="27"/>
                </a:cxn>
                <a:cxn ang="0">
                  <a:pos x="37" y="27"/>
                </a:cxn>
                <a:cxn ang="0">
                  <a:pos x="29" y="33"/>
                </a:cxn>
                <a:cxn ang="0">
                  <a:pos x="0" y="10"/>
                </a:cxn>
              </a:cxnLst>
              <a:rect l="0" t="0" r="r" b="b"/>
              <a:pathLst>
                <a:path w="83" h="34">
                  <a:moveTo>
                    <a:pt x="0" y="10"/>
                  </a:moveTo>
                  <a:cubicBezTo>
                    <a:pt x="16" y="12"/>
                    <a:pt x="30" y="17"/>
                    <a:pt x="45" y="16"/>
                  </a:cubicBezTo>
                  <a:cubicBezTo>
                    <a:pt x="60" y="14"/>
                    <a:pt x="70" y="0"/>
                    <a:pt x="83" y="4"/>
                  </a:cubicBezTo>
                  <a:cubicBezTo>
                    <a:pt x="83" y="17"/>
                    <a:pt x="66" y="25"/>
                    <a:pt x="54" y="27"/>
                  </a:cubicBezTo>
                  <a:cubicBezTo>
                    <a:pt x="48" y="28"/>
                    <a:pt x="42" y="28"/>
                    <a:pt x="37" y="27"/>
                  </a:cubicBezTo>
                  <a:cubicBezTo>
                    <a:pt x="31" y="26"/>
                    <a:pt x="34" y="34"/>
                    <a:pt x="29" y="33"/>
                  </a:cubicBezTo>
                  <a:cubicBezTo>
                    <a:pt x="16" y="29"/>
                    <a:pt x="1" y="27"/>
                    <a:pt x="0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14"/>
            <p:cNvSpPr>
              <a:spLocks/>
            </p:cNvSpPr>
            <p:nvPr/>
          </p:nvSpPr>
          <p:spPr bwMode="auto">
            <a:xfrm>
              <a:off x="4953000" y="4786313"/>
              <a:ext cx="184150" cy="10953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41" y="0"/>
                </a:cxn>
                <a:cxn ang="0">
                  <a:pos x="47" y="15"/>
                </a:cxn>
                <a:cxn ang="0">
                  <a:pos x="31" y="27"/>
                </a:cxn>
                <a:cxn ang="0">
                  <a:pos x="12" y="2"/>
                </a:cxn>
              </a:cxnLst>
              <a:rect l="0" t="0" r="r" b="b"/>
              <a:pathLst>
                <a:path w="49" h="29">
                  <a:moveTo>
                    <a:pt x="12" y="2"/>
                  </a:moveTo>
                  <a:cubicBezTo>
                    <a:pt x="23" y="2"/>
                    <a:pt x="33" y="2"/>
                    <a:pt x="41" y="0"/>
                  </a:cubicBezTo>
                  <a:cubicBezTo>
                    <a:pt x="43" y="4"/>
                    <a:pt x="49" y="6"/>
                    <a:pt x="47" y="15"/>
                  </a:cubicBezTo>
                  <a:cubicBezTo>
                    <a:pt x="44" y="21"/>
                    <a:pt x="30" y="17"/>
                    <a:pt x="31" y="27"/>
                  </a:cubicBezTo>
                  <a:cubicBezTo>
                    <a:pt x="12" y="29"/>
                    <a:pt x="0" y="15"/>
                    <a:pt x="12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9"/>
            <p:cNvSpPr>
              <a:spLocks/>
            </p:cNvSpPr>
            <p:nvPr/>
          </p:nvSpPr>
          <p:spPr bwMode="auto">
            <a:xfrm>
              <a:off x="5276850" y="6313488"/>
              <a:ext cx="85725" cy="622300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6" y="29"/>
                </a:cxn>
                <a:cxn ang="0">
                  <a:pos x="14" y="144"/>
                </a:cxn>
                <a:cxn ang="0">
                  <a:pos x="9" y="165"/>
                </a:cxn>
                <a:cxn ang="0">
                  <a:pos x="5" y="163"/>
                </a:cxn>
                <a:cxn ang="0">
                  <a:pos x="3" y="159"/>
                </a:cxn>
                <a:cxn ang="0">
                  <a:pos x="3" y="38"/>
                </a:cxn>
                <a:cxn ang="0">
                  <a:pos x="7" y="2"/>
                </a:cxn>
              </a:cxnLst>
              <a:rect l="0" t="0" r="r" b="b"/>
              <a:pathLst>
                <a:path w="23" h="166">
                  <a:moveTo>
                    <a:pt x="7" y="2"/>
                  </a:moveTo>
                  <a:cubicBezTo>
                    <a:pt x="23" y="0"/>
                    <a:pt x="17" y="19"/>
                    <a:pt x="16" y="29"/>
                  </a:cubicBezTo>
                  <a:cubicBezTo>
                    <a:pt x="16" y="68"/>
                    <a:pt x="19" y="108"/>
                    <a:pt x="14" y="144"/>
                  </a:cubicBezTo>
                  <a:cubicBezTo>
                    <a:pt x="13" y="152"/>
                    <a:pt x="17" y="161"/>
                    <a:pt x="9" y="165"/>
                  </a:cubicBezTo>
                  <a:cubicBezTo>
                    <a:pt x="6" y="166"/>
                    <a:pt x="5" y="165"/>
                    <a:pt x="5" y="163"/>
                  </a:cubicBezTo>
                  <a:cubicBezTo>
                    <a:pt x="4" y="162"/>
                    <a:pt x="3" y="161"/>
                    <a:pt x="3" y="159"/>
                  </a:cubicBezTo>
                  <a:cubicBezTo>
                    <a:pt x="3" y="121"/>
                    <a:pt x="3" y="79"/>
                    <a:pt x="3" y="38"/>
                  </a:cubicBezTo>
                  <a:cubicBezTo>
                    <a:pt x="3" y="26"/>
                    <a:pt x="0" y="12"/>
                    <a:pt x="7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5"/>
            <p:cNvSpPr>
              <a:spLocks noEditPoints="1"/>
            </p:cNvSpPr>
            <p:nvPr/>
          </p:nvSpPr>
          <p:spPr bwMode="auto">
            <a:xfrm>
              <a:off x="1905000" y="4114800"/>
              <a:ext cx="4438651" cy="3341688"/>
            </a:xfrm>
            <a:custGeom>
              <a:avLst/>
              <a:gdLst/>
              <a:ahLst/>
              <a:cxnLst>
                <a:cxn ang="0">
                  <a:pos x="1171" y="250"/>
                </a:cxn>
                <a:cxn ang="0">
                  <a:pos x="877" y="886"/>
                </a:cxn>
                <a:cxn ang="0">
                  <a:pos x="194" y="882"/>
                </a:cxn>
                <a:cxn ang="0">
                  <a:pos x="19" y="423"/>
                </a:cxn>
                <a:cxn ang="0">
                  <a:pos x="30" y="855"/>
                </a:cxn>
                <a:cxn ang="0">
                  <a:pos x="687" y="457"/>
                </a:cxn>
                <a:cxn ang="0">
                  <a:pos x="798" y="415"/>
                </a:cxn>
                <a:cxn ang="0">
                  <a:pos x="733" y="106"/>
                </a:cxn>
                <a:cxn ang="0">
                  <a:pos x="902" y="189"/>
                </a:cxn>
                <a:cxn ang="0">
                  <a:pos x="891" y="256"/>
                </a:cxn>
                <a:cxn ang="0">
                  <a:pos x="906" y="356"/>
                </a:cxn>
                <a:cxn ang="0">
                  <a:pos x="1063" y="744"/>
                </a:cxn>
                <a:cxn ang="0">
                  <a:pos x="1165" y="375"/>
                </a:cxn>
                <a:cxn ang="0">
                  <a:pos x="32" y="323"/>
                </a:cxn>
                <a:cxn ang="0">
                  <a:pos x="98" y="361"/>
                </a:cxn>
                <a:cxn ang="0">
                  <a:pos x="136" y="477"/>
                </a:cxn>
                <a:cxn ang="0">
                  <a:pos x="84" y="584"/>
                </a:cxn>
                <a:cxn ang="0">
                  <a:pos x="363" y="768"/>
                </a:cxn>
                <a:cxn ang="0">
                  <a:pos x="514" y="586"/>
                </a:cxn>
                <a:cxn ang="0">
                  <a:pos x="689" y="373"/>
                </a:cxn>
                <a:cxn ang="0">
                  <a:pos x="48" y="467"/>
                </a:cxn>
                <a:cxn ang="0">
                  <a:pos x="44" y="530"/>
                </a:cxn>
                <a:cxn ang="0">
                  <a:pos x="94" y="457"/>
                </a:cxn>
                <a:cxn ang="0">
                  <a:pos x="73" y="442"/>
                </a:cxn>
                <a:cxn ang="0">
                  <a:pos x="209" y="805"/>
                </a:cxn>
                <a:cxn ang="0">
                  <a:pos x="299" y="788"/>
                </a:cxn>
                <a:cxn ang="0">
                  <a:pos x="232" y="872"/>
                </a:cxn>
                <a:cxn ang="0">
                  <a:pos x="403" y="784"/>
                </a:cxn>
                <a:cxn ang="0">
                  <a:pos x="439" y="874"/>
                </a:cxn>
                <a:cxn ang="0">
                  <a:pos x="478" y="799"/>
                </a:cxn>
                <a:cxn ang="0">
                  <a:pos x="482" y="864"/>
                </a:cxn>
                <a:cxn ang="0">
                  <a:pos x="610" y="582"/>
                </a:cxn>
                <a:cxn ang="0">
                  <a:pos x="942" y="600"/>
                </a:cxn>
                <a:cxn ang="0">
                  <a:pos x="626" y="843"/>
                </a:cxn>
                <a:cxn ang="0">
                  <a:pos x="576" y="843"/>
                </a:cxn>
                <a:cxn ang="0">
                  <a:pos x="626" y="569"/>
                </a:cxn>
                <a:cxn ang="0">
                  <a:pos x="658" y="425"/>
                </a:cxn>
                <a:cxn ang="0">
                  <a:pos x="962" y="603"/>
                </a:cxn>
                <a:cxn ang="0">
                  <a:pos x="733" y="841"/>
                </a:cxn>
                <a:cxn ang="0">
                  <a:pos x="775" y="496"/>
                </a:cxn>
                <a:cxn ang="0">
                  <a:pos x="818" y="845"/>
                </a:cxn>
                <a:cxn ang="0">
                  <a:pos x="760" y="162"/>
                </a:cxn>
                <a:cxn ang="0">
                  <a:pos x="781" y="523"/>
                </a:cxn>
                <a:cxn ang="0">
                  <a:pos x="814" y="872"/>
                </a:cxn>
                <a:cxn ang="0">
                  <a:pos x="873" y="421"/>
                </a:cxn>
                <a:cxn ang="0">
                  <a:pos x="837" y="496"/>
                </a:cxn>
                <a:cxn ang="0">
                  <a:pos x="898" y="116"/>
                </a:cxn>
                <a:cxn ang="0">
                  <a:pos x="915" y="490"/>
                </a:cxn>
                <a:cxn ang="0">
                  <a:pos x="889" y="534"/>
                </a:cxn>
                <a:cxn ang="0">
                  <a:pos x="956" y="874"/>
                </a:cxn>
                <a:cxn ang="0">
                  <a:pos x="946" y="540"/>
                </a:cxn>
                <a:cxn ang="0">
                  <a:pos x="1040" y="715"/>
                </a:cxn>
                <a:cxn ang="0">
                  <a:pos x="1029" y="448"/>
                </a:cxn>
                <a:cxn ang="0">
                  <a:pos x="1011" y="528"/>
                </a:cxn>
                <a:cxn ang="0">
                  <a:pos x="998" y="361"/>
                </a:cxn>
                <a:cxn ang="0">
                  <a:pos x="1021" y="790"/>
                </a:cxn>
                <a:cxn ang="0">
                  <a:pos x="990" y="770"/>
                </a:cxn>
                <a:cxn ang="0">
                  <a:pos x="987" y="674"/>
                </a:cxn>
                <a:cxn ang="0">
                  <a:pos x="1161" y="836"/>
                </a:cxn>
                <a:cxn ang="0">
                  <a:pos x="1161" y="866"/>
                </a:cxn>
              </a:cxnLst>
              <a:rect l="0" t="0" r="r" b="b"/>
              <a:pathLst>
                <a:path w="1184" h="891">
                  <a:moveTo>
                    <a:pt x="3" y="14"/>
                  </a:moveTo>
                  <a:cubicBezTo>
                    <a:pt x="0" y="2"/>
                    <a:pt x="18" y="9"/>
                    <a:pt x="28" y="8"/>
                  </a:cubicBezTo>
                  <a:cubicBezTo>
                    <a:pt x="72" y="7"/>
                    <a:pt x="114" y="6"/>
                    <a:pt x="159" y="2"/>
                  </a:cubicBezTo>
                  <a:cubicBezTo>
                    <a:pt x="186" y="0"/>
                    <a:pt x="214" y="0"/>
                    <a:pt x="242" y="0"/>
                  </a:cubicBezTo>
                  <a:cubicBezTo>
                    <a:pt x="277" y="0"/>
                    <a:pt x="308" y="4"/>
                    <a:pt x="343" y="4"/>
                  </a:cubicBezTo>
                  <a:cubicBezTo>
                    <a:pt x="381" y="4"/>
                    <a:pt x="419" y="12"/>
                    <a:pt x="457" y="12"/>
                  </a:cubicBezTo>
                  <a:cubicBezTo>
                    <a:pt x="572" y="13"/>
                    <a:pt x="689" y="2"/>
                    <a:pt x="808" y="2"/>
                  </a:cubicBezTo>
                  <a:cubicBezTo>
                    <a:pt x="927" y="2"/>
                    <a:pt x="1046" y="5"/>
                    <a:pt x="1165" y="4"/>
                  </a:cubicBezTo>
                  <a:cubicBezTo>
                    <a:pt x="1171" y="44"/>
                    <a:pt x="1164" y="82"/>
                    <a:pt x="1163" y="121"/>
                  </a:cubicBezTo>
                  <a:cubicBezTo>
                    <a:pt x="1162" y="164"/>
                    <a:pt x="1168" y="208"/>
                    <a:pt x="1171" y="250"/>
                  </a:cubicBezTo>
                  <a:cubicBezTo>
                    <a:pt x="1174" y="308"/>
                    <a:pt x="1175" y="365"/>
                    <a:pt x="1173" y="421"/>
                  </a:cubicBezTo>
                  <a:cubicBezTo>
                    <a:pt x="1170" y="487"/>
                    <a:pt x="1172" y="553"/>
                    <a:pt x="1169" y="621"/>
                  </a:cubicBezTo>
                  <a:cubicBezTo>
                    <a:pt x="1166" y="687"/>
                    <a:pt x="1169" y="755"/>
                    <a:pt x="1173" y="822"/>
                  </a:cubicBezTo>
                  <a:cubicBezTo>
                    <a:pt x="1170" y="834"/>
                    <a:pt x="1184" y="820"/>
                    <a:pt x="1182" y="832"/>
                  </a:cubicBezTo>
                  <a:cubicBezTo>
                    <a:pt x="1184" y="845"/>
                    <a:pt x="1175" y="840"/>
                    <a:pt x="1173" y="853"/>
                  </a:cubicBezTo>
                  <a:cubicBezTo>
                    <a:pt x="1172" y="857"/>
                    <a:pt x="1171" y="863"/>
                    <a:pt x="1175" y="868"/>
                  </a:cubicBezTo>
                  <a:cubicBezTo>
                    <a:pt x="1179" y="868"/>
                    <a:pt x="1184" y="875"/>
                    <a:pt x="1179" y="878"/>
                  </a:cubicBezTo>
                  <a:cubicBezTo>
                    <a:pt x="1173" y="885"/>
                    <a:pt x="1163" y="882"/>
                    <a:pt x="1155" y="882"/>
                  </a:cubicBezTo>
                  <a:cubicBezTo>
                    <a:pt x="1107" y="883"/>
                    <a:pt x="1057" y="888"/>
                    <a:pt x="1004" y="888"/>
                  </a:cubicBezTo>
                  <a:cubicBezTo>
                    <a:pt x="960" y="888"/>
                    <a:pt x="915" y="883"/>
                    <a:pt x="877" y="886"/>
                  </a:cubicBezTo>
                  <a:cubicBezTo>
                    <a:pt x="867" y="886"/>
                    <a:pt x="860" y="884"/>
                    <a:pt x="854" y="891"/>
                  </a:cubicBezTo>
                  <a:cubicBezTo>
                    <a:pt x="846" y="887"/>
                    <a:pt x="839" y="886"/>
                    <a:pt x="831" y="886"/>
                  </a:cubicBezTo>
                  <a:cubicBezTo>
                    <a:pt x="790" y="881"/>
                    <a:pt x="745" y="886"/>
                    <a:pt x="702" y="886"/>
                  </a:cubicBezTo>
                  <a:cubicBezTo>
                    <a:pt x="648" y="886"/>
                    <a:pt x="597" y="883"/>
                    <a:pt x="543" y="884"/>
                  </a:cubicBezTo>
                  <a:cubicBezTo>
                    <a:pt x="537" y="884"/>
                    <a:pt x="531" y="883"/>
                    <a:pt x="526" y="884"/>
                  </a:cubicBezTo>
                  <a:cubicBezTo>
                    <a:pt x="522" y="884"/>
                    <a:pt x="518" y="887"/>
                    <a:pt x="514" y="888"/>
                  </a:cubicBezTo>
                  <a:cubicBezTo>
                    <a:pt x="510" y="888"/>
                    <a:pt x="506" y="884"/>
                    <a:pt x="501" y="884"/>
                  </a:cubicBezTo>
                  <a:cubicBezTo>
                    <a:pt x="449" y="882"/>
                    <a:pt x="392" y="889"/>
                    <a:pt x="341" y="889"/>
                  </a:cubicBezTo>
                  <a:cubicBezTo>
                    <a:pt x="317" y="890"/>
                    <a:pt x="292" y="887"/>
                    <a:pt x="267" y="886"/>
                  </a:cubicBezTo>
                  <a:cubicBezTo>
                    <a:pt x="242" y="885"/>
                    <a:pt x="217" y="881"/>
                    <a:pt x="194" y="882"/>
                  </a:cubicBezTo>
                  <a:cubicBezTo>
                    <a:pt x="186" y="882"/>
                    <a:pt x="177" y="886"/>
                    <a:pt x="172" y="886"/>
                  </a:cubicBezTo>
                  <a:cubicBezTo>
                    <a:pt x="166" y="886"/>
                    <a:pt x="160" y="882"/>
                    <a:pt x="153" y="882"/>
                  </a:cubicBezTo>
                  <a:cubicBezTo>
                    <a:pt x="143" y="882"/>
                    <a:pt x="133" y="885"/>
                    <a:pt x="123" y="886"/>
                  </a:cubicBezTo>
                  <a:cubicBezTo>
                    <a:pt x="85" y="888"/>
                    <a:pt x="48" y="885"/>
                    <a:pt x="13" y="884"/>
                  </a:cubicBezTo>
                  <a:cubicBezTo>
                    <a:pt x="18" y="825"/>
                    <a:pt x="11" y="764"/>
                    <a:pt x="13" y="703"/>
                  </a:cubicBezTo>
                  <a:cubicBezTo>
                    <a:pt x="14" y="683"/>
                    <a:pt x="18" y="663"/>
                    <a:pt x="19" y="644"/>
                  </a:cubicBezTo>
                  <a:cubicBezTo>
                    <a:pt x="21" y="608"/>
                    <a:pt x="17" y="574"/>
                    <a:pt x="17" y="536"/>
                  </a:cubicBezTo>
                  <a:cubicBezTo>
                    <a:pt x="17" y="526"/>
                    <a:pt x="20" y="513"/>
                    <a:pt x="13" y="504"/>
                  </a:cubicBezTo>
                  <a:cubicBezTo>
                    <a:pt x="26" y="486"/>
                    <a:pt x="16" y="459"/>
                    <a:pt x="15" y="436"/>
                  </a:cubicBezTo>
                  <a:cubicBezTo>
                    <a:pt x="15" y="431"/>
                    <a:pt x="18" y="429"/>
                    <a:pt x="19" y="423"/>
                  </a:cubicBezTo>
                  <a:cubicBezTo>
                    <a:pt x="21" y="393"/>
                    <a:pt x="14" y="352"/>
                    <a:pt x="15" y="317"/>
                  </a:cubicBezTo>
                  <a:cubicBezTo>
                    <a:pt x="17" y="228"/>
                    <a:pt x="18" y="153"/>
                    <a:pt x="15" y="58"/>
                  </a:cubicBezTo>
                  <a:cubicBezTo>
                    <a:pt x="14" y="38"/>
                    <a:pt x="17" y="24"/>
                    <a:pt x="3" y="16"/>
                  </a:cubicBezTo>
                  <a:cubicBezTo>
                    <a:pt x="3" y="15"/>
                    <a:pt x="3" y="15"/>
                    <a:pt x="3" y="14"/>
                  </a:cubicBezTo>
                  <a:close/>
                  <a:moveTo>
                    <a:pt x="30" y="874"/>
                  </a:moveTo>
                  <a:cubicBezTo>
                    <a:pt x="32" y="874"/>
                    <a:pt x="34" y="874"/>
                    <a:pt x="36" y="874"/>
                  </a:cubicBezTo>
                  <a:cubicBezTo>
                    <a:pt x="75" y="843"/>
                    <a:pt x="123" y="823"/>
                    <a:pt x="163" y="793"/>
                  </a:cubicBezTo>
                  <a:cubicBezTo>
                    <a:pt x="168" y="792"/>
                    <a:pt x="174" y="794"/>
                    <a:pt x="174" y="788"/>
                  </a:cubicBezTo>
                  <a:cubicBezTo>
                    <a:pt x="144" y="788"/>
                    <a:pt x="129" y="794"/>
                    <a:pt x="111" y="803"/>
                  </a:cubicBezTo>
                  <a:cubicBezTo>
                    <a:pt x="81" y="818"/>
                    <a:pt x="57" y="839"/>
                    <a:pt x="30" y="855"/>
                  </a:cubicBezTo>
                  <a:cubicBezTo>
                    <a:pt x="32" y="863"/>
                    <a:pt x="26" y="869"/>
                    <a:pt x="30" y="874"/>
                  </a:cubicBezTo>
                  <a:close/>
                  <a:moveTo>
                    <a:pt x="32" y="841"/>
                  </a:moveTo>
                  <a:cubicBezTo>
                    <a:pt x="49" y="823"/>
                    <a:pt x="74" y="814"/>
                    <a:pt x="90" y="795"/>
                  </a:cubicBezTo>
                  <a:cubicBezTo>
                    <a:pt x="69" y="798"/>
                    <a:pt x="51" y="803"/>
                    <a:pt x="28" y="803"/>
                  </a:cubicBezTo>
                  <a:cubicBezTo>
                    <a:pt x="28" y="817"/>
                    <a:pt x="28" y="832"/>
                    <a:pt x="32" y="841"/>
                  </a:cubicBezTo>
                  <a:close/>
                  <a:moveTo>
                    <a:pt x="693" y="425"/>
                  </a:moveTo>
                  <a:cubicBezTo>
                    <a:pt x="687" y="431"/>
                    <a:pt x="677" y="437"/>
                    <a:pt x="677" y="446"/>
                  </a:cubicBezTo>
                  <a:cubicBezTo>
                    <a:pt x="686" y="432"/>
                    <a:pt x="700" y="421"/>
                    <a:pt x="712" y="408"/>
                  </a:cubicBezTo>
                  <a:cubicBezTo>
                    <a:pt x="722" y="396"/>
                    <a:pt x="731" y="373"/>
                    <a:pt x="750" y="377"/>
                  </a:cubicBezTo>
                  <a:cubicBezTo>
                    <a:pt x="735" y="410"/>
                    <a:pt x="703" y="425"/>
                    <a:pt x="687" y="457"/>
                  </a:cubicBezTo>
                  <a:cubicBezTo>
                    <a:pt x="702" y="460"/>
                    <a:pt x="702" y="447"/>
                    <a:pt x="718" y="450"/>
                  </a:cubicBezTo>
                  <a:cubicBezTo>
                    <a:pt x="726" y="441"/>
                    <a:pt x="735" y="430"/>
                    <a:pt x="745" y="419"/>
                  </a:cubicBezTo>
                  <a:cubicBezTo>
                    <a:pt x="753" y="410"/>
                    <a:pt x="763" y="392"/>
                    <a:pt x="777" y="402"/>
                  </a:cubicBezTo>
                  <a:cubicBezTo>
                    <a:pt x="764" y="426"/>
                    <a:pt x="741" y="441"/>
                    <a:pt x="725" y="463"/>
                  </a:cubicBezTo>
                  <a:cubicBezTo>
                    <a:pt x="718" y="463"/>
                    <a:pt x="715" y="469"/>
                    <a:pt x="714" y="475"/>
                  </a:cubicBezTo>
                  <a:cubicBezTo>
                    <a:pt x="726" y="488"/>
                    <a:pt x="778" y="485"/>
                    <a:pt x="789" y="480"/>
                  </a:cubicBezTo>
                  <a:cubicBezTo>
                    <a:pt x="782" y="473"/>
                    <a:pt x="768" y="487"/>
                    <a:pt x="764" y="473"/>
                  </a:cubicBezTo>
                  <a:cubicBezTo>
                    <a:pt x="772" y="457"/>
                    <a:pt x="786" y="443"/>
                    <a:pt x="796" y="432"/>
                  </a:cubicBezTo>
                  <a:cubicBezTo>
                    <a:pt x="800" y="429"/>
                    <a:pt x="808" y="426"/>
                    <a:pt x="806" y="421"/>
                  </a:cubicBezTo>
                  <a:cubicBezTo>
                    <a:pt x="801" y="421"/>
                    <a:pt x="800" y="418"/>
                    <a:pt x="798" y="415"/>
                  </a:cubicBezTo>
                  <a:cubicBezTo>
                    <a:pt x="786" y="422"/>
                    <a:pt x="777" y="434"/>
                    <a:pt x="768" y="444"/>
                  </a:cubicBezTo>
                  <a:cubicBezTo>
                    <a:pt x="758" y="455"/>
                    <a:pt x="750" y="467"/>
                    <a:pt x="739" y="477"/>
                  </a:cubicBezTo>
                  <a:cubicBezTo>
                    <a:pt x="737" y="473"/>
                    <a:pt x="732" y="473"/>
                    <a:pt x="731" y="469"/>
                  </a:cubicBezTo>
                  <a:cubicBezTo>
                    <a:pt x="747" y="445"/>
                    <a:pt x="766" y="424"/>
                    <a:pt x="787" y="406"/>
                  </a:cubicBezTo>
                  <a:cubicBezTo>
                    <a:pt x="774" y="386"/>
                    <a:pt x="744" y="366"/>
                    <a:pt x="754" y="335"/>
                  </a:cubicBezTo>
                  <a:cubicBezTo>
                    <a:pt x="767" y="334"/>
                    <a:pt x="768" y="322"/>
                    <a:pt x="775" y="315"/>
                  </a:cubicBezTo>
                  <a:cubicBezTo>
                    <a:pt x="755" y="285"/>
                    <a:pt x="705" y="255"/>
                    <a:pt x="729" y="204"/>
                  </a:cubicBezTo>
                  <a:cubicBezTo>
                    <a:pt x="722" y="196"/>
                    <a:pt x="717" y="192"/>
                    <a:pt x="716" y="181"/>
                  </a:cubicBezTo>
                  <a:cubicBezTo>
                    <a:pt x="714" y="171"/>
                    <a:pt x="720" y="156"/>
                    <a:pt x="723" y="144"/>
                  </a:cubicBezTo>
                  <a:cubicBezTo>
                    <a:pt x="727" y="131"/>
                    <a:pt x="729" y="115"/>
                    <a:pt x="733" y="106"/>
                  </a:cubicBezTo>
                  <a:cubicBezTo>
                    <a:pt x="746" y="79"/>
                    <a:pt x="795" y="51"/>
                    <a:pt x="843" y="58"/>
                  </a:cubicBezTo>
                  <a:cubicBezTo>
                    <a:pt x="851" y="59"/>
                    <a:pt x="860" y="66"/>
                    <a:pt x="869" y="72"/>
                  </a:cubicBezTo>
                  <a:cubicBezTo>
                    <a:pt x="892" y="84"/>
                    <a:pt x="896" y="87"/>
                    <a:pt x="908" y="108"/>
                  </a:cubicBezTo>
                  <a:cubicBezTo>
                    <a:pt x="912" y="115"/>
                    <a:pt x="917" y="123"/>
                    <a:pt x="919" y="129"/>
                  </a:cubicBezTo>
                  <a:cubicBezTo>
                    <a:pt x="927" y="153"/>
                    <a:pt x="925" y="184"/>
                    <a:pt x="925" y="212"/>
                  </a:cubicBezTo>
                  <a:cubicBezTo>
                    <a:pt x="925" y="236"/>
                    <a:pt x="929" y="253"/>
                    <a:pt x="908" y="262"/>
                  </a:cubicBezTo>
                  <a:cubicBezTo>
                    <a:pt x="906" y="258"/>
                    <a:pt x="901" y="258"/>
                    <a:pt x="900" y="254"/>
                  </a:cubicBezTo>
                  <a:cubicBezTo>
                    <a:pt x="904" y="247"/>
                    <a:pt x="911" y="244"/>
                    <a:pt x="914" y="233"/>
                  </a:cubicBezTo>
                  <a:cubicBezTo>
                    <a:pt x="917" y="218"/>
                    <a:pt x="912" y="197"/>
                    <a:pt x="914" y="185"/>
                  </a:cubicBezTo>
                  <a:cubicBezTo>
                    <a:pt x="913" y="194"/>
                    <a:pt x="909" y="187"/>
                    <a:pt x="902" y="189"/>
                  </a:cubicBezTo>
                  <a:cubicBezTo>
                    <a:pt x="900" y="204"/>
                    <a:pt x="902" y="223"/>
                    <a:pt x="892" y="231"/>
                  </a:cubicBezTo>
                  <a:cubicBezTo>
                    <a:pt x="869" y="218"/>
                    <a:pt x="885" y="181"/>
                    <a:pt x="875" y="160"/>
                  </a:cubicBezTo>
                  <a:cubicBezTo>
                    <a:pt x="867" y="142"/>
                    <a:pt x="840" y="135"/>
                    <a:pt x="837" y="114"/>
                  </a:cubicBezTo>
                  <a:cubicBezTo>
                    <a:pt x="824" y="154"/>
                    <a:pt x="790" y="172"/>
                    <a:pt x="743" y="177"/>
                  </a:cubicBezTo>
                  <a:cubicBezTo>
                    <a:pt x="754" y="200"/>
                    <a:pt x="731" y="217"/>
                    <a:pt x="735" y="242"/>
                  </a:cubicBezTo>
                  <a:cubicBezTo>
                    <a:pt x="737" y="256"/>
                    <a:pt x="751" y="269"/>
                    <a:pt x="760" y="279"/>
                  </a:cubicBezTo>
                  <a:cubicBezTo>
                    <a:pt x="765" y="285"/>
                    <a:pt x="769" y="294"/>
                    <a:pt x="773" y="298"/>
                  </a:cubicBezTo>
                  <a:cubicBezTo>
                    <a:pt x="781" y="306"/>
                    <a:pt x="809" y="319"/>
                    <a:pt x="823" y="317"/>
                  </a:cubicBezTo>
                  <a:cubicBezTo>
                    <a:pt x="831" y="316"/>
                    <a:pt x="848" y="304"/>
                    <a:pt x="852" y="300"/>
                  </a:cubicBezTo>
                  <a:cubicBezTo>
                    <a:pt x="866" y="287"/>
                    <a:pt x="871" y="263"/>
                    <a:pt x="891" y="256"/>
                  </a:cubicBezTo>
                  <a:cubicBezTo>
                    <a:pt x="899" y="269"/>
                    <a:pt x="903" y="291"/>
                    <a:pt x="894" y="308"/>
                  </a:cubicBezTo>
                  <a:cubicBezTo>
                    <a:pt x="898" y="316"/>
                    <a:pt x="908" y="327"/>
                    <a:pt x="906" y="335"/>
                  </a:cubicBezTo>
                  <a:cubicBezTo>
                    <a:pt x="879" y="331"/>
                    <a:pt x="897" y="294"/>
                    <a:pt x="887" y="275"/>
                  </a:cubicBezTo>
                  <a:cubicBezTo>
                    <a:pt x="874" y="294"/>
                    <a:pt x="854" y="329"/>
                    <a:pt x="827" y="331"/>
                  </a:cubicBezTo>
                  <a:cubicBezTo>
                    <a:pt x="813" y="332"/>
                    <a:pt x="801" y="320"/>
                    <a:pt x="785" y="323"/>
                  </a:cubicBezTo>
                  <a:cubicBezTo>
                    <a:pt x="790" y="330"/>
                    <a:pt x="782" y="339"/>
                    <a:pt x="783" y="348"/>
                  </a:cubicBezTo>
                  <a:cubicBezTo>
                    <a:pt x="776" y="349"/>
                    <a:pt x="772" y="343"/>
                    <a:pt x="768" y="348"/>
                  </a:cubicBezTo>
                  <a:cubicBezTo>
                    <a:pt x="761" y="367"/>
                    <a:pt x="773" y="375"/>
                    <a:pt x="783" y="386"/>
                  </a:cubicBezTo>
                  <a:cubicBezTo>
                    <a:pt x="790" y="394"/>
                    <a:pt x="798" y="407"/>
                    <a:pt x="804" y="411"/>
                  </a:cubicBezTo>
                  <a:cubicBezTo>
                    <a:pt x="852" y="446"/>
                    <a:pt x="889" y="388"/>
                    <a:pt x="906" y="356"/>
                  </a:cubicBezTo>
                  <a:cubicBezTo>
                    <a:pt x="911" y="346"/>
                    <a:pt x="917" y="335"/>
                    <a:pt x="917" y="329"/>
                  </a:cubicBezTo>
                  <a:cubicBezTo>
                    <a:pt x="912" y="334"/>
                    <a:pt x="904" y="325"/>
                    <a:pt x="906" y="315"/>
                  </a:cubicBezTo>
                  <a:cubicBezTo>
                    <a:pt x="916" y="316"/>
                    <a:pt x="920" y="312"/>
                    <a:pt x="931" y="313"/>
                  </a:cubicBezTo>
                  <a:cubicBezTo>
                    <a:pt x="969" y="352"/>
                    <a:pt x="1044" y="339"/>
                    <a:pt x="1071" y="392"/>
                  </a:cubicBezTo>
                  <a:cubicBezTo>
                    <a:pt x="1074" y="397"/>
                    <a:pt x="1073" y="403"/>
                    <a:pt x="1075" y="409"/>
                  </a:cubicBezTo>
                  <a:cubicBezTo>
                    <a:pt x="1079" y="421"/>
                    <a:pt x="1085" y="432"/>
                    <a:pt x="1088" y="444"/>
                  </a:cubicBezTo>
                  <a:cubicBezTo>
                    <a:pt x="1094" y="462"/>
                    <a:pt x="1099" y="482"/>
                    <a:pt x="1104" y="496"/>
                  </a:cubicBezTo>
                  <a:cubicBezTo>
                    <a:pt x="1117" y="536"/>
                    <a:pt x="1115" y="576"/>
                    <a:pt x="1115" y="626"/>
                  </a:cubicBezTo>
                  <a:cubicBezTo>
                    <a:pt x="1115" y="661"/>
                    <a:pt x="1117" y="702"/>
                    <a:pt x="1098" y="724"/>
                  </a:cubicBezTo>
                  <a:cubicBezTo>
                    <a:pt x="1092" y="732"/>
                    <a:pt x="1073" y="744"/>
                    <a:pt x="1063" y="744"/>
                  </a:cubicBezTo>
                  <a:cubicBezTo>
                    <a:pt x="1054" y="743"/>
                    <a:pt x="1044" y="730"/>
                    <a:pt x="1042" y="736"/>
                  </a:cubicBezTo>
                  <a:cubicBezTo>
                    <a:pt x="1040" y="752"/>
                    <a:pt x="1040" y="772"/>
                    <a:pt x="1040" y="792"/>
                  </a:cubicBezTo>
                  <a:cubicBezTo>
                    <a:pt x="1040" y="806"/>
                    <a:pt x="1044" y="824"/>
                    <a:pt x="1033" y="830"/>
                  </a:cubicBezTo>
                  <a:cubicBezTo>
                    <a:pt x="1024" y="829"/>
                    <a:pt x="1029" y="816"/>
                    <a:pt x="1025" y="811"/>
                  </a:cubicBezTo>
                  <a:cubicBezTo>
                    <a:pt x="1025" y="821"/>
                    <a:pt x="1018" y="826"/>
                    <a:pt x="1017" y="836"/>
                  </a:cubicBezTo>
                  <a:cubicBezTo>
                    <a:pt x="1066" y="829"/>
                    <a:pt x="1115" y="822"/>
                    <a:pt x="1154" y="805"/>
                  </a:cubicBezTo>
                  <a:cubicBezTo>
                    <a:pt x="1158" y="803"/>
                    <a:pt x="1161" y="814"/>
                    <a:pt x="1161" y="805"/>
                  </a:cubicBezTo>
                  <a:cubicBezTo>
                    <a:pt x="1158" y="769"/>
                    <a:pt x="1156" y="730"/>
                    <a:pt x="1157" y="694"/>
                  </a:cubicBezTo>
                  <a:cubicBezTo>
                    <a:pt x="1162" y="599"/>
                    <a:pt x="1157" y="505"/>
                    <a:pt x="1161" y="413"/>
                  </a:cubicBezTo>
                  <a:cubicBezTo>
                    <a:pt x="1162" y="399"/>
                    <a:pt x="1165" y="387"/>
                    <a:pt x="1165" y="375"/>
                  </a:cubicBezTo>
                  <a:cubicBezTo>
                    <a:pt x="1165" y="255"/>
                    <a:pt x="1145" y="138"/>
                    <a:pt x="1154" y="18"/>
                  </a:cubicBezTo>
                  <a:cubicBezTo>
                    <a:pt x="1066" y="25"/>
                    <a:pt x="979" y="17"/>
                    <a:pt x="892" y="20"/>
                  </a:cubicBezTo>
                  <a:cubicBezTo>
                    <a:pt x="845" y="21"/>
                    <a:pt x="796" y="16"/>
                    <a:pt x="748" y="18"/>
                  </a:cubicBezTo>
                  <a:cubicBezTo>
                    <a:pt x="635" y="23"/>
                    <a:pt x="522" y="28"/>
                    <a:pt x="416" y="24"/>
                  </a:cubicBezTo>
                  <a:cubicBezTo>
                    <a:pt x="392" y="22"/>
                    <a:pt x="367" y="20"/>
                    <a:pt x="343" y="20"/>
                  </a:cubicBezTo>
                  <a:cubicBezTo>
                    <a:pt x="334" y="20"/>
                    <a:pt x="325" y="22"/>
                    <a:pt x="315" y="22"/>
                  </a:cubicBezTo>
                  <a:cubicBezTo>
                    <a:pt x="279" y="20"/>
                    <a:pt x="246" y="12"/>
                    <a:pt x="211" y="16"/>
                  </a:cubicBezTo>
                  <a:cubicBezTo>
                    <a:pt x="149" y="22"/>
                    <a:pt x="89" y="22"/>
                    <a:pt x="28" y="24"/>
                  </a:cubicBezTo>
                  <a:cubicBezTo>
                    <a:pt x="36" y="59"/>
                    <a:pt x="28" y="94"/>
                    <a:pt x="32" y="137"/>
                  </a:cubicBezTo>
                  <a:cubicBezTo>
                    <a:pt x="38" y="197"/>
                    <a:pt x="32" y="266"/>
                    <a:pt x="32" y="323"/>
                  </a:cubicBezTo>
                  <a:cubicBezTo>
                    <a:pt x="32" y="337"/>
                    <a:pt x="29" y="353"/>
                    <a:pt x="36" y="365"/>
                  </a:cubicBezTo>
                  <a:cubicBezTo>
                    <a:pt x="37" y="359"/>
                    <a:pt x="32" y="358"/>
                    <a:pt x="36" y="354"/>
                  </a:cubicBezTo>
                  <a:cubicBezTo>
                    <a:pt x="42" y="352"/>
                    <a:pt x="49" y="364"/>
                    <a:pt x="50" y="356"/>
                  </a:cubicBezTo>
                  <a:cubicBezTo>
                    <a:pt x="38" y="339"/>
                    <a:pt x="47" y="310"/>
                    <a:pt x="57" y="294"/>
                  </a:cubicBezTo>
                  <a:cubicBezTo>
                    <a:pt x="70" y="298"/>
                    <a:pt x="65" y="310"/>
                    <a:pt x="65" y="323"/>
                  </a:cubicBezTo>
                  <a:cubicBezTo>
                    <a:pt x="65" y="357"/>
                    <a:pt x="65" y="393"/>
                    <a:pt x="69" y="411"/>
                  </a:cubicBezTo>
                  <a:cubicBezTo>
                    <a:pt x="75" y="380"/>
                    <a:pt x="81" y="348"/>
                    <a:pt x="94" y="323"/>
                  </a:cubicBezTo>
                  <a:cubicBezTo>
                    <a:pt x="102" y="325"/>
                    <a:pt x="108" y="333"/>
                    <a:pt x="101" y="340"/>
                  </a:cubicBezTo>
                  <a:cubicBezTo>
                    <a:pt x="117" y="342"/>
                    <a:pt x="119" y="368"/>
                    <a:pt x="101" y="369"/>
                  </a:cubicBezTo>
                  <a:cubicBezTo>
                    <a:pt x="96" y="370"/>
                    <a:pt x="103" y="360"/>
                    <a:pt x="98" y="361"/>
                  </a:cubicBezTo>
                  <a:cubicBezTo>
                    <a:pt x="94" y="373"/>
                    <a:pt x="94" y="389"/>
                    <a:pt x="92" y="404"/>
                  </a:cubicBezTo>
                  <a:cubicBezTo>
                    <a:pt x="90" y="413"/>
                    <a:pt x="82" y="428"/>
                    <a:pt x="90" y="432"/>
                  </a:cubicBezTo>
                  <a:cubicBezTo>
                    <a:pt x="101" y="429"/>
                    <a:pt x="102" y="414"/>
                    <a:pt x="105" y="404"/>
                  </a:cubicBezTo>
                  <a:cubicBezTo>
                    <a:pt x="109" y="393"/>
                    <a:pt x="115" y="382"/>
                    <a:pt x="117" y="371"/>
                  </a:cubicBezTo>
                  <a:cubicBezTo>
                    <a:pt x="131" y="363"/>
                    <a:pt x="133" y="342"/>
                    <a:pt x="149" y="335"/>
                  </a:cubicBezTo>
                  <a:cubicBezTo>
                    <a:pt x="153" y="336"/>
                    <a:pt x="155" y="339"/>
                    <a:pt x="157" y="342"/>
                  </a:cubicBezTo>
                  <a:cubicBezTo>
                    <a:pt x="144" y="374"/>
                    <a:pt x="123" y="399"/>
                    <a:pt x="109" y="431"/>
                  </a:cubicBezTo>
                  <a:cubicBezTo>
                    <a:pt x="124" y="434"/>
                    <a:pt x="142" y="422"/>
                    <a:pt x="144" y="438"/>
                  </a:cubicBezTo>
                  <a:cubicBezTo>
                    <a:pt x="145" y="447"/>
                    <a:pt x="133" y="452"/>
                    <a:pt x="123" y="452"/>
                  </a:cubicBezTo>
                  <a:cubicBezTo>
                    <a:pt x="125" y="462"/>
                    <a:pt x="133" y="466"/>
                    <a:pt x="136" y="477"/>
                  </a:cubicBezTo>
                  <a:cubicBezTo>
                    <a:pt x="141" y="498"/>
                    <a:pt x="129" y="521"/>
                    <a:pt x="124" y="540"/>
                  </a:cubicBezTo>
                  <a:cubicBezTo>
                    <a:pt x="222" y="536"/>
                    <a:pt x="324" y="537"/>
                    <a:pt x="422" y="542"/>
                  </a:cubicBezTo>
                  <a:cubicBezTo>
                    <a:pt x="470" y="544"/>
                    <a:pt x="517" y="537"/>
                    <a:pt x="562" y="546"/>
                  </a:cubicBezTo>
                  <a:cubicBezTo>
                    <a:pt x="555" y="551"/>
                    <a:pt x="547" y="551"/>
                    <a:pt x="539" y="552"/>
                  </a:cubicBezTo>
                  <a:cubicBezTo>
                    <a:pt x="503" y="554"/>
                    <a:pt x="461" y="555"/>
                    <a:pt x="426" y="552"/>
                  </a:cubicBezTo>
                  <a:cubicBezTo>
                    <a:pt x="332" y="542"/>
                    <a:pt x="204" y="548"/>
                    <a:pt x="117" y="550"/>
                  </a:cubicBezTo>
                  <a:cubicBezTo>
                    <a:pt x="110" y="564"/>
                    <a:pt x="75" y="574"/>
                    <a:pt x="69" y="552"/>
                  </a:cubicBezTo>
                  <a:cubicBezTo>
                    <a:pt x="60" y="556"/>
                    <a:pt x="48" y="552"/>
                    <a:pt x="38" y="552"/>
                  </a:cubicBezTo>
                  <a:cubicBezTo>
                    <a:pt x="34" y="559"/>
                    <a:pt x="33" y="569"/>
                    <a:pt x="32" y="578"/>
                  </a:cubicBezTo>
                  <a:cubicBezTo>
                    <a:pt x="46" y="585"/>
                    <a:pt x="66" y="583"/>
                    <a:pt x="84" y="584"/>
                  </a:cubicBezTo>
                  <a:cubicBezTo>
                    <a:pt x="97" y="585"/>
                    <a:pt x="113" y="584"/>
                    <a:pt x="119" y="592"/>
                  </a:cubicBezTo>
                  <a:cubicBezTo>
                    <a:pt x="106" y="598"/>
                    <a:pt x="80" y="597"/>
                    <a:pt x="61" y="596"/>
                  </a:cubicBezTo>
                  <a:cubicBezTo>
                    <a:pt x="51" y="595"/>
                    <a:pt x="39" y="589"/>
                    <a:pt x="34" y="596"/>
                  </a:cubicBezTo>
                  <a:cubicBezTo>
                    <a:pt x="36" y="601"/>
                    <a:pt x="46" y="601"/>
                    <a:pt x="51" y="601"/>
                  </a:cubicBezTo>
                  <a:cubicBezTo>
                    <a:pt x="70" y="604"/>
                    <a:pt x="93" y="601"/>
                    <a:pt x="107" y="603"/>
                  </a:cubicBezTo>
                  <a:cubicBezTo>
                    <a:pt x="103" y="605"/>
                    <a:pt x="104" y="612"/>
                    <a:pt x="101" y="615"/>
                  </a:cubicBezTo>
                  <a:cubicBezTo>
                    <a:pt x="82" y="616"/>
                    <a:pt x="58" y="614"/>
                    <a:pt x="34" y="615"/>
                  </a:cubicBezTo>
                  <a:cubicBezTo>
                    <a:pt x="32" y="674"/>
                    <a:pt x="26" y="728"/>
                    <a:pt x="30" y="790"/>
                  </a:cubicBezTo>
                  <a:cubicBezTo>
                    <a:pt x="92" y="778"/>
                    <a:pt x="165" y="776"/>
                    <a:pt x="240" y="772"/>
                  </a:cubicBezTo>
                  <a:cubicBezTo>
                    <a:pt x="281" y="770"/>
                    <a:pt x="328" y="772"/>
                    <a:pt x="363" y="768"/>
                  </a:cubicBezTo>
                  <a:cubicBezTo>
                    <a:pt x="392" y="766"/>
                    <a:pt x="424" y="773"/>
                    <a:pt x="441" y="774"/>
                  </a:cubicBezTo>
                  <a:cubicBezTo>
                    <a:pt x="448" y="775"/>
                    <a:pt x="455" y="774"/>
                    <a:pt x="462" y="774"/>
                  </a:cubicBezTo>
                  <a:cubicBezTo>
                    <a:pt x="475" y="775"/>
                    <a:pt x="492" y="781"/>
                    <a:pt x="505" y="780"/>
                  </a:cubicBezTo>
                  <a:cubicBezTo>
                    <a:pt x="507" y="780"/>
                    <a:pt x="514" y="776"/>
                    <a:pt x="516" y="776"/>
                  </a:cubicBezTo>
                  <a:cubicBezTo>
                    <a:pt x="517" y="776"/>
                    <a:pt x="521" y="781"/>
                    <a:pt x="524" y="782"/>
                  </a:cubicBezTo>
                  <a:cubicBezTo>
                    <a:pt x="530" y="784"/>
                    <a:pt x="532" y="783"/>
                    <a:pt x="537" y="784"/>
                  </a:cubicBezTo>
                  <a:cubicBezTo>
                    <a:pt x="538" y="760"/>
                    <a:pt x="531" y="727"/>
                    <a:pt x="533" y="696"/>
                  </a:cubicBezTo>
                  <a:cubicBezTo>
                    <a:pt x="504" y="684"/>
                    <a:pt x="488" y="632"/>
                    <a:pt x="518" y="609"/>
                  </a:cubicBezTo>
                  <a:cubicBezTo>
                    <a:pt x="524" y="610"/>
                    <a:pt x="526" y="614"/>
                    <a:pt x="530" y="617"/>
                  </a:cubicBezTo>
                  <a:cubicBezTo>
                    <a:pt x="530" y="601"/>
                    <a:pt x="520" y="595"/>
                    <a:pt x="514" y="586"/>
                  </a:cubicBezTo>
                  <a:cubicBezTo>
                    <a:pt x="523" y="579"/>
                    <a:pt x="516" y="579"/>
                    <a:pt x="516" y="567"/>
                  </a:cubicBezTo>
                  <a:cubicBezTo>
                    <a:pt x="575" y="558"/>
                    <a:pt x="639" y="554"/>
                    <a:pt x="700" y="548"/>
                  </a:cubicBezTo>
                  <a:cubicBezTo>
                    <a:pt x="689" y="523"/>
                    <a:pt x="701" y="495"/>
                    <a:pt x="704" y="469"/>
                  </a:cubicBezTo>
                  <a:cubicBezTo>
                    <a:pt x="667" y="474"/>
                    <a:pt x="624" y="472"/>
                    <a:pt x="595" y="484"/>
                  </a:cubicBezTo>
                  <a:cubicBezTo>
                    <a:pt x="595" y="499"/>
                    <a:pt x="595" y="514"/>
                    <a:pt x="595" y="528"/>
                  </a:cubicBezTo>
                  <a:cubicBezTo>
                    <a:pt x="607" y="529"/>
                    <a:pt x="607" y="551"/>
                    <a:pt x="599" y="555"/>
                  </a:cubicBezTo>
                  <a:cubicBezTo>
                    <a:pt x="578" y="543"/>
                    <a:pt x="588" y="501"/>
                    <a:pt x="581" y="475"/>
                  </a:cubicBezTo>
                  <a:cubicBezTo>
                    <a:pt x="597" y="467"/>
                    <a:pt x="617" y="465"/>
                    <a:pt x="639" y="463"/>
                  </a:cubicBezTo>
                  <a:cubicBezTo>
                    <a:pt x="633" y="446"/>
                    <a:pt x="645" y="435"/>
                    <a:pt x="639" y="415"/>
                  </a:cubicBezTo>
                  <a:cubicBezTo>
                    <a:pt x="647" y="398"/>
                    <a:pt x="669" y="385"/>
                    <a:pt x="689" y="373"/>
                  </a:cubicBezTo>
                  <a:cubicBezTo>
                    <a:pt x="703" y="365"/>
                    <a:pt x="743" y="341"/>
                    <a:pt x="752" y="365"/>
                  </a:cubicBezTo>
                  <a:cubicBezTo>
                    <a:pt x="728" y="379"/>
                    <a:pt x="710" y="405"/>
                    <a:pt x="693" y="425"/>
                  </a:cubicBezTo>
                  <a:close/>
                  <a:moveTo>
                    <a:pt x="36" y="502"/>
                  </a:moveTo>
                  <a:cubicBezTo>
                    <a:pt x="36" y="504"/>
                    <a:pt x="28" y="505"/>
                    <a:pt x="34" y="507"/>
                  </a:cubicBezTo>
                  <a:cubicBezTo>
                    <a:pt x="33" y="505"/>
                    <a:pt x="42" y="503"/>
                    <a:pt x="36" y="502"/>
                  </a:cubicBezTo>
                  <a:close/>
                  <a:moveTo>
                    <a:pt x="34" y="419"/>
                  </a:moveTo>
                  <a:cubicBezTo>
                    <a:pt x="39" y="419"/>
                    <a:pt x="43" y="419"/>
                    <a:pt x="48" y="419"/>
                  </a:cubicBezTo>
                  <a:cubicBezTo>
                    <a:pt x="43" y="409"/>
                    <a:pt x="42" y="395"/>
                    <a:pt x="34" y="388"/>
                  </a:cubicBezTo>
                  <a:cubicBezTo>
                    <a:pt x="35" y="401"/>
                    <a:pt x="30" y="409"/>
                    <a:pt x="34" y="419"/>
                  </a:cubicBezTo>
                  <a:close/>
                  <a:moveTo>
                    <a:pt x="48" y="467"/>
                  </a:moveTo>
                  <a:cubicBezTo>
                    <a:pt x="43" y="467"/>
                    <a:pt x="37" y="458"/>
                    <a:pt x="34" y="463"/>
                  </a:cubicBezTo>
                  <a:cubicBezTo>
                    <a:pt x="38" y="468"/>
                    <a:pt x="44" y="478"/>
                    <a:pt x="48" y="467"/>
                  </a:cubicBezTo>
                  <a:close/>
                  <a:moveTo>
                    <a:pt x="53" y="461"/>
                  </a:moveTo>
                  <a:cubicBezTo>
                    <a:pt x="53" y="452"/>
                    <a:pt x="54" y="446"/>
                    <a:pt x="57" y="440"/>
                  </a:cubicBezTo>
                  <a:cubicBezTo>
                    <a:pt x="49" y="442"/>
                    <a:pt x="45" y="447"/>
                    <a:pt x="42" y="454"/>
                  </a:cubicBezTo>
                  <a:cubicBezTo>
                    <a:pt x="46" y="456"/>
                    <a:pt x="49" y="459"/>
                    <a:pt x="53" y="461"/>
                  </a:cubicBezTo>
                  <a:close/>
                  <a:moveTo>
                    <a:pt x="99" y="473"/>
                  </a:moveTo>
                  <a:cubicBezTo>
                    <a:pt x="101" y="475"/>
                    <a:pt x="107" y="473"/>
                    <a:pt x="105" y="479"/>
                  </a:cubicBezTo>
                  <a:cubicBezTo>
                    <a:pt x="92" y="500"/>
                    <a:pt x="70" y="514"/>
                    <a:pt x="51" y="530"/>
                  </a:cubicBezTo>
                  <a:cubicBezTo>
                    <a:pt x="49" y="530"/>
                    <a:pt x="46" y="530"/>
                    <a:pt x="44" y="530"/>
                  </a:cubicBezTo>
                  <a:cubicBezTo>
                    <a:pt x="70" y="560"/>
                    <a:pt x="91" y="523"/>
                    <a:pt x="111" y="509"/>
                  </a:cubicBezTo>
                  <a:cubicBezTo>
                    <a:pt x="111" y="513"/>
                    <a:pt x="116" y="512"/>
                    <a:pt x="115" y="517"/>
                  </a:cubicBezTo>
                  <a:cubicBezTo>
                    <a:pt x="110" y="526"/>
                    <a:pt x="102" y="532"/>
                    <a:pt x="96" y="540"/>
                  </a:cubicBezTo>
                  <a:cubicBezTo>
                    <a:pt x="118" y="542"/>
                    <a:pt x="122" y="505"/>
                    <a:pt x="124" y="490"/>
                  </a:cubicBezTo>
                  <a:cubicBezTo>
                    <a:pt x="128" y="468"/>
                    <a:pt x="117" y="465"/>
                    <a:pt x="111" y="454"/>
                  </a:cubicBezTo>
                  <a:cubicBezTo>
                    <a:pt x="109" y="450"/>
                    <a:pt x="115" y="445"/>
                    <a:pt x="107" y="446"/>
                  </a:cubicBezTo>
                  <a:cubicBezTo>
                    <a:pt x="103" y="446"/>
                    <a:pt x="101" y="447"/>
                    <a:pt x="101" y="452"/>
                  </a:cubicBezTo>
                  <a:cubicBezTo>
                    <a:pt x="119" y="455"/>
                    <a:pt x="105" y="466"/>
                    <a:pt x="99" y="473"/>
                  </a:cubicBezTo>
                  <a:close/>
                  <a:moveTo>
                    <a:pt x="80" y="475"/>
                  </a:moveTo>
                  <a:cubicBezTo>
                    <a:pt x="86" y="469"/>
                    <a:pt x="96" y="465"/>
                    <a:pt x="94" y="457"/>
                  </a:cubicBezTo>
                  <a:cubicBezTo>
                    <a:pt x="78" y="469"/>
                    <a:pt x="62" y="481"/>
                    <a:pt x="50" y="496"/>
                  </a:cubicBezTo>
                  <a:cubicBezTo>
                    <a:pt x="50" y="497"/>
                    <a:pt x="50" y="498"/>
                    <a:pt x="50" y="500"/>
                  </a:cubicBezTo>
                  <a:cubicBezTo>
                    <a:pt x="64" y="495"/>
                    <a:pt x="71" y="484"/>
                    <a:pt x="80" y="475"/>
                  </a:cubicBezTo>
                  <a:close/>
                  <a:moveTo>
                    <a:pt x="84" y="484"/>
                  </a:moveTo>
                  <a:cubicBezTo>
                    <a:pt x="79" y="493"/>
                    <a:pt x="70" y="498"/>
                    <a:pt x="63" y="505"/>
                  </a:cubicBezTo>
                  <a:cubicBezTo>
                    <a:pt x="71" y="501"/>
                    <a:pt x="86" y="492"/>
                    <a:pt x="84" y="484"/>
                  </a:cubicBezTo>
                  <a:close/>
                  <a:moveTo>
                    <a:pt x="73" y="442"/>
                  </a:moveTo>
                  <a:cubicBezTo>
                    <a:pt x="70" y="442"/>
                    <a:pt x="67" y="442"/>
                    <a:pt x="65" y="442"/>
                  </a:cubicBezTo>
                  <a:cubicBezTo>
                    <a:pt x="65" y="445"/>
                    <a:pt x="64" y="448"/>
                    <a:pt x="63" y="450"/>
                  </a:cubicBezTo>
                  <a:cubicBezTo>
                    <a:pt x="69" y="450"/>
                    <a:pt x="70" y="445"/>
                    <a:pt x="73" y="442"/>
                  </a:cubicBezTo>
                  <a:close/>
                  <a:moveTo>
                    <a:pt x="90" y="552"/>
                  </a:moveTo>
                  <a:cubicBezTo>
                    <a:pt x="86" y="553"/>
                    <a:pt x="77" y="549"/>
                    <a:pt x="76" y="553"/>
                  </a:cubicBezTo>
                  <a:cubicBezTo>
                    <a:pt x="80" y="557"/>
                    <a:pt x="88" y="556"/>
                    <a:pt x="90" y="552"/>
                  </a:cubicBezTo>
                  <a:close/>
                  <a:moveTo>
                    <a:pt x="126" y="870"/>
                  </a:moveTo>
                  <a:cubicBezTo>
                    <a:pt x="123" y="870"/>
                    <a:pt x="122" y="868"/>
                    <a:pt x="123" y="864"/>
                  </a:cubicBezTo>
                  <a:cubicBezTo>
                    <a:pt x="160" y="834"/>
                    <a:pt x="209" y="815"/>
                    <a:pt x="247" y="786"/>
                  </a:cubicBezTo>
                  <a:cubicBezTo>
                    <a:pt x="228" y="785"/>
                    <a:pt x="222" y="789"/>
                    <a:pt x="201" y="788"/>
                  </a:cubicBezTo>
                  <a:cubicBezTo>
                    <a:pt x="177" y="806"/>
                    <a:pt x="147" y="819"/>
                    <a:pt x="123" y="838"/>
                  </a:cubicBezTo>
                  <a:cubicBezTo>
                    <a:pt x="144" y="832"/>
                    <a:pt x="168" y="809"/>
                    <a:pt x="190" y="803"/>
                  </a:cubicBezTo>
                  <a:cubicBezTo>
                    <a:pt x="196" y="801"/>
                    <a:pt x="205" y="798"/>
                    <a:pt x="209" y="805"/>
                  </a:cubicBezTo>
                  <a:cubicBezTo>
                    <a:pt x="169" y="833"/>
                    <a:pt x="119" y="849"/>
                    <a:pt x="78" y="876"/>
                  </a:cubicBezTo>
                  <a:cubicBezTo>
                    <a:pt x="93" y="872"/>
                    <a:pt x="115" y="877"/>
                    <a:pt x="126" y="870"/>
                  </a:cubicBezTo>
                  <a:close/>
                  <a:moveTo>
                    <a:pt x="121" y="838"/>
                  </a:moveTo>
                  <a:cubicBezTo>
                    <a:pt x="109" y="840"/>
                    <a:pt x="116" y="847"/>
                    <a:pt x="121" y="838"/>
                  </a:cubicBezTo>
                  <a:close/>
                  <a:moveTo>
                    <a:pt x="299" y="788"/>
                  </a:moveTo>
                  <a:cubicBezTo>
                    <a:pt x="304" y="801"/>
                    <a:pt x="320" y="791"/>
                    <a:pt x="326" y="784"/>
                  </a:cubicBezTo>
                  <a:cubicBezTo>
                    <a:pt x="309" y="784"/>
                    <a:pt x="291" y="784"/>
                    <a:pt x="274" y="784"/>
                  </a:cubicBezTo>
                  <a:cubicBezTo>
                    <a:pt x="232" y="814"/>
                    <a:pt x="183" y="839"/>
                    <a:pt x="138" y="866"/>
                  </a:cubicBezTo>
                  <a:cubicBezTo>
                    <a:pt x="138" y="869"/>
                    <a:pt x="134" y="871"/>
                    <a:pt x="138" y="872"/>
                  </a:cubicBezTo>
                  <a:cubicBezTo>
                    <a:pt x="192" y="844"/>
                    <a:pt x="246" y="816"/>
                    <a:pt x="299" y="788"/>
                  </a:cubicBezTo>
                  <a:close/>
                  <a:moveTo>
                    <a:pt x="219" y="843"/>
                  </a:moveTo>
                  <a:cubicBezTo>
                    <a:pt x="210" y="847"/>
                    <a:pt x="202" y="852"/>
                    <a:pt x="194" y="857"/>
                  </a:cubicBezTo>
                  <a:cubicBezTo>
                    <a:pt x="185" y="861"/>
                    <a:pt x="174" y="863"/>
                    <a:pt x="169" y="870"/>
                  </a:cubicBezTo>
                  <a:cubicBezTo>
                    <a:pt x="190" y="867"/>
                    <a:pt x="210" y="851"/>
                    <a:pt x="219" y="843"/>
                  </a:cubicBezTo>
                  <a:close/>
                  <a:moveTo>
                    <a:pt x="232" y="872"/>
                  </a:moveTo>
                  <a:cubicBezTo>
                    <a:pt x="248" y="858"/>
                    <a:pt x="271" y="851"/>
                    <a:pt x="288" y="838"/>
                  </a:cubicBezTo>
                  <a:cubicBezTo>
                    <a:pt x="265" y="846"/>
                    <a:pt x="246" y="859"/>
                    <a:pt x="224" y="868"/>
                  </a:cubicBezTo>
                  <a:cubicBezTo>
                    <a:pt x="216" y="870"/>
                    <a:pt x="218" y="862"/>
                    <a:pt x="211" y="863"/>
                  </a:cubicBezTo>
                  <a:cubicBezTo>
                    <a:pt x="210" y="868"/>
                    <a:pt x="202" y="865"/>
                    <a:pt x="203" y="872"/>
                  </a:cubicBezTo>
                  <a:cubicBezTo>
                    <a:pt x="213" y="872"/>
                    <a:pt x="222" y="872"/>
                    <a:pt x="232" y="872"/>
                  </a:cubicBezTo>
                  <a:close/>
                  <a:moveTo>
                    <a:pt x="361" y="782"/>
                  </a:moveTo>
                  <a:cubicBezTo>
                    <a:pt x="338" y="786"/>
                    <a:pt x="318" y="802"/>
                    <a:pt x="299" y="813"/>
                  </a:cubicBezTo>
                  <a:cubicBezTo>
                    <a:pt x="279" y="824"/>
                    <a:pt x="255" y="832"/>
                    <a:pt x="243" y="847"/>
                  </a:cubicBezTo>
                  <a:cubicBezTo>
                    <a:pt x="281" y="824"/>
                    <a:pt x="326" y="809"/>
                    <a:pt x="361" y="782"/>
                  </a:cubicBezTo>
                  <a:close/>
                  <a:moveTo>
                    <a:pt x="295" y="874"/>
                  </a:moveTo>
                  <a:cubicBezTo>
                    <a:pt x="340" y="843"/>
                    <a:pt x="388" y="815"/>
                    <a:pt x="434" y="786"/>
                  </a:cubicBezTo>
                  <a:cubicBezTo>
                    <a:pt x="421" y="783"/>
                    <a:pt x="414" y="795"/>
                    <a:pt x="405" y="801"/>
                  </a:cubicBezTo>
                  <a:cubicBezTo>
                    <a:pt x="370" y="824"/>
                    <a:pt x="330" y="841"/>
                    <a:pt x="301" y="864"/>
                  </a:cubicBezTo>
                  <a:cubicBezTo>
                    <a:pt x="300" y="859"/>
                    <a:pt x="293" y="860"/>
                    <a:pt x="293" y="853"/>
                  </a:cubicBezTo>
                  <a:cubicBezTo>
                    <a:pt x="329" y="829"/>
                    <a:pt x="369" y="810"/>
                    <a:pt x="403" y="784"/>
                  </a:cubicBezTo>
                  <a:cubicBezTo>
                    <a:pt x="395" y="782"/>
                    <a:pt x="388" y="782"/>
                    <a:pt x="380" y="784"/>
                  </a:cubicBezTo>
                  <a:cubicBezTo>
                    <a:pt x="374" y="788"/>
                    <a:pt x="379" y="792"/>
                    <a:pt x="376" y="797"/>
                  </a:cubicBezTo>
                  <a:cubicBezTo>
                    <a:pt x="337" y="823"/>
                    <a:pt x="298" y="848"/>
                    <a:pt x="255" y="870"/>
                  </a:cubicBezTo>
                  <a:cubicBezTo>
                    <a:pt x="254" y="871"/>
                    <a:pt x="253" y="872"/>
                    <a:pt x="253" y="874"/>
                  </a:cubicBezTo>
                  <a:cubicBezTo>
                    <a:pt x="267" y="874"/>
                    <a:pt x="281" y="874"/>
                    <a:pt x="295" y="874"/>
                  </a:cubicBezTo>
                  <a:close/>
                  <a:moveTo>
                    <a:pt x="341" y="876"/>
                  </a:moveTo>
                  <a:cubicBezTo>
                    <a:pt x="380" y="846"/>
                    <a:pt x="422" y="819"/>
                    <a:pt x="462" y="790"/>
                  </a:cubicBezTo>
                  <a:cubicBezTo>
                    <a:pt x="409" y="814"/>
                    <a:pt x="362" y="846"/>
                    <a:pt x="315" y="876"/>
                  </a:cubicBezTo>
                  <a:cubicBezTo>
                    <a:pt x="323" y="876"/>
                    <a:pt x="332" y="876"/>
                    <a:pt x="341" y="876"/>
                  </a:cubicBezTo>
                  <a:close/>
                  <a:moveTo>
                    <a:pt x="439" y="874"/>
                  </a:moveTo>
                  <a:cubicBezTo>
                    <a:pt x="438" y="868"/>
                    <a:pt x="441" y="867"/>
                    <a:pt x="441" y="863"/>
                  </a:cubicBezTo>
                  <a:cubicBezTo>
                    <a:pt x="474" y="841"/>
                    <a:pt x="510" y="823"/>
                    <a:pt x="539" y="797"/>
                  </a:cubicBezTo>
                  <a:cubicBezTo>
                    <a:pt x="530" y="798"/>
                    <a:pt x="526" y="794"/>
                    <a:pt x="516" y="795"/>
                  </a:cubicBezTo>
                  <a:cubicBezTo>
                    <a:pt x="481" y="824"/>
                    <a:pt x="431" y="839"/>
                    <a:pt x="393" y="864"/>
                  </a:cubicBezTo>
                  <a:cubicBezTo>
                    <a:pt x="389" y="864"/>
                    <a:pt x="390" y="858"/>
                    <a:pt x="384" y="859"/>
                  </a:cubicBezTo>
                  <a:cubicBezTo>
                    <a:pt x="379" y="867"/>
                    <a:pt x="368" y="868"/>
                    <a:pt x="363" y="876"/>
                  </a:cubicBezTo>
                  <a:cubicBezTo>
                    <a:pt x="386" y="873"/>
                    <a:pt x="413" y="874"/>
                    <a:pt x="439" y="874"/>
                  </a:cubicBezTo>
                  <a:close/>
                  <a:moveTo>
                    <a:pt x="499" y="792"/>
                  </a:moveTo>
                  <a:cubicBezTo>
                    <a:pt x="488" y="793"/>
                    <a:pt x="482" y="789"/>
                    <a:pt x="472" y="790"/>
                  </a:cubicBezTo>
                  <a:cubicBezTo>
                    <a:pt x="472" y="795"/>
                    <a:pt x="478" y="794"/>
                    <a:pt x="478" y="799"/>
                  </a:cubicBezTo>
                  <a:cubicBezTo>
                    <a:pt x="462" y="809"/>
                    <a:pt x="445" y="817"/>
                    <a:pt x="432" y="828"/>
                  </a:cubicBezTo>
                  <a:cubicBezTo>
                    <a:pt x="457" y="818"/>
                    <a:pt x="477" y="805"/>
                    <a:pt x="499" y="792"/>
                  </a:cubicBezTo>
                  <a:close/>
                  <a:moveTo>
                    <a:pt x="516" y="870"/>
                  </a:moveTo>
                  <a:cubicBezTo>
                    <a:pt x="523" y="868"/>
                    <a:pt x="529" y="860"/>
                    <a:pt x="535" y="855"/>
                  </a:cubicBezTo>
                  <a:cubicBezTo>
                    <a:pt x="550" y="843"/>
                    <a:pt x="563" y="832"/>
                    <a:pt x="576" y="822"/>
                  </a:cubicBezTo>
                  <a:cubicBezTo>
                    <a:pt x="583" y="816"/>
                    <a:pt x="591" y="814"/>
                    <a:pt x="597" y="807"/>
                  </a:cubicBezTo>
                  <a:cubicBezTo>
                    <a:pt x="587" y="807"/>
                    <a:pt x="578" y="805"/>
                    <a:pt x="570" y="803"/>
                  </a:cubicBezTo>
                  <a:cubicBezTo>
                    <a:pt x="561" y="817"/>
                    <a:pt x="547" y="825"/>
                    <a:pt x="533" y="834"/>
                  </a:cubicBezTo>
                  <a:cubicBezTo>
                    <a:pt x="525" y="839"/>
                    <a:pt x="513" y="842"/>
                    <a:pt x="505" y="847"/>
                  </a:cubicBezTo>
                  <a:cubicBezTo>
                    <a:pt x="496" y="852"/>
                    <a:pt x="492" y="863"/>
                    <a:pt x="482" y="864"/>
                  </a:cubicBezTo>
                  <a:cubicBezTo>
                    <a:pt x="471" y="854"/>
                    <a:pt x="460" y="867"/>
                    <a:pt x="451" y="874"/>
                  </a:cubicBezTo>
                  <a:cubicBezTo>
                    <a:pt x="476" y="870"/>
                    <a:pt x="498" y="876"/>
                    <a:pt x="516" y="870"/>
                  </a:cubicBezTo>
                  <a:close/>
                  <a:moveTo>
                    <a:pt x="531" y="680"/>
                  </a:moveTo>
                  <a:cubicBezTo>
                    <a:pt x="529" y="658"/>
                    <a:pt x="537" y="637"/>
                    <a:pt x="518" y="632"/>
                  </a:cubicBezTo>
                  <a:cubicBezTo>
                    <a:pt x="506" y="648"/>
                    <a:pt x="516" y="675"/>
                    <a:pt x="531" y="680"/>
                  </a:cubicBezTo>
                  <a:close/>
                  <a:moveTo>
                    <a:pt x="860" y="575"/>
                  </a:moveTo>
                  <a:cubicBezTo>
                    <a:pt x="848" y="575"/>
                    <a:pt x="837" y="572"/>
                    <a:pt x="825" y="573"/>
                  </a:cubicBezTo>
                  <a:cubicBezTo>
                    <a:pt x="788" y="575"/>
                    <a:pt x="752" y="584"/>
                    <a:pt x="716" y="582"/>
                  </a:cubicBezTo>
                  <a:cubicBezTo>
                    <a:pt x="700" y="581"/>
                    <a:pt x="685" y="577"/>
                    <a:pt x="670" y="576"/>
                  </a:cubicBezTo>
                  <a:cubicBezTo>
                    <a:pt x="653" y="576"/>
                    <a:pt x="631" y="580"/>
                    <a:pt x="610" y="582"/>
                  </a:cubicBezTo>
                  <a:cubicBezTo>
                    <a:pt x="590" y="585"/>
                    <a:pt x="566" y="585"/>
                    <a:pt x="553" y="590"/>
                  </a:cubicBezTo>
                  <a:cubicBezTo>
                    <a:pt x="517" y="604"/>
                    <a:pt x="554" y="657"/>
                    <a:pt x="551" y="692"/>
                  </a:cubicBezTo>
                  <a:cubicBezTo>
                    <a:pt x="532" y="711"/>
                    <a:pt x="550" y="752"/>
                    <a:pt x="547" y="786"/>
                  </a:cubicBezTo>
                  <a:cubicBezTo>
                    <a:pt x="662" y="803"/>
                    <a:pt x="786" y="836"/>
                    <a:pt x="910" y="841"/>
                  </a:cubicBezTo>
                  <a:cubicBezTo>
                    <a:pt x="925" y="842"/>
                    <a:pt x="939" y="844"/>
                    <a:pt x="950" y="840"/>
                  </a:cubicBezTo>
                  <a:cubicBezTo>
                    <a:pt x="953" y="804"/>
                    <a:pt x="954" y="767"/>
                    <a:pt x="954" y="728"/>
                  </a:cubicBezTo>
                  <a:cubicBezTo>
                    <a:pt x="953" y="721"/>
                    <a:pt x="944" y="723"/>
                    <a:pt x="944" y="715"/>
                  </a:cubicBezTo>
                  <a:cubicBezTo>
                    <a:pt x="961" y="695"/>
                    <a:pt x="954" y="660"/>
                    <a:pt x="954" y="632"/>
                  </a:cubicBezTo>
                  <a:cubicBezTo>
                    <a:pt x="954" y="626"/>
                    <a:pt x="959" y="625"/>
                    <a:pt x="963" y="623"/>
                  </a:cubicBezTo>
                  <a:cubicBezTo>
                    <a:pt x="956" y="615"/>
                    <a:pt x="949" y="607"/>
                    <a:pt x="942" y="600"/>
                  </a:cubicBezTo>
                  <a:cubicBezTo>
                    <a:pt x="939" y="589"/>
                    <a:pt x="938" y="577"/>
                    <a:pt x="931" y="571"/>
                  </a:cubicBezTo>
                  <a:cubicBezTo>
                    <a:pt x="907" y="568"/>
                    <a:pt x="882" y="574"/>
                    <a:pt x="860" y="575"/>
                  </a:cubicBezTo>
                  <a:close/>
                  <a:moveTo>
                    <a:pt x="591" y="571"/>
                  </a:moveTo>
                  <a:cubicBezTo>
                    <a:pt x="576" y="576"/>
                    <a:pt x="547" y="567"/>
                    <a:pt x="537" y="578"/>
                  </a:cubicBezTo>
                  <a:cubicBezTo>
                    <a:pt x="556" y="577"/>
                    <a:pt x="577" y="577"/>
                    <a:pt x="591" y="571"/>
                  </a:cubicBezTo>
                  <a:close/>
                  <a:moveTo>
                    <a:pt x="555" y="799"/>
                  </a:moveTo>
                  <a:cubicBezTo>
                    <a:pt x="552" y="800"/>
                    <a:pt x="545" y="797"/>
                    <a:pt x="545" y="801"/>
                  </a:cubicBezTo>
                  <a:cubicBezTo>
                    <a:pt x="549" y="803"/>
                    <a:pt x="554" y="809"/>
                    <a:pt x="555" y="799"/>
                  </a:cubicBezTo>
                  <a:close/>
                  <a:moveTo>
                    <a:pt x="597" y="870"/>
                  </a:moveTo>
                  <a:cubicBezTo>
                    <a:pt x="602" y="857"/>
                    <a:pt x="619" y="856"/>
                    <a:pt x="626" y="843"/>
                  </a:cubicBezTo>
                  <a:cubicBezTo>
                    <a:pt x="638" y="837"/>
                    <a:pt x="648" y="829"/>
                    <a:pt x="654" y="816"/>
                  </a:cubicBezTo>
                  <a:cubicBezTo>
                    <a:pt x="637" y="813"/>
                    <a:pt x="628" y="829"/>
                    <a:pt x="618" y="836"/>
                  </a:cubicBezTo>
                  <a:cubicBezTo>
                    <a:pt x="601" y="847"/>
                    <a:pt x="584" y="854"/>
                    <a:pt x="566" y="864"/>
                  </a:cubicBezTo>
                  <a:cubicBezTo>
                    <a:pt x="566" y="867"/>
                    <a:pt x="564" y="867"/>
                    <a:pt x="564" y="870"/>
                  </a:cubicBezTo>
                  <a:cubicBezTo>
                    <a:pt x="575" y="870"/>
                    <a:pt x="586" y="870"/>
                    <a:pt x="597" y="870"/>
                  </a:cubicBezTo>
                  <a:close/>
                  <a:moveTo>
                    <a:pt x="620" y="818"/>
                  </a:moveTo>
                  <a:cubicBezTo>
                    <a:pt x="623" y="817"/>
                    <a:pt x="629" y="819"/>
                    <a:pt x="629" y="813"/>
                  </a:cubicBezTo>
                  <a:cubicBezTo>
                    <a:pt x="620" y="813"/>
                    <a:pt x="607" y="807"/>
                    <a:pt x="601" y="811"/>
                  </a:cubicBezTo>
                  <a:cubicBezTo>
                    <a:pt x="605" y="812"/>
                    <a:pt x="607" y="814"/>
                    <a:pt x="608" y="818"/>
                  </a:cubicBezTo>
                  <a:cubicBezTo>
                    <a:pt x="598" y="827"/>
                    <a:pt x="584" y="833"/>
                    <a:pt x="576" y="843"/>
                  </a:cubicBezTo>
                  <a:cubicBezTo>
                    <a:pt x="591" y="837"/>
                    <a:pt x="605" y="826"/>
                    <a:pt x="620" y="818"/>
                  </a:cubicBezTo>
                  <a:close/>
                  <a:moveTo>
                    <a:pt x="629" y="870"/>
                  </a:moveTo>
                  <a:cubicBezTo>
                    <a:pt x="630" y="865"/>
                    <a:pt x="626" y="866"/>
                    <a:pt x="629" y="863"/>
                  </a:cubicBezTo>
                  <a:cubicBezTo>
                    <a:pt x="649" y="848"/>
                    <a:pt x="679" y="844"/>
                    <a:pt x="695" y="826"/>
                  </a:cubicBezTo>
                  <a:cubicBezTo>
                    <a:pt x="685" y="824"/>
                    <a:pt x="676" y="821"/>
                    <a:pt x="666" y="820"/>
                  </a:cubicBezTo>
                  <a:cubicBezTo>
                    <a:pt x="660" y="822"/>
                    <a:pt x="670" y="823"/>
                    <a:pt x="668" y="828"/>
                  </a:cubicBezTo>
                  <a:cubicBezTo>
                    <a:pt x="654" y="845"/>
                    <a:pt x="633" y="855"/>
                    <a:pt x="616" y="870"/>
                  </a:cubicBezTo>
                  <a:cubicBezTo>
                    <a:pt x="620" y="870"/>
                    <a:pt x="625" y="870"/>
                    <a:pt x="629" y="870"/>
                  </a:cubicBezTo>
                  <a:close/>
                  <a:moveTo>
                    <a:pt x="652" y="565"/>
                  </a:moveTo>
                  <a:cubicBezTo>
                    <a:pt x="647" y="564"/>
                    <a:pt x="631" y="564"/>
                    <a:pt x="626" y="569"/>
                  </a:cubicBezTo>
                  <a:cubicBezTo>
                    <a:pt x="633" y="566"/>
                    <a:pt x="646" y="569"/>
                    <a:pt x="652" y="565"/>
                  </a:cubicBezTo>
                  <a:close/>
                  <a:moveTo>
                    <a:pt x="681" y="872"/>
                  </a:moveTo>
                  <a:cubicBezTo>
                    <a:pt x="689" y="855"/>
                    <a:pt x="717" y="847"/>
                    <a:pt x="720" y="830"/>
                  </a:cubicBezTo>
                  <a:cubicBezTo>
                    <a:pt x="713" y="831"/>
                    <a:pt x="711" y="829"/>
                    <a:pt x="706" y="828"/>
                  </a:cubicBezTo>
                  <a:cubicBezTo>
                    <a:pt x="705" y="853"/>
                    <a:pt x="663" y="854"/>
                    <a:pt x="649" y="872"/>
                  </a:cubicBezTo>
                  <a:cubicBezTo>
                    <a:pt x="659" y="872"/>
                    <a:pt x="670" y="872"/>
                    <a:pt x="681" y="872"/>
                  </a:cubicBezTo>
                  <a:close/>
                  <a:moveTo>
                    <a:pt x="658" y="425"/>
                  </a:moveTo>
                  <a:cubicBezTo>
                    <a:pt x="670" y="409"/>
                    <a:pt x="689" y="399"/>
                    <a:pt x="700" y="383"/>
                  </a:cubicBezTo>
                  <a:cubicBezTo>
                    <a:pt x="681" y="394"/>
                    <a:pt x="657" y="402"/>
                    <a:pt x="651" y="427"/>
                  </a:cubicBezTo>
                  <a:cubicBezTo>
                    <a:pt x="654" y="427"/>
                    <a:pt x="656" y="426"/>
                    <a:pt x="658" y="425"/>
                  </a:cubicBezTo>
                  <a:close/>
                  <a:moveTo>
                    <a:pt x="685" y="457"/>
                  </a:moveTo>
                  <a:cubicBezTo>
                    <a:pt x="682" y="455"/>
                    <a:pt x="674" y="457"/>
                    <a:pt x="675" y="450"/>
                  </a:cubicBezTo>
                  <a:cubicBezTo>
                    <a:pt x="666" y="455"/>
                    <a:pt x="660" y="448"/>
                    <a:pt x="656" y="442"/>
                  </a:cubicBezTo>
                  <a:cubicBezTo>
                    <a:pt x="652" y="445"/>
                    <a:pt x="652" y="453"/>
                    <a:pt x="652" y="461"/>
                  </a:cubicBezTo>
                  <a:cubicBezTo>
                    <a:pt x="664" y="461"/>
                    <a:pt x="676" y="460"/>
                    <a:pt x="685" y="457"/>
                  </a:cubicBezTo>
                  <a:close/>
                  <a:moveTo>
                    <a:pt x="829" y="559"/>
                  </a:moveTo>
                  <a:cubicBezTo>
                    <a:pt x="841" y="558"/>
                    <a:pt x="854" y="561"/>
                    <a:pt x="866" y="561"/>
                  </a:cubicBezTo>
                  <a:cubicBezTo>
                    <a:pt x="890" y="560"/>
                    <a:pt x="913" y="554"/>
                    <a:pt x="939" y="557"/>
                  </a:cubicBezTo>
                  <a:cubicBezTo>
                    <a:pt x="949" y="564"/>
                    <a:pt x="944" y="578"/>
                    <a:pt x="948" y="588"/>
                  </a:cubicBezTo>
                  <a:cubicBezTo>
                    <a:pt x="951" y="595"/>
                    <a:pt x="957" y="598"/>
                    <a:pt x="962" y="603"/>
                  </a:cubicBezTo>
                  <a:cubicBezTo>
                    <a:pt x="967" y="610"/>
                    <a:pt x="968" y="618"/>
                    <a:pt x="975" y="621"/>
                  </a:cubicBezTo>
                  <a:cubicBezTo>
                    <a:pt x="976" y="608"/>
                    <a:pt x="968" y="596"/>
                    <a:pt x="962" y="586"/>
                  </a:cubicBezTo>
                  <a:cubicBezTo>
                    <a:pt x="956" y="577"/>
                    <a:pt x="950" y="561"/>
                    <a:pt x="942" y="555"/>
                  </a:cubicBezTo>
                  <a:cubicBezTo>
                    <a:pt x="933" y="548"/>
                    <a:pt x="907" y="548"/>
                    <a:pt x="892" y="548"/>
                  </a:cubicBezTo>
                  <a:cubicBezTo>
                    <a:pt x="825" y="548"/>
                    <a:pt x="726" y="559"/>
                    <a:pt x="670" y="565"/>
                  </a:cubicBezTo>
                  <a:cubicBezTo>
                    <a:pt x="726" y="576"/>
                    <a:pt x="777" y="562"/>
                    <a:pt x="829" y="559"/>
                  </a:cubicBezTo>
                  <a:close/>
                  <a:moveTo>
                    <a:pt x="708" y="872"/>
                  </a:moveTo>
                  <a:cubicBezTo>
                    <a:pt x="721" y="853"/>
                    <a:pt x="755" y="855"/>
                    <a:pt x="770" y="838"/>
                  </a:cubicBezTo>
                  <a:cubicBezTo>
                    <a:pt x="754" y="839"/>
                    <a:pt x="738" y="831"/>
                    <a:pt x="727" y="834"/>
                  </a:cubicBezTo>
                  <a:cubicBezTo>
                    <a:pt x="730" y="835"/>
                    <a:pt x="733" y="837"/>
                    <a:pt x="733" y="841"/>
                  </a:cubicBezTo>
                  <a:cubicBezTo>
                    <a:pt x="724" y="854"/>
                    <a:pt x="712" y="862"/>
                    <a:pt x="700" y="872"/>
                  </a:cubicBezTo>
                  <a:cubicBezTo>
                    <a:pt x="703" y="872"/>
                    <a:pt x="706" y="872"/>
                    <a:pt x="708" y="872"/>
                  </a:cubicBezTo>
                  <a:close/>
                  <a:moveTo>
                    <a:pt x="787" y="542"/>
                  </a:moveTo>
                  <a:cubicBezTo>
                    <a:pt x="791" y="541"/>
                    <a:pt x="792" y="538"/>
                    <a:pt x="795" y="536"/>
                  </a:cubicBezTo>
                  <a:cubicBezTo>
                    <a:pt x="795" y="536"/>
                    <a:pt x="806" y="518"/>
                    <a:pt x="806" y="513"/>
                  </a:cubicBezTo>
                  <a:cubicBezTo>
                    <a:pt x="800" y="521"/>
                    <a:pt x="797" y="532"/>
                    <a:pt x="787" y="536"/>
                  </a:cubicBezTo>
                  <a:cubicBezTo>
                    <a:pt x="780" y="537"/>
                    <a:pt x="780" y="530"/>
                    <a:pt x="775" y="528"/>
                  </a:cubicBezTo>
                  <a:cubicBezTo>
                    <a:pt x="774" y="532"/>
                    <a:pt x="778" y="540"/>
                    <a:pt x="771" y="538"/>
                  </a:cubicBezTo>
                  <a:cubicBezTo>
                    <a:pt x="766" y="537"/>
                    <a:pt x="765" y="533"/>
                    <a:pt x="764" y="528"/>
                  </a:cubicBezTo>
                  <a:cubicBezTo>
                    <a:pt x="770" y="520"/>
                    <a:pt x="772" y="507"/>
                    <a:pt x="775" y="496"/>
                  </a:cubicBezTo>
                  <a:cubicBezTo>
                    <a:pt x="755" y="495"/>
                    <a:pt x="743" y="498"/>
                    <a:pt x="725" y="496"/>
                  </a:cubicBezTo>
                  <a:cubicBezTo>
                    <a:pt x="728" y="502"/>
                    <a:pt x="728" y="508"/>
                    <a:pt x="722" y="509"/>
                  </a:cubicBezTo>
                  <a:cubicBezTo>
                    <a:pt x="716" y="508"/>
                    <a:pt x="715" y="500"/>
                    <a:pt x="710" y="498"/>
                  </a:cubicBezTo>
                  <a:cubicBezTo>
                    <a:pt x="705" y="513"/>
                    <a:pt x="702" y="532"/>
                    <a:pt x="710" y="546"/>
                  </a:cubicBezTo>
                  <a:cubicBezTo>
                    <a:pt x="734" y="542"/>
                    <a:pt x="765" y="546"/>
                    <a:pt x="787" y="542"/>
                  </a:cubicBezTo>
                  <a:close/>
                  <a:moveTo>
                    <a:pt x="720" y="373"/>
                  </a:moveTo>
                  <a:cubicBezTo>
                    <a:pt x="715" y="374"/>
                    <a:pt x="711" y="376"/>
                    <a:pt x="710" y="381"/>
                  </a:cubicBezTo>
                  <a:cubicBezTo>
                    <a:pt x="715" y="379"/>
                    <a:pt x="719" y="378"/>
                    <a:pt x="720" y="373"/>
                  </a:cubicBezTo>
                  <a:close/>
                  <a:moveTo>
                    <a:pt x="783" y="872"/>
                  </a:moveTo>
                  <a:cubicBezTo>
                    <a:pt x="794" y="863"/>
                    <a:pt x="810" y="858"/>
                    <a:pt x="818" y="845"/>
                  </a:cubicBezTo>
                  <a:cubicBezTo>
                    <a:pt x="806" y="845"/>
                    <a:pt x="796" y="843"/>
                    <a:pt x="787" y="841"/>
                  </a:cubicBezTo>
                  <a:cubicBezTo>
                    <a:pt x="776" y="855"/>
                    <a:pt x="759" y="863"/>
                    <a:pt x="741" y="868"/>
                  </a:cubicBezTo>
                  <a:cubicBezTo>
                    <a:pt x="739" y="869"/>
                    <a:pt x="739" y="870"/>
                    <a:pt x="739" y="872"/>
                  </a:cubicBezTo>
                  <a:cubicBezTo>
                    <a:pt x="754" y="872"/>
                    <a:pt x="768" y="872"/>
                    <a:pt x="783" y="872"/>
                  </a:cubicBezTo>
                  <a:close/>
                  <a:moveTo>
                    <a:pt x="754" y="150"/>
                  </a:moveTo>
                  <a:cubicBezTo>
                    <a:pt x="761" y="143"/>
                    <a:pt x="767" y="133"/>
                    <a:pt x="773" y="123"/>
                  </a:cubicBezTo>
                  <a:cubicBezTo>
                    <a:pt x="780" y="114"/>
                    <a:pt x="790" y="106"/>
                    <a:pt x="791" y="96"/>
                  </a:cubicBezTo>
                  <a:cubicBezTo>
                    <a:pt x="775" y="120"/>
                    <a:pt x="757" y="140"/>
                    <a:pt x="745" y="166"/>
                  </a:cubicBezTo>
                  <a:cubicBezTo>
                    <a:pt x="756" y="164"/>
                    <a:pt x="779" y="165"/>
                    <a:pt x="775" y="154"/>
                  </a:cubicBezTo>
                  <a:cubicBezTo>
                    <a:pt x="772" y="150"/>
                    <a:pt x="768" y="163"/>
                    <a:pt x="760" y="162"/>
                  </a:cubicBezTo>
                  <a:cubicBezTo>
                    <a:pt x="757" y="159"/>
                    <a:pt x="753" y="157"/>
                    <a:pt x="754" y="150"/>
                  </a:cubicBezTo>
                  <a:close/>
                  <a:moveTo>
                    <a:pt x="781" y="137"/>
                  </a:moveTo>
                  <a:cubicBezTo>
                    <a:pt x="779" y="138"/>
                    <a:pt x="773" y="150"/>
                    <a:pt x="777" y="146"/>
                  </a:cubicBezTo>
                  <a:cubicBezTo>
                    <a:pt x="777" y="143"/>
                    <a:pt x="785" y="138"/>
                    <a:pt x="781" y="137"/>
                  </a:cubicBezTo>
                  <a:close/>
                  <a:moveTo>
                    <a:pt x="789" y="79"/>
                  </a:moveTo>
                  <a:cubicBezTo>
                    <a:pt x="783" y="81"/>
                    <a:pt x="778" y="82"/>
                    <a:pt x="775" y="87"/>
                  </a:cubicBezTo>
                  <a:cubicBezTo>
                    <a:pt x="781" y="92"/>
                    <a:pt x="785" y="82"/>
                    <a:pt x="789" y="79"/>
                  </a:cubicBezTo>
                  <a:close/>
                  <a:moveTo>
                    <a:pt x="802" y="486"/>
                  </a:moveTo>
                  <a:cubicBezTo>
                    <a:pt x="797" y="487"/>
                    <a:pt x="798" y="480"/>
                    <a:pt x="791" y="482"/>
                  </a:cubicBezTo>
                  <a:cubicBezTo>
                    <a:pt x="796" y="497"/>
                    <a:pt x="776" y="509"/>
                    <a:pt x="781" y="523"/>
                  </a:cubicBezTo>
                  <a:cubicBezTo>
                    <a:pt x="787" y="510"/>
                    <a:pt x="798" y="501"/>
                    <a:pt x="802" y="486"/>
                  </a:cubicBezTo>
                  <a:close/>
                  <a:moveTo>
                    <a:pt x="802" y="131"/>
                  </a:moveTo>
                  <a:cubicBezTo>
                    <a:pt x="801" y="137"/>
                    <a:pt x="792" y="145"/>
                    <a:pt x="795" y="148"/>
                  </a:cubicBezTo>
                  <a:cubicBezTo>
                    <a:pt x="799" y="143"/>
                    <a:pt x="814" y="136"/>
                    <a:pt x="802" y="131"/>
                  </a:cubicBezTo>
                  <a:close/>
                  <a:moveTo>
                    <a:pt x="818" y="429"/>
                  </a:moveTo>
                  <a:cubicBezTo>
                    <a:pt x="815" y="428"/>
                    <a:pt x="813" y="425"/>
                    <a:pt x="812" y="429"/>
                  </a:cubicBezTo>
                  <a:cubicBezTo>
                    <a:pt x="814" y="429"/>
                    <a:pt x="816" y="432"/>
                    <a:pt x="818" y="429"/>
                  </a:cubicBezTo>
                  <a:close/>
                  <a:moveTo>
                    <a:pt x="894" y="855"/>
                  </a:moveTo>
                  <a:cubicBezTo>
                    <a:pt x="872" y="856"/>
                    <a:pt x="855" y="852"/>
                    <a:pt x="837" y="849"/>
                  </a:cubicBezTo>
                  <a:cubicBezTo>
                    <a:pt x="831" y="859"/>
                    <a:pt x="819" y="862"/>
                    <a:pt x="814" y="872"/>
                  </a:cubicBezTo>
                  <a:cubicBezTo>
                    <a:pt x="846" y="869"/>
                    <a:pt x="876" y="873"/>
                    <a:pt x="894" y="855"/>
                  </a:cubicBezTo>
                  <a:close/>
                  <a:moveTo>
                    <a:pt x="821" y="538"/>
                  </a:moveTo>
                  <a:cubicBezTo>
                    <a:pt x="821" y="536"/>
                    <a:pt x="821" y="534"/>
                    <a:pt x="821" y="532"/>
                  </a:cubicBezTo>
                  <a:cubicBezTo>
                    <a:pt x="817" y="532"/>
                    <a:pt x="815" y="535"/>
                    <a:pt x="814" y="538"/>
                  </a:cubicBezTo>
                  <a:cubicBezTo>
                    <a:pt x="816" y="538"/>
                    <a:pt x="819" y="538"/>
                    <a:pt x="821" y="538"/>
                  </a:cubicBezTo>
                  <a:close/>
                  <a:moveTo>
                    <a:pt x="829" y="477"/>
                  </a:moveTo>
                  <a:cubicBezTo>
                    <a:pt x="825" y="475"/>
                    <a:pt x="822" y="483"/>
                    <a:pt x="825" y="482"/>
                  </a:cubicBezTo>
                  <a:cubicBezTo>
                    <a:pt x="825" y="479"/>
                    <a:pt x="830" y="481"/>
                    <a:pt x="829" y="477"/>
                  </a:cubicBezTo>
                  <a:close/>
                  <a:moveTo>
                    <a:pt x="894" y="411"/>
                  </a:moveTo>
                  <a:cubicBezTo>
                    <a:pt x="886" y="403"/>
                    <a:pt x="880" y="416"/>
                    <a:pt x="873" y="421"/>
                  </a:cubicBezTo>
                  <a:cubicBezTo>
                    <a:pt x="865" y="427"/>
                    <a:pt x="856" y="430"/>
                    <a:pt x="848" y="434"/>
                  </a:cubicBezTo>
                  <a:cubicBezTo>
                    <a:pt x="841" y="437"/>
                    <a:pt x="831" y="431"/>
                    <a:pt x="829" y="434"/>
                  </a:cubicBezTo>
                  <a:cubicBezTo>
                    <a:pt x="837" y="440"/>
                    <a:pt x="818" y="445"/>
                    <a:pt x="825" y="450"/>
                  </a:cubicBezTo>
                  <a:cubicBezTo>
                    <a:pt x="829" y="445"/>
                    <a:pt x="839" y="449"/>
                    <a:pt x="839" y="454"/>
                  </a:cubicBezTo>
                  <a:cubicBezTo>
                    <a:pt x="837" y="454"/>
                    <a:pt x="834" y="462"/>
                    <a:pt x="837" y="461"/>
                  </a:cubicBezTo>
                  <a:cubicBezTo>
                    <a:pt x="855" y="444"/>
                    <a:pt x="874" y="427"/>
                    <a:pt x="894" y="411"/>
                  </a:cubicBezTo>
                  <a:close/>
                  <a:moveTo>
                    <a:pt x="852" y="513"/>
                  </a:moveTo>
                  <a:cubicBezTo>
                    <a:pt x="851" y="521"/>
                    <a:pt x="834" y="533"/>
                    <a:pt x="841" y="536"/>
                  </a:cubicBezTo>
                  <a:cubicBezTo>
                    <a:pt x="849" y="529"/>
                    <a:pt x="860" y="523"/>
                    <a:pt x="867" y="515"/>
                  </a:cubicBezTo>
                  <a:cubicBezTo>
                    <a:pt x="856" y="510"/>
                    <a:pt x="849" y="501"/>
                    <a:pt x="837" y="496"/>
                  </a:cubicBezTo>
                  <a:cubicBezTo>
                    <a:pt x="837" y="498"/>
                    <a:pt x="834" y="498"/>
                    <a:pt x="835" y="502"/>
                  </a:cubicBezTo>
                  <a:cubicBezTo>
                    <a:pt x="845" y="501"/>
                    <a:pt x="849" y="506"/>
                    <a:pt x="852" y="513"/>
                  </a:cubicBezTo>
                  <a:close/>
                  <a:moveTo>
                    <a:pt x="864" y="79"/>
                  </a:moveTo>
                  <a:cubicBezTo>
                    <a:pt x="866" y="83"/>
                    <a:pt x="873" y="89"/>
                    <a:pt x="867" y="95"/>
                  </a:cubicBezTo>
                  <a:cubicBezTo>
                    <a:pt x="876" y="94"/>
                    <a:pt x="872" y="105"/>
                    <a:pt x="875" y="110"/>
                  </a:cubicBezTo>
                  <a:cubicBezTo>
                    <a:pt x="870" y="114"/>
                    <a:pt x="869" y="120"/>
                    <a:pt x="867" y="123"/>
                  </a:cubicBezTo>
                  <a:cubicBezTo>
                    <a:pt x="864" y="132"/>
                    <a:pt x="867" y="124"/>
                    <a:pt x="869" y="120"/>
                  </a:cubicBezTo>
                  <a:cubicBezTo>
                    <a:pt x="872" y="115"/>
                    <a:pt x="877" y="109"/>
                    <a:pt x="881" y="102"/>
                  </a:cubicBezTo>
                  <a:cubicBezTo>
                    <a:pt x="899" y="111"/>
                    <a:pt x="874" y="140"/>
                    <a:pt x="881" y="148"/>
                  </a:cubicBezTo>
                  <a:cubicBezTo>
                    <a:pt x="886" y="137"/>
                    <a:pt x="890" y="124"/>
                    <a:pt x="898" y="116"/>
                  </a:cubicBezTo>
                  <a:cubicBezTo>
                    <a:pt x="889" y="91"/>
                    <a:pt x="865" y="71"/>
                    <a:pt x="835" y="73"/>
                  </a:cubicBezTo>
                  <a:cubicBezTo>
                    <a:pt x="837" y="82"/>
                    <a:pt x="849" y="79"/>
                    <a:pt x="850" y="89"/>
                  </a:cubicBezTo>
                  <a:cubicBezTo>
                    <a:pt x="844" y="94"/>
                    <a:pt x="838" y="101"/>
                    <a:pt x="835" y="110"/>
                  </a:cubicBezTo>
                  <a:cubicBezTo>
                    <a:pt x="848" y="103"/>
                    <a:pt x="849" y="84"/>
                    <a:pt x="864" y="79"/>
                  </a:cubicBezTo>
                  <a:close/>
                  <a:moveTo>
                    <a:pt x="898" y="425"/>
                  </a:moveTo>
                  <a:cubicBezTo>
                    <a:pt x="879" y="439"/>
                    <a:pt x="858" y="460"/>
                    <a:pt x="844" y="477"/>
                  </a:cubicBezTo>
                  <a:cubicBezTo>
                    <a:pt x="844" y="479"/>
                    <a:pt x="844" y="480"/>
                    <a:pt x="844" y="482"/>
                  </a:cubicBezTo>
                  <a:cubicBezTo>
                    <a:pt x="854" y="493"/>
                    <a:pt x="863" y="503"/>
                    <a:pt x="879" y="507"/>
                  </a:cubicBezTo>
                  <a:cubicBezTo>
                    <a:pt x="885" y="503"/>
                    <a:pt x="890" y="498"/>
                    <a:pt x="896" y="494"/>
                  </a:cubicBezTo>
                  <a:cubicBezTo>
                    <a:pt x="903" y="497"/>
                    <a:pt x="912" y="499"/>
                    <a:pt x="915" y="490"/>
                  </a:cubicBezTo>
                  <a:cubicBezTo>
                    <a:pt x="915" y="475"/>
                    <a:pt x="898" y="465"/>
                    <a:pt x="902" y="448"/>
                  </a:cubicBezTo>
                  <a:cubicBezTo>
                    <a:pt x="907" y="427"/>
                    <a:pt x="939" y="427"/>
                    <a:pt x="963" y="423"/>
                  </a:cubicBezTo>
                  <a:cubicBezTo>
                    <a:pt x="962" y="418"/>
                    <a:pt x="961" y="416"/>
                    <a:pt x="965" y="413"/>
                  </a:cubicBezTo>
                  <a:cubicBezTo>
                    <a:pt x="976" y="412"/>
                    <a:pt x="987" y="416"/>
                    <a:pt x="992" y="413"/>
                  </a:cubicBezTo>
                  <a:cubicBezTo>
                    <a:pt x="990" y="403"/>
                    <a:pt x="984" y="396"/>
                    <a:pt x="990" y="388"/>
                  </a:cubicBezTo>
                  <a:cubicBezTo>
                    <a:pt x="950" y="392"/>
                    <a:pt x="924" y="406"/>
                    <a:pt x="898" y="425"/>
                  </a:cubicBezTo>
                  <a:close/>
                  <a:moveTo>
                    <a:pt x="889" y="534"/>
                  </a:moveTo>
                  <a:cubicBezTo>
                    <a:pt x="888" y="524"/>
                    <a:pt x="898" y="524"/>
                    <a:pt x="900" y="517"/>
                  </a:cubicBezTo>
                  <a:cubicBezTo>
                    <a:pt x="887" y="521"/>
                    <a:pt x="877" y="529"/>
                    <a:pt x="867" y="536"/>
                  </a:cubicBezTo>
                  <a:cubicBezTo>
                    <a:pt x="875" y="536"/>
                    <a:pt x="883" y="537"/>
                    <a:pt x="889" y="534"/>
                  </a:cubicBezTo>
                  <a:close/>
                  <a:moveTo>
                    <a:pt x="894" y="177"/>
                  </a:moveTo>
                  <a:cubicBezTo>
                    <a:pt x="894" y="175"/>
                    <a:pt x="894" y="173"/>
                    <a:pt x="894" y="171"/>
                  </a:cubicBezTo>
                  <a:cubicBezTo>
                    <a:pt x="893" y="171"/>
                    <a:pt x="892" y="171"/>
                    <a:pt x="891" y="171"/>
                  </a:cubicBezTo>
                  <a:cubicBezTo>
                    <a:pt x="891" y="173"/>
                    <a:pt x="891" y="175"/>
                    <a:pt x="891" y="177"/>
                  </a:cubicBezTo>
                  <a:cubicBezTo>
                    <a:pt x="892" y="177"/>
                    <a:pt x="893" y="177"/>
                    <a:pt x="894" y="177"/>
                  </a:cubicBezTo>
                  <a:close/>
                  <a:moveTo>
                    <a:pt x="940" y="336"/>
                  </a:moveTo>
                  <a:cubicBezTo>
                    <a:pt x="938" y="336"/>
                    <a:pt x="937" y="334"/>
                    <a:pt x="937" y="331"/>
                  </a:cubicBezTo>
                  <a:cubicBezTo>
                    <a:pt x="923" y="342"/>
                    <a:pt x="911" y="365"/>
                    <a:pt x="908" y="381"/>
                  </a:cubicBezTo>
                  <a:cubicBezTo>
                    <a:pt x="918" y="365"/>
                    <a:pt x="932" y="354"/>
                    <a:pt x="940" y="336"/>
                  </a:cubicBezTo>
                  <a:close/>
                  <a:moveTo>
                    <a:pt x="956" y="874"/>
                  </a:moveTo>
                  <a:cubicBezTo>
                    <a:pt x="956" y="870"/>
                    <a:pt x="952" y="868"/>
                    <a:pt x="954" y="863"/>
                  </a:cubicBezTo>
                  <a:cubicBezTo>
                    <a:pt x="965" y="862"/>
                    <a:pt x="973" y="859"/>
                    <a:pt x="979" y="853"/>
                  </a:cubicBezTo>
                  <a:cubicBezTo>
                    <a:pt x="956" y="861"/>
                    <a:pt x="921" y="857"/>
                    <a:pt x="908" y="874"/>
                  </a:cubicBezTo>
                  <a:cubicBezTo>
                    <a:pt x="924" y="874"/>
                    <a:pt x="940" y="874"/>
                    <a:pt x="956" y="874"/>
                  </a:cubicBezTo>
                  <a:close/>
                  <a:moveTo>
                    <a:pt x="946" y="540"/>
                  </a:moveTo>
                  <a:cubicBezTo>
                    <a:pt x="950" y="541"/>
                    <a:pt x="957" y="554"/>
                    <a:pt x="958" y="546"/>
                  </a:cubicBezTo>
                  <a:cubicBezTo>
                    <a:pt x="957" y="534"/>
                    <a:pt x="955" y="523"/>
                    <a:pt x="956" y="509"/>
                  </a:cubicBezTo>
                  <a:cubicBezTo>
                    <a:pt x="949" y="511"/>
                    <a:pt x="948" y="506"/>
                    <a:pt x="942" y="507"/>
                  </a:cubicBezTo>
                  <a:cubicBezTo>
                    <a:pt x="933" y="518"/>
                    <a:pt x="918" y="524"/>
                    <a:pt x="910" y="536"/>
                  </a:cubicBezTo>
                  <a:cubicBezTo>
                    <a:pt x="924" y="535"/>
                    <a:pt x="936" y="537"/>
                    <a:pt x="946" y="540"/>
                  </a:cubicBezTo>
                  <a:close/>
                  <a:moveTo>
                    <a:pt x="960" y="436"/>
                  </a:moveTo>
                  <a:cubicBezTo>
                    <a:pt x="950" y="435"/>
                    <a:pt x="926" y="442"/>
                    <a:pt x="921" y="446"/>
                  </a:cubicBezTo>
                  <a:cubicBezTo>
                    <a:pt x="905" y="458"/>
                    <a:pt x="917" y="479"/>
                    <a:pt x="933" y="490"/>
                  </a:cubicBezTo>
                  <a:cubicBezTo>
                    <a:pt x="948" y="500"/>
                    <a:pt x="967" y="496"/>
                    <a:pt x="971" y="507"/>
                  </a:cubicBezTo>
                  <a:cubicBezTo>
                    <a:pt x="962" y="527"/>
                    <a:pt x="971" y="552"/>
                    <a:pt x="963" y="573"/>
                  </a:cubicBezTo>
                  <a:cubicBezTo>
                    <a:pt x="975" y="586"/>
                    <a:pt x="986" y="600"/>
                    <a:pt x="985" y="626"/>
                  </a:cubicBezTo>
                  <a:cubicBezTo>
                    <a:pt x="985" y="634"/>
                    <a:pt x="972" y="636"/>
                    <a:pt x="979" y="644"/>
                  </a:cubicBezTo>
                  <a:cubicBezTo>
                    <a:pt x="982" y="649"/>
                    <a:pt x="995" y="639"/>
                    <a:pt x="998" y="651"/>
                  </a:cubicBezTo>
                  <a:cubicBezTo>
                    <a:pt x="999" y="659"/>
                    <a:pt x="993" y="659"/>
                    <a:pt x="994" y="667"/>
                  </a:cubicBezTo>
                  <a:cubicBezTo>
                    <a:pt x="1006" y="688"/>
                    <a:pt x="1022" y="701"/>
                    <a:pt x="1040" y="715"/>
                  </a:cubicBezTo>
                  <a:cubicBezTo>
                    <a:pt x="1050" y="722"/>
                    <a:pt x="1057" y="730"/>
                    <a:pt x="1065" y="730"/>
                  </a:cubicBezTo>
                  <a:cubicBezTo>
                    <a:pt x="1081" y="729"/>
                    <a:pt x="1099" y="701"/>
                    <a:pt x="1104" y="678"/>
                  </a:cubicBezTo>
                  <a:cubicBezTo>
                    <a:pt x="1106" y="666"/>
                    <a:pt x="1107" y="651"/>
                    <a:pt x="1107" y="642"/>
                  </a:cubicBezTo>
                  <a:cubicBezTo>
                    <a:pt x="1108" y="594"/>
                    <a:pt x="1106" y="542"/>
                    <a:pt x="1098" y="507"/>
                  </a:cubicBezTo>
                  <a:cubicBezTo>
                    <a:pt x="1083" y="511"/>
                    <a:pt x="1071" y="518"/>
                    <a:pt x="1059" y="525"/>
                  </a:cubicBezTo>
                  <a:cubicBezTo>
                    <a:pt x="1047" y="532"/>
                    <a:pt x="1037" y="541"/>
                    <a:pt x="1023" y="546"/>
                  </a:cubicBezTo>
                  <a:cubicBezTo>
                    <a:pt x="1021" y="542"/>
                    <a:pt x="1017" y="541"/>
                    <a:pt x="1017" y="534"/>
                  </a:cubicBezTo>
                  <a:cubicBezTo>
                    <a:pt x="1038" y="518"/>
                    <a:pt x="1065" y="508"/>
                    <a:pt x="1088" y="494"/>
                  </a:cubicBezTo>
                  <a:cubicBezTo>
                    <a:pt x="1087" y="453"/>
                    <a:pt x="1075" y="423"/>
                    <a:pt x="1054" y="402"/>
                  </a:cubicBezTo>
                  <a:cubicBezTo>
                    <a:pt x="1051" y="423"/>
                    <a:pt x="1026" y="426"/>
                    <a:pt x="1029" y="448"/>
                  </a:cubicBezTo>
                  <a:cubicBezTo>
                    <a:pt x="1024" y="451"/>
                    <a:pt x="1016" y="451"/>
                    <a:pt x="1013" y="457"/>
                  </a:cubicBezTo>
                  <a:cubicBezTo>
                    <a:pt x="1013" y="465"/>
                    <a:pt x="1016" y="468"/>
                    <a:pt x="1021" y="471"/>
                  </a:cubicBezTo>
                  <a:cubicBezTo>
                    <a:pt x="1035" y="454"/>
                    <a:pt x="1046" y="433"/>
                    <a:pt x="1063" y="419"/>
                  </a:cubicBezTo>
                  <a:cubicBezTo>
                    <a:pt x="1064" y="424"/>
                    <a:pt x="1069" y="425"/>
                    <a:pt x="1069" y="431"/>
                  </a:cubicBezTo>
                  <a:cubicBezTo>
                    <a:pt x="1062" y="445"/>
                    <a:pt x="1051" y="457"/>
                    <a:pt x="1040" y="469"/>
                  </a:cubicBezTo>
                  <a:cubicBezTo>
                    <a:pt x="1030" y="481"/>
                    <a:pt x="1016" y="493"/>
                    <a:pt x="1015" y="509"/>
                  </a:cubicBezTo>
                  <a:cubicBezTo>
                    <a:pt x="1032" y="488"/>
                    <a:pt x="1053" y="470"/>
                    <a:pt x="1069" y="448"/>
                  </a:cubicBezTo>
                  <a:cubicBezTo>
                    <a:pt x="1071" y="453"/>
                    <a:pt x="1077" y="454"/>
                    <a:pt x="1079" y="459"/>
                  </a:cubicBezTo>
                  <a:cubicBezTo>
                    <a:pt x="1060" y="483"/>
                    <a:pt x="1039" y="503"/>
                    <a:pt x="1019" y="525"/>
                  </a:cubicBezTo>
                  <a:cubicBezTo>
                    <a:pt x="1016" y="525"/>
                    <a:pt x="1010" y="523"/>
                    <a:pt x="1011" y="528"/>
                  </a:cubicBezTo>
                  <a:cubicBezTo>
                    <a:pt x="1018" y="584"/>
                    <a:pt x="1064" y="601"/>
                    <a:pt x="1084" y="644"/>
                  </a:cubicBezTo>
                  <a:cubicBezTo>
                    <a:pt x="1054" y="622"/>
                    <a:pt x="1029" y="592"/>
                    <a:pt x="1011" y="559"/>
                  </a:cubicBezTo>
                  <a:cubicBezTo>
                    <a:pt x="1005" y="548"/>
                    <a:pt x="994" y="537"/>
                    <a:pt x="994" y="523"/>
                  </a:cubicBezTo>
                  <a:cubicBezTo>
                    <a:pt x="995" y="520"/>
                    <a:pt x="999" y="521"/>
                    <a:pt x="1002" y="521"/>
                  </a:cubicBezTo>
                  <a:cubicBezTo>
                    <a:pt x="1005" y="495"/>
                    <a:pt x="1004" y="476"/>
                    <a:pt x="1004" y="448"/>
                  </a:cubicBezTo>
                  <a:cubicBezTo>
                    <a:pt x="997" y="448"/>
                    <a:pt x="996" y="455"/>
                    <a:pt x="987" y="454"/>
                  </a:cubicBezTo>
                  <a:cubicBezTo>
                    <a:pt x="973" y="449"/>
                    <a:pt x="972" y="438"/>
                    <a:pt x="960" y="436"/>
                  </a:cubicBezTo>
                  <a:close/>
                  <a:moveTo>
                    <a:pt x="981" y="373"/>
                  </a:moveTo>
                  <a:cubicBezTo>
                    <a:pt x="983" y="372"/>
                    <a:pt x="981" y="366"/>
                    <a:pt x="985" y="365"/>
                  </a:cubicBezTo>
                  <a:cubicBezTo>
                    <a:pt x="989" y="364"/>
                    <a:pt x="991" y="360"/>
                    <a:pt x="998" y="361"/>
                  </a:cubicBezTo>
                  <a:cubicBezTo>
                    <a:pt x="996" y="352"/>
                    <a:pt x="983" y="357"/>
                    <a:pt x="975" y="354"/>
                  </a:cubicBezTo>
                  <a:cubicBezTo>
                    <a:pt x="966" y="351"/>
                    <a:pt x="960" y="341"/>
                    <a:pt x="954" y="344"/>
                  </a:cubicBezTo>
                  <a:cubicBezTo>
                    <a:pt x="956" y="345"/>
                    <a:pt x="958" y="347"/>
                    <a:pt x="958" y="350"/>
                  </a:cubicBezTo>
                  <a:cubicBezTo>
                    <a:pt x="940" y="363"/>
                    <a:pt x="928" y="382"/>
                    <a:pt x="914" y="398"/>
                  </a:cubicBezTo>
                  <a:cubicBezTo>
                    <a:pt x="935" y="389"/>
                    <a:pt x="952" y="375"/>
                    <a:pt x="981" y="373"/>
                  </a:cubicBezTo>
                  <a:close/>
                  <a:moveTo>
                    <a:pt x="935" y="502"/>
                  </a:moveTo>
                  <a:cubicBezTo>
                    <a:pt x="932" y="501"/>
                    <a:pt x="930" y="498"/>
                    <a:pt x="929" y="502"/>
                  </a:cubicBezTo>
                  <a:cubicBezTo>
                    <a:pt x="931" y="502"/>
                    <a:pt x="933" y="505"/>
                    <a:pt x="935" y="502"/>
                  </a:cubicBezTo>
                  <a:close/>
                  <a:moveTo>
                    <a:pt x="1010" y="836"/>
                  </a:moveTo>
                  <a:cubicBezTo>
                    <a:pt x="1000" y="821"/>
                    <a:pt x="1015" y="801"/>
                    <a:pt x="1021" y="790"/>
                  </a:cubicBezTo>
                  <a:cubicBezTo>
                    <a:pt x="1024" y="790"/>
                    <a:pt x="1025" y="791"/>
                    <a:pt x="1027" y="792"/>
                  </a:cubicBezTo>
                  <a:cubicBezTo>
                    <a:pt x="1030" y="784"/>
                    <a:pt x="1027" y="770"/>
                    <a:pt x="1031" y="763"/>
                  </a:cubicBezTo>
                  <a:cubicBezTo>
                    <a:pt x="1020" y="773"/>
                    <a:pt x="1014" y="788"/>
                    <a:pt x="1006" y="801"/>
                  </a:cubicBezTo>
                  <a:cubicBezTo>
                    <a:pt x="998" y="814"/>
                    <a:pt x="990" y="829"/>
                    <a:pt x="979" y="838"/>
                  </a:cubicBezTo>
                  <a:cubicBezTo>
                    <a:pt x="974" y="838"/>
                    <a:pt x="975" y="832"/>
                    <a:pt x="969" y="832"/>
                  </a:cubicBezTo>
                  <a:cubicBezTo>
                    <a:pt x="970" y="835"/>
                    <a:pt x="967" y="836"/>
                    <a:pt x="967" y="840"/>
                  </a:cubicBezTo>
                  <a:cubicBezTo>
                    <a:pt x="982" y="839"/>
                    <a:pt x="1000" y="841"/>
                    <a:pt x="1010" y="836"/>
                  </a:cubicBezTo>
                  <a:close/>
                  <a:moveTo>
                    <a:pt x="988" y="801"/>
                  </a:moveTo>
                  <a:cubicBezTo>
                    <a:pt x="981" y="801"/>
                    <a:pt x="978" y="797"/>
                    <a:pt x="977" y="792"/>
                  </a:cubicBezTo>
                  <a:cubicBezTo>
                    <a:pt x="981" y="785"/>
                    <a:pt x="988" y="779"/>
                    <a:pt x="990" y="770"/>
                  </a:cubicBezTo>
                  <a:cubicBezTo>
                    <a:pt x="983" y="771"/>
                    <a:pt x="979" y="769"/>
                    <a:pt x="979" y="763"/>
                  </a:cubicBezTo>
                  <a:cubicBezTo>
                    <a:pt x="980" y="752"/>
                    <a:pt x="987" y="743"/>
                    <a:pt x="992" y="734"/>
                  </a:cubicBezTo>
                  <a:cubicBezTo>
                    <a:pt x="997" y="726"/>
                    <a:pt x="1000" y="712"/>
                    <a:pt x="1011" y="711"/>
                  </a:cubicBezTo>
                  <a:cubicBezTo>
                    <a:pt x="1018" y="734"/>
                    <a:pt x="996" y="747"/>
                    <a:pt x="996" y="763"/>
                  </a:cubicBezTo>
                  <a:cubicBezTo>
                    <a:pt x="1006" y="747"/>
                    <a:pt x="1017" y="732"/>
                    <a:pt x="1029" y="719"/>
                  </a:cubicBezTo>
                  <a:cubicBezTo>
                    <a:pt x="1018" y="714"/>
                    <a:pt x="1011" y="706"/>
                    <a:pt x="1004" y="697"/>
                  </a:cubicBezTo>
                  <a:cubicBezTo>
                    <a:pt x="997" y="716"/>
                    <a:pt x="972" y="734"/>
                    <a:pt x="967" y="755"/>
                  </a:cubicBezTo>
                  <a:cubicBezTo>
                    <a:pt x="962" y="777"/>
                    <a:pt x="971" y="799"/>
                    <a:pt x="967" y="828"/>
                  </a:cubicBezTo>
                  <a:cubicBezTo>
                    <a:pt x="978" y="822"/>
                    <a:pt x="982" y="810"/>
                    <a:pt x="988" y="801"/>
                  </a:cubicBezTo>
                  <a:close/>
                  <a:moveTo>
                    <a:pt x="987" y="674"/>
                  </a:moveTo>
                  <a:cubicBezTo>
                    <a:pt x="979" y="688"/>
                    <a:pt x="961" y="702"/>
                    <a:pt x="969" y="724"/>
                  </a:cubicBezTo>
                  <a:cubicBezTo>
                    <a:pt x="974" y="709"/>
                    <a:pt x="1004" y="688"/>
                    <a:pt x="987" y="674"/>
                  </a:cubicBezTo>
                  <a:close/>
                  <a:moveTo>
                    <a:pt x="979" y="659"/>
                  </a:moveTo>
                  <a:cubicBezTo>
                    <a:pt x="974" y="656"/>
                    <a:pt x="974" y="649"/>
                    <a:pt x="967" y="648"/>
                  </a:cubicBezTo>
                  <a:cubicBezTo>
                    <a:pt x="969" y="657"/>
                    <a:pt x="965" y="672"/>
                    <a:pt x="969" y="678"/>
                  </a:cubicBezTo>
                  <a:cubicBezTo>
                    <a:pt x="970" y="669"/>
                    <a:pt x="978" y="667"/>
                    <a:pt x="979" y="659"/>
                  </a:cubicBezTo>
                  <a:close/>
                  <a:moveTo>
                    <a:pt x="1161" y="866"/>
                  </a:moveTo>
                  <a:cubicBezTo>
                    <a:pt x="1160" y="862"/>
                    <a:pt x="1164" y="854"/>
                    <a:pt x="1159" y="853"/>
                  </a:cubicBezTo>
                  <a:cubicBezTo>
                    <a:pt x="1150" y="859"/>
                    <a:pt x="1122" y="870"/>
                    <a:pt x="1115" y="855"/>
                  </a:cubicBezTo>
                  <a:cubicBezTo>
                    <a:pt x="1129" y="847"/>
                    <a:pt x="1149" y="845"/>
                    <a:pt x="1161" y="836"/>
                  </a:cubicBezTo>
                  <a:cubicBezTo>
                    <a:pt x="1160" y="830"/>
                    <a:pt x="1164" y="819"/>
                    <a:pt x="1159" y="816"/>
                  </a:cubicBezTo>
                  <a:cubicBezTo>
                    <a:pt x="1152" y="824"/>
                    <a:pt x="1140" y="827"/>
                    <a:pt x="1127" y="828"/>
                  </a:cubicBezTo>
                  <a:cubicBezTo>
                    <a:pt x="1127" y="834"/>
                    <a:pt x="1132" y="835"/>
                    <a:pt x="1131" y="843"/>
                  </a:cubicBezTo>
                  <a:cubicBezTo>
                    <a:pt x="1111" y="853"/>
                    <a:pt x="1091" y="863"/>
                    <a:pt x="1069" y="870"/>
                  </a:cubicBezTo>
                  <a:cubicBezTo>
                    <a:pt x="1068" y="866"/>
                    <a:pt x="1064" y="865"/>
                    <a:pt x="1065" y="859"/>
                  </a:cubicBezTo>
                  <a:cubicBezTo>
                    <a:pt x="1080" y="844"/>
                    <a:pt x="1108" y="843"/>
                    <a:pt x="1125" y="830"/>
                  </a:cubicBezTo>
                  <a:cubicBezTo>
                    <a:pt x="1091" y="837"/>
                    <a:pt x="1058" y="845"/>
                    <a:pt x="1021" y="849"/>
                  </a:cubicBezTo>
                  <a:cubicBezTo>
                    <a:pt x="1021" y="855"/>
                    <a:pt x="1027" y="855"/>
                    <a:pt x="1025" y="863"/>
                  </a:cubicBezTo>
                  <a:cubicBezTo>
                    <a:pt x="1006" y="868"/>
                    <a:pt x="986" y="860"/>
                    <a:pt x="969" y="874"/>
                  </a:cubicBezTo>
                  <a:cubicBezTo>
                    <a:pt x="1038" y="876"/>
                    <a:pt x="1098" y="869"/>
                    <a:pt x="1161" y="866"/>
                  </a:cubicBezTo>
                  <a:close/>
                  <a:moveTo>
                    <a:pt x="1023" y="383"/>
                  </a:moveTo>
                  <a:cubicBezTo>
                    <a:pt x="1019" y="372"/>
                    <a:pt x="1007" y="372"/>
                    <a:pt x="996" y="377"/>
                  </a:cubicBezTo>
                  <a:cubicBezTo>
                    <a:pt x="997" y="394"/>
                    <a:pt x="1016" y="395"/>
                    <a:pt x="1023" y="383"/>
                  </a:cubicBezTo>
                  <a:close/>
                  <a:moveTo>
                    <a:pt x="1036" y="392"/>
                  </a:moveTo>
                  <a:cubicBezTo>
                    <a:pt x="1029" y="401"/>
                    <a:pt x="1017" y="406"/>
                    <a:pt x="1004" y="409"/>
                  </a:cubicBezTo>
                  <a:cubicBezTo>
                    <a:pt x="1003" y="422"/>
                    <a:pt x="1001" y="427"/>
                    <a:pt x="1010" y="432"/>
                  </a:cubicBezTo>
                  <a:cubicBezTo>
                    <a:pt x="1027" y="423"/>
                    <a:pt x="1032" y="402"/>
                    <a:pt x="1050" y="394"/>
                  </a:cubicBezTo>
                  <a:cubicBezTo>
                    <a:pt x="1051" y="380"/>
                    <a:pt x="1038" y="369"/>
                    <a:pt x="1029" y="371"/>
                  </a:cubicBezTo>
                  <a:cubicBezTo>
                    <a:pt x="1035" y="375"/>
                    <a:pt x="1033" y="386"/>
                    <a:pt x="1036" y="3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46"/>
            <p:cNvSpPr>
              <a:spLocks/>
            </p:cNvSpPr>
            <p:nvPr/>
          </p:nvSpPr>
          <p:spPr bwMode="auto">
            <a:xfrm>
              <a:off x="2249488" y="6335713"/>
              <a:ext cx="1533525" cy="68262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44" y="11"/>
                </a:cxn>
                <a:cxn ang="0">
                  <a:pos x="55" y="21"/>
                </a:cxn>
                <a:cxn ang="0">
                  <a:pos x="368" y="4"/>
                </a:cxn>
                <a:cxn ang="0">
                  <a:pos x="409" y="9"/>
                </a:cxn>
                <a:cxn ang="0">
                  <a:pos x="374" y="13"/>
                </a:cxn>
                <a:cxn ang="0">
                  <a:pos x="50" y="32"/>
                </a:cxn>
                <a:cxn ang="0">
                  <a:pos x="51" y="176"/>
                </a:cxn>
                <a:cxn ang="0">
                  <a:pos x="40" y="117"/>
                </a:cxn>
                <a:cxn ang="0">
                  <a:pos x="28" y="159"/>
                </a:cxn>
                <a:cxn ang="0">
                  <a:pos x="30" y="65"/>
                </a:cxn>
                <a:cxn ang="0">
                  <a:pos x="38" y="80"/>
                </a:cxn>
                <a:cxn ang="0">
                  <a:pos x="42" y="32"/>
                </a:cxn>
                <a:cxn ang="0">
                  <a:pos x="21" y="34"/>
                </a:cxn>
                <a:cxn ang="0">
                  <a:pos x="7" y="180"/>
                </a:cxn>
                <a:cxn ang="0">
                  <a:pos x="3" y="182"/>
                </a:cxn>
                <a:cxn ang="0">
                  <a:pos x="0" y="178"/>
                </a:cxn>
                <a:cxn ang="0">
                  <a:pos x="13" y="46"/>
                </a:cxn>
                <a:cxn ang="0">
                  <a:pos x="7" y="34"/>
                </a:cxn>
                <a:cxn ang="0">
                  <a:pos x="11" y="21"/>
                </a:cxn>
              </a:cxnLst>
              <a:rect l="0" t="0" r="r" b="b"/>
              <a:pathLst>
                <a:path w="409" h="182">
                  <a:moveTo>
                    <a:pt x="11" y="21"/>
                  </a:moveTo>
                  <a:cubicBezTo>
                    <a:pt x="23" y="24"/>
                    <a:pt x="43" y="25"/>
                    <a:pt x="44" y="11"/>
                  </a:cubicBezTo>
                  <a:cubicBezTo>
                    <a:pt x="50" y="12"/>
                    <a:pt x="51" y="19"/>
                    <a:pt x="55" y="21"/>
                  </a:cubicBezTo>
                  <a:cubicBezTo>
                    <a:pt x="158" y="19"/>
                    <a:pt x="267" y="8"/>
                    <a:pt x="368" y="4"/>
                  </a:cubicBezTo>
                  <a:cubicBezTo>
                    <a:pt x="382" y="3"/>
                    <a:pt x="401" y="0"/>
                    <a:pt x="409" y="9"/>
                  </a:cubicBezTo>
                  <a:cubicBezTo>
                    <a:pt x="403" y="17"/>
                    <a:pt x="386" y="13"/>
                    <a:pt x="374" y="13"/>
                  </a:cubicBezTo>
                  <a:cubicBezTo>
                    <a:pt x="269" y="18"/>
                    <a:pt x="160" y="28"/>
                    <a:pt x="50" y="32"/>
                  </a:cubicBezTo>
                  <a:cubicBezTo>
                    <a:pt x="47" y="81"/>
                    <a:pt x="48" y="132"/>
                    <a:pt x="51" y="176"/>
                  </a:cubicBezTo>
                  <a:cubicBezTo>
                    <a:pt x="33" y="172"/>
                    <a:pt x="45" y="134"/>
                    <a:pt x="40" y="117"/>
                  </a:cubicBezTo>
                  <a:cubicBezTo>
                    <a:pt x="32" y="127"/>
                    <a:pt x="41" y="153"/>
                    <a:pt x="28" y="159"/>
                  </a:cubicBezTo>
                  <a:cubicBezTo>
                    <a:pt x="28" y="133"/>
                    <a:pt x="32" y="98"/>
                    <a:pt x="30" y="65"/>
                  </a:cubicBezTo>
                  <a:cubicBezTo>
                    <a:pt x="36" y="67"/>
                    <a:pt x="37" y="74"/>
                    <a:pt x="38" y="80"/>
                  </a:cubicBezTo>
                  <a:cubicBezTo>
                    <a:pt x="43" y="69"/>
                    <a:pt x="37" y="45"/>
                    <a:pt x="42" y="32"/>
                  </a:cubicBezTo>
                  <a:cubicBezTo>
                    <a:pt x="33" y="31"/>
                    <a:pt x="29" y="35"/>
                    <a:pt x="21" y="34"/>
                  </a:cubicBezTo>
                  <a:cubicBezTo>
                    <a:pt x="22" y="81"/>
                    <a:pt x="12" y="133"/>
                    <a:pt x="7" y="180"/>
                  </a:cubicBezTo>
                  <a:cubicBezTo>
                    <a:pt x="5" y="180"/>
                    <a:pt x="4" y="181"/>
                    <a:pt x="3" y="182"/>
                  </a:cubicBezTo>
                  <a:cubicBezTo>
                    <a:pt x="2" y="181"/>
                    <a:pt x="0" y="181"/>
                    <a:pt x="0" y="178"/>
                  </a:cubicBezTo>
                  <a:cubicBezTo>
                    <a:pt x="2" y="133"/>
                    <a:pt x="12" y="94"/>
                    <a:pt x="13" y="46"/>
                  </a:cubicBezTo>
                  <a:cubicBezTo>
                    <a:pt x="16" y="38"/>
                    <a:pt x="6" y="42"/>
                    <a:pt x="7" y="34"/>
                  </a:cubicBezTo>
                  <a:cubicBezTo>
                    <a:pt x="16" y="33"/>
                    <a:pt x="11" y="29"/>
                    <a:pt x="11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47"/>
            <p:cNvSpPr>
              <a:spLocks noEditPoints="1"/>
            </p:cNvSpPr>
            <p:nvPr/>
          </p:nvSpPr>
          <p:spPr bwMode="auto">
            <a:xfrm>
              <a:off x="4170363" y="6372225"/>
              <a:ext cx="933450" cy="723900"/>
            </a:xfrm>
            <a:custGeom>
              <a:avLst/>
              <a:gdLst/>
              <a:ahLst/>
              <a:cxnLst>
                <a:cxn ang="0">
                  <a:pos x="83" y="42"/>
                </a:cxn>
                <a:cxn ang="0">
                  <a:pos x="75" y="24"/>
                </a:cxn>
                <a:cxn ang="0">
                  <a:pos x="171" y="28"/>
                </a:cxn>
                <a:cxn ang="0">
                  <a:pos x="198" y="21"/>
                </a:cxn>
                <a:cxn ang="0">
                  <a:pos x="204" y="36"/>
                </a:cxn>
                <a:cxn ang="0">
                  <a:pos x="171" y="90"/>
                </a:cxn>
                <a:cxn ang="0">
                  <a:pos x="60" y="74"/>
                </a:cxn>
                <a:cxn ang="0">
                  <a:pos x="96" y="113"/>
                </a:cxn>
                <a:cxn ang="0">
                  <a:pos x="83" y="118"/>
                </a:cxn>
                <a:cxn ang="0">
                  <a:pos x="73" y="151"/>
                </a:cxn>
                <a:cxn ang="0">
                  <a:pos x="96" y="120"/>
                </a:cxn>
                <a:cxn ang="0">
                  <a:pos x="152" y="126"/>
                </a:cxn>
                <a:cxn ang="0">
                  <a:pos x="162" y="107"/>
                </a:cxn>
                <a:cxn ang="0">
                  <a:pos x="175" y="107"/>
                </a:cxn>
                <a:cxn ang="0">
                  <a:pos x="181" y="126"/>
                </a:cxn>
                <a:cxn ang="0">
                  <a:pos x="196" y="126"/>
                </a:cxn>
                <a:cxn ang="0">
                  <a:pos x="173" y="92"/>
                </a:cxn>
                <a:cxn ang="0">
                  <a:pos x="190" y="67"/>
                </a:cxn>
                <a:cxn ang="0">
                  <a:pos x="208" y="101"/>
                </a:cxn>
                <a:cxn ang="0">
                  <a:pos x="223" y="107"/>
                </a:cxn>
                <a:cxn ang="0">
                  <a:pos x="246" y="157"/>
                </a:cxn>
                <a:cxn ang="0">
                  <a:pos x="192" y="172"/>
                </a:cxn>
                <a:cxn ang="0">
                  <a:pos x="187" y="193"/>
                </a:cxn>
                <a:cxn ang="0">
                  <a:pos x="144" y="151"/>
                </a:cxn>
                <a:cxn ang="0">
                  <a:pos x="139" y="166"/>
                </a:cxn>
                <a:cxn ang="0">
                  <a:pos x="115" y="157"/>
                </a:cxn>
                <a:cxn ang="0">
                  <a:pos x="18" y="166"/>
                </a:cxn>
                <a:cxn ang="0">
                  <a:pos x="23" y="117"/>
                </a:cxn>
                <a:cxn ang="0">
                  <a:pos x="10" y="103"/>
                </a:cxn>
                <a:cxn ang="0">
                  <a:pos x="56" y="74"/>
                </a:cxn>
                <a:cxn ang="0">
                  <a:pos x="64" y="36"/>
                </a:cxn>
                <a:cxn ang="0">
                  <a:pos x="83" y="42"/>
                </a:cxn>
                <a:cxn ang="0">
                  <a:pos x="56" y="153"/>
                </a:cxn>
                <a:cxn ang="0">
                  <a:pos x="64" y="107"/>
                </a:cxn>
                <a:cxn ang="0">
                  <a:pos x="75" y="105"/>
                </a:cxn>
                <a:cxn ang="0">
                  <a:pos x="46" y="97"/>
                </a:cxn>
                <a:cxn ang="0">
                  <a:pos x="39" y="111"/>
                </a:cxn>
                <a:cxn ang="0">
                  <a:pos x="43" y="122"/>
                </a:cxn>
                <a:cxn ang="0">
                  <a:pos x="25" y="153"/>
                </a:cxn>
                <a:cxn ang="0">
                  <a:pos x="56" y="153"/>
                </a:cxn>
                <a:cxn ang="0">
                  <a:pos x="87" y="53"/>
                </a:cxn>
                <a:cxn ang="0">
                  <a:pos x="73" y="57"/>
                </a:cxn>
                <a:cxn ang="0">
                  <a:pos x="87" y="53"/>
                </a:cxn>
                <a:cxn ang="0">
                  <a:pos x="129" y="151"/>
                </a:cxn>
                <a:cxn ang="0">
                  <a:pos x="133" y="138"/>
                </a:cxn>
                <a:cxn ang="0">
                  <a:pos x="106" y="138"/>
                </a:cxn>
                <a:cxn ang="0">
                  <a:pos x="96" y="149"/>
                </a:cxn>
                <a:cxn ang="0">
                  <a:pos x="129" y="151"/>
                </a:cxn>
                <a:cxn ang="0">
                  <a:pos x="123" y="46"/>
                </a:cxn>
                <a:cxn ang="0">
                  <a:pos x="106" y="44"/>
                </a:cxn>
                <a:cxn ang="0">
                  <a:pos x="104" y="65"/>
                </a:cxn>
                <a:cxn ang="0">
                  <a:pos x="123" y="46"/>
                </a:cxn>
                <a:cxn ang="0">
                  <a:pos x="140" y="70"/>
                </a:cxn>
                <a:cxn ang="0">
                  <a:pos x="169" y="49"/>
                </a:cxn>
                <a:cxn ang="0">
                  <a:pos x="152" y="28"/>
                </a:cxn>
                <a:cxn ang="0">
                  <a:pos x="121" y="30"/>
                </a:cxn>
                <a:cxn ang="0">
                  <a:pos x="140" y="70"/>
                </a:cxn>
                <a:cxn ang="0">
                  <a:pos x="179" y="170"/>
                </a:cxn>
                <a:cxn ang="0">
                  <a:pos x="233" y="142"/>
                </a:cxn>
                <a:cxn ang="0">
                  <a:pos x="173" y="149"/>
                </a:cxn>
                <a:cxn ang="0">
                  <a:pos x="162" y="138"/>
                </a:cxn>
                <a:cxn ang="0">
                  <a:pos x="179" y="170"/>
                </a:cxn>
              </a:cxnLst>
              <a:rect l="0" t="0" r="r" b="b"/>
              <a:pathLst>
                <a:path w="249" h="193">
                  <a:moveTo>
                    <a:pt x="83" y="42"/>
                  </a:moveTo>
                  <a:cubicBezTo>
                    <a:pt x="80" y="36"/>
                    <a:pt x="75" y="33"/>
                    <a:pt x="75" y="24"/>
                  </a:cubicBezTo>
                  <a:cubicBezTo>
                    <a:pt x="104" y="17"/>
                    <a:pt x="154" y="0"/>
                    <a:pt x="171" y="28"/>
                  </a:cubicBezTo>
                  <a:cubicBezTo>
                    <a:pt x="179" y="25"/>
                    <a:pt x="184" y="18"/>
                    <a:pt x="198" y="21"/>
                  </a:cubicBezTo>
                  <a:cubicBezTo>
                    <a:pt x="198" y="27"/>
                    <a:pt x="205" y="28"/>
                    <a:pt x="204" y="36"/>
                  </a:cubicBezTo>
                  <a:cubicBezTo>
                    <a:pt x="186" y="47"/>
                    <a:pt x="177" y="66"/>
                    <a:pt x="171" y="90"/>
                  </a:cubicBezTo>
                  <a:cubicBezTo>
                    <a:pt x="129" y="88"/>
                    <a:pt x="97" y="66"/>
                    <a:pt x="60" y="74"/>
                  </a:cubicBezTo>
                  <a:cubicBezTo>
                    <a:pt x="73" y="87"/>
                    <a:pt x="89" y="95"/>
                    <a:pt x="96" y="113"/>
                  </a:cubicBezTo>
                  <a:cubicBezTo>
                    <a:pt x="93" y="115"/>
                    <a:pt x="89" y="118"/>
                    <a:pt x="83" y="118"/>
                  </a:cubicBezTo>
                  <a:cubicBezTo>
                    <a:pt x="79" y="127"/>
                    <a:pt x="59" y="143"/>
                    <a:pt x="73" y="151"/>
                  </a:cubicBezTo>
                  <a:cubicBezTo>
                    <a:pt x="82" y="142"/>
                    <a:pt x="86" y="128"/>
                    <a:pt x="96" y="120"/>
                  </a:cubicBezTo>
                  <a:cubicBezTo>
                    <a:pt x="113" y="129"/>
                    <a:pt x="137" y="117"/>
                    <a:pt x="152" y="126"/>
                  </a:cubicBezTo>
                  <a:cubicBezTo>
                    <a:pt x="158" y="123"/>
                    <a:pt x="159" y="114"/>
                    <a:pt x="162" y="107"/>
                  </a:cubicBezTo>
                  <a:cubicBezTo>
                    <a:pt x="166" y="107"/>
                    <a:pt x="171" y="107"/>
                    <a:pt x="175" y="107"/>
                  </a:cubicBezTo>
                  <a:cubicBezTo>
                    <a:pt x="178" y="113"/>
                    <a:pt x="185" y="118"/>
                    <a:pt x="181" y="126"/>
                  </a:cubicBezTo>
                  <a:cubicBezTo>
                    <a:pt x="186" y="126"/>
                    <a:pt x="191" y="126"/>
                    <a:pt x="196" y="126"/>
                  </a:cubicBezTo>
                  <a:cubicBezTo>
                    <a:pt x="197" y="114"/>
                    <a:pt x="175" y="108"/>
                    <a:pt x="173" y="92"/>
                  </a:cubicBezTo>
                  <a:cubicBezTo>
                    <a:pt x="178" y="83"/>
                    <a:pt x="184" y="75"/>
                    <a:pt x="190" y="67"/>
                  </a:cubicBezTo>
                  <a:cubicBezTo>
                    <a:pt x="206" y="68"/>
                    <a:pt x="201" y="91"/>
                    <a:pt x="208" y="101"/>
                  </a:cubicBezTo>
                  <a:cubicBezTo>
                    <a:pt x="211" y="105"/>
                    <a:pt x="218" y="105"/>
                    <a:pt x="223" y="107"/>
                  </a:cubicBezTo>
                  <a:cubicBezTo>
                    <a:pt x="226" y="128"/>
                    <a:pt x="249" y="130"/>
                    <a:pt x="246" y="157"/>
                  </a:cubicBezTo>
                  <a:cubicBezTo>
                    <a:pt x="238" y="171"/>
                    <a:pt x="214" y="171"/>
                    <a:pt x="192" y="172"/>
                  </a:cubicBezTo>
                  <a:cubicBezTo>
                    <a:pt x="188" y="177"/>
                    <a:pt x="193" y="191"/>
                    <a:pt x="187" y="193"/>
                  </a:cubicBezTo>
                  <a:cubicBezTo>
                    <a:pt x="164" y="188"/>
                    <a:pt x="165" y="158"/>
                    <a:pt x="144" y="151"/>
                  </a:cubicBezTo>
                  <a:cubicBezTo>
                    <a:pt x="143" y="155"/>
                    <a:pt x="145" y="163"/>
                    <a:pt x="139" y="166"/>
                  </a:cubicBezTo>
                  <a:cubicBezTo>
                    <a:pt x="127" y="167"/>
                    <a:pt x="123" y="160"/>
                    <a:pt x="115" y="157"/>
                  </a:cubicBezTo>
                  <a:cubicBezTo>
                    <a:pt x="87" y="173"/>
                    <a:pt x="56" y="169"/>
                    <a:pt x="18" y="166"/>
                  </a:cubicBezTo>
                  <a:cubicBezTo>
                    <a:pt x="0" y="154"/>
                    <a:pt x="15" y="130"/>
                    <a:pt x="23" y="117"/>
                  </a:cubicBezTo>
                  <a:cubicBezTo>
                    <a:pt x="16" y="115"/>
                    <a:pt x="12" y="110"/>
                    <a:pt x="10" y="103"/>
                  </a:cubicBezTo>
                  <a:cubicBezTo>
                    <a:pt x="24" y="92"/>
                    <a:pt x="34" y="78"/>
                    <a:pt x="56" y="74"/>
                  </a:cubicBezTo>
                  <a:cubicBezTo>
                    <a:pt x="43" y="60"/>
                    <a:pt x="63" y="53"/>
                    <a:pt x="64" y="36"/>
                  </a:cubicBezTo>
                  <a:cubicBezTo>
                    <a:pt x="74" y="34"/>
                    <a:pt x="76" y="40"/>
                    <a:pt x="83" y="42"/>
                  </a:cubicBezTo>
                  <a:close/>
                  <a:moveTo>
                    <a:pt x="56" y="153"/>
                  </a:moveTo>
                  <a:cubicBezTo>
                    <a:pt x="47" y="133"/>
                    <a:pt x="72" y="120"/>
                    <a:pt x="64" y="107"/>
                  </a:cubicBezTo>
                  <a:cubicBezTo>
                    <a:pt x="66" y="105"/>
                    <a:pt x="70" y="105"/>
                    <a:pt x="75" y="105"/>
                  </a:cubicBezTo>
                  <a:cubicBezTo>
                    <a:pt x="70" y="93"/>
                    <a:pt x="57" y="89"/>
                    <a:pt x="46" y="97"/>
                  </a:cubicBezTo>
                  <a:cubicBezTo>
                    <a:pt x="47" y="105"/>
                    <a:pt x="48" y="113"/>
                    <a:pt x="39" y="111"/>
                  </a:cubicBezTo>
                  <a:cubicBezTo>
                    <a:pt x="38" y="116"/>
                    <a:pt x="43" y="117"/>
                    <a:pt x="43" y="122"/>
                  </a:cubicBezTo>
                  <a:cubicBezTo>
                    <a:pt x="33" y="129"/>
                    <a:pt x="27" y="139"/>
                    <a:pt x="25" y="153"/>
                  </a:cubicBezTo>
                  <a:cubicBezTo>
                    <a:pt x="39" y="152"/>
                    <a:pt x="45" y="155"/>
                    <a:pt x="56" y="153"/>
                  </a:cubicBezTo>
                  <a:close/>
                  <a:moveTo>
                    <a:pt x="87" y="53"/>
                  </a:moveTo>
                  <a:cubicBezTo>
                    <a:pt x="82" y="54"/>
                    <a:pt x="76" y="54"/>
                    <a:pt x="73" y="57"/>
                  </a:cubicBezTo>
                  <a:cubicBezTo>
                    <a:pt x="78" y="56"/>
                    <a:pt x="88" y="60"/>
                    <a:pt x="87" y="53"/>
                  </a:cubicBezTo>
                  <a:close/>
                  <a:moveTo>
                    <a:pt x="129" y="151"/>
                  </a:moveTo>
                  <a:cubicBezTo>
                    <a:pt x="131" y="147"/>
                    <a:pt x="131" y="142"/>
                    <a:pt x="133" y="138"/>
                  </a:cubicBezTo>
                  <a:cubicBezTo>
                    <a:pt x="121" y="138"/>
                    <a:pt x="117" y="139"/>
                    <a:pt x="106" y="138"/>
                  </a:cubicBezTo>
                  <a:cubicBezTo>
                    <a:pt x="103" y="141"/>
                    <a:pt x="92" y="145"/>
                    <a:pt x="96" y="149"/>
                  </a:cubicBezTo>
                  <a:cubicBezTo>
                    <a:pt x="104" y="141"/>
                    <a:pt x="118" y="151"/>
                    <a:pt x="129" y="151"/>
                  </a:cubicBezTo>
                  <a:close/>
                  <a:moveTo>
                    <a:pt x="123" y="46"/>
                  </a:moveTo>
                  <a:cubicBezTo>
                    <a:pt x="116" y="47"/>
                    <a:pt x="110" y="38"/>
                    <a:pt x="106" y="44"/>
                  </a:cubicBezTo>
                  <a:cubicBezTo>
                    <a:pt x="116" y="49"/>
                    <a:pt x="101" y="55"/>
                    <a:pt x="104" y="65"/>
                  </a:cubicBezTo>
                  <a:cubicBezTo>
                    <a:pt x="111" y="66"/>
                    <a:pt x="124" y="59"/>
                    <a:pt x="123" y="46"/>
                  </a:cubicBezTo>
                  <a:close/>
                  <a:moveTo>
                    <a:pt x="140" y="70"/>
                  </a:moveTo>
                  <a:cubicBezTo>
                    <a:pt x="161" y="74"/>
                    <a:pt x="163" y="60"/>
                    <a:pt x="169" y="49"/>
                  </a:cubicBezTo>
                  <a:cubicBezTo>
                    <a:pt x="160" y="45"/>
                    <a:pt x="159" y="34"/>
                    <a:pt x="152" y="28"/>
                  </a:cubicBezTo>
                  <a:cubicBezTo>
                    <a:pt x="142" y="29"/>
                    <a:pt x="128" y="26"/>
                    <a:pt x="121" y="30"/>
                  </a:cubicBezTo>
                  <a:cubicBezTo>
                    <a:pt x="133" y="37"/>
                    <a:pt x="150" y="55"/>
                    <a:pt x="140" y="70"/>
                  </a:cubicBezTo>
                  <a:close/>
                  <a:moveTo>
                    <a:pt x="179" y="170"/>
                  </a:moveTo>
                  <a:cubicBezTo>
                    <a:pt x="171" y="142"/>
                    <a:pt x="236" y="172"/>
                    <a:pt x="233" y="142"/>
                  </a:cubicBezTo>
                  <a:cubicBezTo>
                    <a:pt x="221" y="135"/>
                    <a:pt x="189" y="143"/>
                    <a:pt x="173" y="149"/>
                  </a:cubicBezTo>
                  <a:cubicBezTo>
                    <a:pt x="166" y="148"/>
                    <a:pt x="169" y="138"/>
                    <a:pt x="162" y="138"/>
                  </a:cubicBezTo>
                  <a:cubicBezTo>
                    <a:pt x="156" y="152"/>
                    <a:pt x="172" y="162"/>
                    <a:pt x="179" y="1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3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101600" dist="152400" dir="36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37" name="Group 336"/>
          <p:cNvGrpSpPr/>
          <p:nvPr/>
        </p:nvGrpSpPr>
        <p:grpSpPr>
          <a:xfrm>
            <a:off x="1143000" y="857250"/>
            <a:ext cx="6858000" cy="5143500"/>
            <a:chOff x="1143000" y="857250"/>
            <a:chExt cx="6858000" cy="5143500"/>
          </a:xfrm>
        </p:grpSpPr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857250"/>
              <a:ext cx="6858000" cy="5143500"/>
            </a:xfrm>
            <a:prstGeom prst="rect">
              <a:avLst/>
            </a:prstGeom>
            <a:ln w="76200">
              <a:solidFill>
                <a:schemeClr val="bg1"/>
              </a:solidFill>
              <a:miter lim="800000"/>
            </a:ln>
            <a:effectLst>
              <a:outerShdw blurRad="101600" dist="152400" dir="36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9" name="TextBox 338"/>
            <p:cNvSpPr txBox="1"/>
            <p:nvPr/>
          </p:nvSpPr>
          <p:spPr>
            <a:xfrm>
              <a:off x="6131683" y="5343168"/>
              <a:ext cx="1043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MARCH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" name="Freeform 6"/>
            <p:cNvSpPr>
              <a:spLocks/>
            </p:cNvSpPr>
            <p:nvPr/>
          </p:nvSpPr>
          <p:spPr bwMode="auto">
            <a:xfrm>
              <a:off x="6055830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6"/>
            <p:cNvSpPr>
              <a:spLocks/>
            </p:cNvSpPr>
            <p:nvPr/>
          </p:nvSpPr>
          <p:spPr bwMode="auto">
            <a:xfrm>
              <a:off x="6055830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341"/>
            <p:cNvSpPr>
              <a:spLocks/>
            </p:cNvSpPr>
            <p:nvPr/>
          </p:nvSpPr>
          <p:spPr bwMode="auto">
            <a:xfrm>
              <a:off x="6055830" y="32689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6"/>
            <p:cNvSpPr>
              <a:spLocks/>
            </p:cNvSpPr>
            <p:nvPr/>
          </p:nvSpPr>
          <p:spPr bwMode="auto">
            <a:xfrm>
              <a:off x="6055830" y="26022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6"/>
            <p:cNvSpPr>
              <a:spLocks/>
            </p:cNvSpPr>
            <p:nvPr/>
          </p:nvSpPr>
          <p:spPr bwMode="auto">
            <a:xfrm>
              <a:off x="6489218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6"/>
            <p:cNvSpPr>
              <a:spLocks/>
            </p:cNvSpPr>
            <p:nvPr/>
          </p:nvSpPr>
          <p:spPr bwMode="auto">
            <a:xfrm>
              <a:off x="6489218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6"/>
            <p:cNvSpPr>
              <a:spLocks/>
            </p:cNvSpPr>
            <p:nvPr/>
          </p:nvSpPr>
          <p:spPr bwMode="auto">
            <a:xfrm>
              <a:off x="6489218" y="32689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6"/>
            <p:cNvSpPr>
              <a:spLocks/>
            </p:cNvSpPr>
            <p:nvPr/>
          </p:nvSpPr>
          <p:spPr bwMode="auto">
            <a:xfrm>
              <a:off x="6489218" y="26022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6"/>
            <p:cNvSpPr>
              <a:spLocks/>
            </p:cNvSpPr>
            <p:nvPr/>
          </p:nvSpPr>
          <p:spPr bwMode="auto">
            <a:xfrm>
              <a:off x="6922605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6"/>
            <p:cNvSpPr>
              <a:spLocks/>
            </p:cNvSpPr>
            <p:nvPr/>
          </p:nvSpPr>
          <p:spPr bwMode="auto">
            <a:xfrm>
              <a:off x="6922605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6"/>
            <p:cNvSpPr>
              <a:spLocks/>
            </p:cNvSpPr>
            <p:nvPr/>
          </p:nvSpPr>
          <p:spPr bwMode="auto">
            <a:xfrm>
              <a:off x="6922605" y="32689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6"/>
            <p:cNvSpPr>
              <a:spLocks/>
            </p:cNvSpPr>
            <p:nvPr/>
          </p:nvSpPr>
          <p:spPr bwMode="auto">
            <a:xfrm>
              <a:off x="6922605" y="26022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6"/>
            <p:cNvSpPr>
              <a:spLocks/>
            </p:cNvSpPr>
            <p:nvPr/>
          </p:nvSpPr>
          <p:spPr bwMode="auto">
            <a:xfrm>
              <a:off x="6922605" y="1935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D822A"/>
                </a:solidFill>
              </a:endParaRPr>
            </a:p>
          </p:txBody>
        </p:sp>
        <p:sp>
          <p:nvSpPr>
            <p:cNvPr id="353" name="Freeform 6"/>
            <p:cNvSpPr>
              <a:spLocks/>
            </p:cNvSpPr>
            <p:nvPr/>
          </p:nvSpPr>
          <p:spPr bwMode="auto">
            <a:xfrm>
              <a:off x="6489218" y="1945007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TextBox 353"/>
            <p:cNvSpPr txBox="1"/>
            <p:nvPr/>
          </p:nvSpPr>
          <p:spPr>
            <a:xfrm>
              <a:off x="3848136" y="5343168"/>
              <a:ext cx="1458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FEBRUARY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5" name="Freeform 6"/>
            <p:cNvSpPr>
              <a:spLocks/>
            </p:cNvSpPr>
            <p:nvPr/>
          </p:nvSpPr>
          <p:spPr bwMode="auto">
            <a:xfrm>
              <a:off x="3986444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6"/>
            <p:cNvSpPr>
              <a:spLocks/>
            </p:cNvSpPr>
            <p:nvPr/>
          </p:nvSpPr>
          <p:spPr bwMode="auto">
            <a:xfrm>
              <a:off x="4419832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6"/>
            <p:cNvSpPr>
              <a:spLocks/>
            </p:cNvSpPr>
            <p:nvPr/>
          </p:nvSpPr>
          <p:spPr bwMode="auto">
            <a:xfrm>
              <a:off x="4853219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6"/>
            <p:cNvSpPr>
              <a:spLocks/>
            </p:cNvSpPr>
            <p:nvPr/>
          </p:nvSpPr>
          <p:spPr bwMode="auto">
            <a:xfrm>
              <a:off x="4853219" y="393573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1790765" y="5343168"/>
              <a:ext cx="1291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JANUARY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0" name="Freeform 6"/>
            <p:cNvSpPr>
              <a:spLocks/>
            </p:cNvSpPr>
            <p:nvPr/>
          </p:nvSpPr>
          <p:spPr bwMode="auto">
            <a:xfrm>
              <a:off x="2326793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6"/>
            <p:cNvSpPr>
              <a:spLocks/>
            </p:cNvSpPr>
            <p:nvPr/>
          </p:nvSpPr>
          <p:spPr bwMode="auto">
            <a:xfrm>
              <a:off x="2760180" y="4602482"/>
              <a:ext cx="301625" cy="591462"/>
            </a:xfrm>
            <a:custGeom>
              <a:avLst/>
              <a:gdLst/>
              <a:ahLst/>
              <a:cxnLst>
                <a:cxn ang="0">
                  <a:pos x="180" y="721"/>
                </a:cxn>
                <a:cxn ang="0">
                  <a:pos x="91" y="715"/>
                </a:cxn>
                <a:cxn ang="0">
                  <a:pos x="38" y="687"/>
                </a:cxn>
                <a:cxn ang="0">
                  <a:pos x="6" y="658"/>
                </a:cxn>
                <a:cxn ang="0">
                  <a:pos x="0" y="105"/>
                </a:cxn>
                <a:cxn ang="0">
                  <a:pos x="17" y="66"/>
                </a:cxn>
                <a:cxn ang="0">
                  <a:pos x="33" y="40"/>
                </a:cxn>
                <a:cxn ang="0">
                  <a:pos x="40" y="27"/>
                </a:cxn>
                <a:cxn ang="0">
                  <a:pos x="31" y="23"/>
                </a:cxn>
                <a:cxn ang="0">
                  <a:pos x="33" y="7"/>
                </a:cxn>
                <a:cxn ang="0">
                  <a:pos x="178" y="0"/>
                </a:cxn>
                <a:cxn ang="0">
                  <a:pos x="332" y="5"/>
                </a:cxn>
                <a:cxn ang="0">
                  <a:pos x="336" y="20"/>
                </a:cxn>
                <a:cxn ang="0">
                  <a:pos x="329" y="32"/>
                </a:cxn>
                <a:cxn ang="0">
                  <a:pos x="349" y="63"/>
                </a:cxn>
                <a:cxn ang="0">
                  <a:pos x="366" y="103"/>
                </a:cxn>
                <a:cxn ang="0">
                  <a:pos x="367" y="652"/>
                </a:cxn>
                <a:cxn ang="0">
                  <a:pos x="349" y="676"/>
                </a:cxn>
                <a:cxn ang="0">
                  <a:pos x="329" y="687"/>
                </a:cxn>
                <a:cxn ang="0">
                  <a:pos x="292" y="708"/>
                </a:cxn>
                <a:cxn ang="0">
                  <a:pos x="205" y="721"/>
                </a:cxn>
                <a:cxn ang="0">
                  <a:pos x="180" y="721"/>
                </a:cxn>
              </a:cxnLst>
              <a:rect l="0" t="0" r="r" b="b"/>
              <a:pathLst>
                <a:path w="368" h="722">
                  <a:moveTo>
                    <a:pt x="180" y="721"/>
                  </a:moveTo>
                  <a:cubicBezTo>
                    <a:pt x="180" y="721"/>
                    <a:pt x="117" y="721"/>
                    <a:pt x="91" y="715"/>
                  </a:cubicBezTo>
                  <a:cubicBezTo>
                    <a:pt x="65" y="709"/>
                    <a:pt x="42" y="690"/>
                    <a:pt x="38" y="687"/>
                  </a:cubicBezTo>
                  <a:cubicBezTo>
                    <a:pt x="34" y="684"/>
                    <a:pt x="10" y="675"/>
                    <a:pt x="6" y="658"/>
                  </a:cubicBezTo>
                  <a:cubicBezTo>
                    <a:pt x="2" y="641"/>
                    <a:pt x="0" y="105"/>
                    <a:pt x="0" y="105"/>
                  </a:cubicBezTo>
                  <a:cubicBezTo>
                    <a:pt x="0" y="105"/>
                    <a:pt x="10" y="73"/>
                    <a:pt x="17" y="66"/>
                  </a:cubicBezTo>
                  <a:cubicBezTo>
                    <a:pt x="24" y="59"/>
                    <a:pt x="29" y="45"/>
                    <a:pt x="33" y="40"/>
                  </a:cubicBezTo>
                  <a:cubicBezTo>
                    <a:pt x="37" y="35"/>
                    <a:pt x="43" y="29"/>
                    <a:pt x="40" y="27"/>
                  </a:cubicBezTo>
                  <a:cubicBezTo>
                    <a:pt x="37" y="25"/>
                    <a:pt x="31" y="29"/>
                    <a:pt x="31" y="23"/>
                  </a:cubicBezTo>
                  <a:cubicBezTo>
                    <a:pt x="31" y="17"/>
                    <a:pt x="33" y="7"/>
                    <a:pt x="33" y="7"/>
                  </a:cubicBezTo>
                  <a:cubicBezTo>
                    <a:pt x="33" y="7"/>
                    <a:pt x="133" y="0"/>
                    <a:pt x="178" y="0"/>
                  </a:cubicBezTo>
                  <a:cubicBezTo>
                    <a:pt x="223" y="0"/>
                    <a:pt x="332" y="5"/>
                    <a:pt x="332" y="5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1" y="24"/>
                    <a:pt x="326" y="25"/>
                    <a:pt x="329" y="32"/>
                  </a:cubicBezTo>
                  <a:cubicBezTo>
                    <a:pt x="332" y="39"/>
                    <a:pt x="347" y="57"/>
                    <a:pt x="349" y="63"/>
                  </a:cubicBezTo>
                  <a:cubicBezTo>
                    <a:pt x="351" y="69"/>
                    <a:pt x="364" y="87"/>
                    <a:pt x="366" y="103"/>
                  </a:cubicBezTo>
                  <a:cubicBezTo>
                    <a:pt x="368" y="119"/>
                    <a:pt x="367" y="652"/>
                    <a:pt x="367" y="652"/>
                  </a:cubicBezTo>
                  <a:cubicBezTo>
                    <a:pt x="367" y="652"/>
                    <a:pt x="360" y="670"/>
                    <a:pt x="349" y="676"/>
                  </a:cubicBezTo>
                  <a:cubicBezTo>
                    <a:pt x="338" y="682"/>
                    <a:pt x="329" y="687"/>
                    <a:pt x="329" y="687"/>
                  </a:cubicBezTo>
                  <a:cubicBezTo>
                    <a:pt x="329" y="687"/>
                    <a:pt x="317" y="699"/>
                    <a:pt x="292" y="708"/>
                  </a:cubicBezTo>
                  <a:cubicBezTo>
                    <a:pt x="267" y="717"/>
                    <a:pt x="216" y="720"/>
                    <a:pt x="205" y="721"/>
                  </a:cubicBezTo>
                  <a:cubicBezTo>
                    <a:pt x="194" y="722"/>
                    <a:pt x="180" y="721"/>
                    <a:pt x="180" y="7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62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71000" y="4972328"/>
              <a:ext cx="328613" cy="231775"/>
            </a:xfrm>
            <a:prstGeom prst="rect">
              <a:avLst/>
            </a:prstGeom>
          </p:spPr>
        </p:pic>
        <p:sp>
          <p:nvSpPr>
            <p:cNvPr id="363" name="TextBox 362"/>
            <p:cNvSpPr txBox="1"/>
            <p:nvPr/>
          </p:nvSpPr>
          <p:spPr>
            <a:xfrm>
              <a:off x="1582950" y="113311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CANS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1554375" y="1295043"/>
              <a:ext cx="32576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solidFill>
                    <a:schemeClr val="bg1"/>
                  </a:solidFill>
                  <a:effectLst>
                    <a:outerShdw blurRad="76200" dist="76200" dir="5400000" algn="t" rotWithShape="0">
                      <a:prstClr val="black">
                        <a:alpha val="35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RECYCLED</a:t>
              </a:r>
              <a:endParaRPr lang="en-US" sz="4400">
                <a:solidFill>
                  <a:schemeClr val="bg1"/>
                </a:solidFill>
                <a:effectLst>
                  <a:outerShdw blurRad="76200" dist="76200" dir="54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5" name="Straight Connector 364"/>
            <p:cNvCxnSpPr/>
            <p:nvPr/>
          </p:nvCxnSpPr>
          <p:spPr>
            <a:xfrm>
              <a:off x="1724025" y="5314950"/>
              <a:ext cx="56007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6" name="Group 365"/>
            <p:cNvGrpSpPr/>
            <p:nvPr/>
          </p:nvGrpSpPr>
          <p:grpSpPr>
            <a:xfrm>
              <a:off x="1688619" y="2009418"/>
              <a:ext cx="1380285" cy="307777"/>
              <a:chOff x="1688619" y="2161818"/>
              <a:chExt cx="1380285" cy="307777"/>
            </a:xfrm>
          </p:grpSpPr>
          <p:sp>
            <p:nvSpPr>
              <p:cNvPr id="367" name="Freeform 6"/>
              <p:cNvSpPr>
                <a:spLocks/>
              </p:cNvSpPr>
              <p:nvPr/>
            </p:nvSpPr>
            <p:spPr bwMode="auto">
              <a:xfrm>
                <a:off x="1688619" y="2192657"/>
                <a:ext cx="121132" cy="237530"/>
              </a:xfrm>
              <a:custGeom>
                <a:avLst/>
                <a:gdLst/>
                <a:ahLst/>
                <a:cxnLst>
                  <a:cxn ang="0">
                    <a:pos x="180" y="721"/>
                  </a:cxn>
                  <a:cxn ang="0">
                    <a:pos x="91" y="715"/>
                  </a:cxn>
                  <a:cxn ang="0">
                    <a:pos x="38" y="687"/>
                  </a:cxn>
                  <a:cxn ang="0">
                    <a:pos x="6" y="658"/>
                  </a:cxn>
                  <a:cxn ang="0">
                    <a:pos x="0" y="105"/>
                  </a:cxn>
                  <a:cxn ang="0">
                    <a:pos x="17" y="66"/>
                  </a:cxn>
                  <a:cxn ang="0">
                    <a:pos x="33" y="40"/>
                  </a:cxn>
                  <a:cxn ang="0">
                    <a:pos x="40" y="27"/>
                  </a:cxn>
                  <a:cxn ang="0">
                    <a:pos x="31" y="23"/>
                  </a:cxn>
                  <a:cxn ang="0">
                    <a:pos x="33" y="7"/>
                  </a:cxn>
                  <a:cxn ang="0">
                    <a:pos x="178" y="0"/>
                  </a:cxn>
                  <a:cxn ang="0">
                    <a:pos x="332" y="5"/>
                  </a:cxn>
                  <a:cxn ang="0">
                    <a:pos x="336" y="20"/>
                  </a:cxn>
                  <a:cxn ang="0">
                    <a:pos x="329" y="32"/>
                  </a:cxn>
                  <a:cxn ang="0">
                    <a:pos x="349" y="63"/>
                  </a:cxn>
                  <a:cxn ang="0">
                    <a:pos x="366" y="103"/>
                  </a:cxn>
                  <a:cxn ang="0">
                    <a:pos x="367" y="652"/>
                  </a:cxn>
                  <a:cxn ang="0">
                    <a:pos x="349" y="676"/>
                  </a:cxn>
                  <a:cxn ang="0">
                    <a:pos x="329" y="687"/>
                  </a:cxn>
                  <a:cxn ang="0">
                    <a:pos x="292" y="708"/>
                  </a:cxn>
                  <a:cxn ang="0">
                    <a:pos x="205" y="721"/>
                  </a:cxn>
                  <a:cxn ang="0">
                    <a:pos x="180" y="721"/>
                  </a:cxn>
                </a:cxnLst>
                <a:rect l="0" t="0" r="r" b="b"/>
                <a:pathLst>
                  <a:path w="368" h="722">
                    <a:moveTo>
                      <a:pt x="180" y="721"/>
                    </a:moveTo>
                    <a:cubicBezTo>
                      <a:pt x="180" y="721"/>
                      <a:pt x="117" y="721"/>
                      <a:pt x="91" y="715"/>
                    </a:cubicBezTo>
                    <a:cubicBezTo>
                      <a:pt x="65" y="709"/>
                      <a:pt x="42" y="690"/>
                      <a:pt x="38" y="687"/>
                    </a:cubicBezTo>
                    <a:cubicBezTo>
                      <a:pt x="34" y="684"/>
                      <a:pt x="10" y="675"/>
                      <a:pt x="6" y="658"/>
                    </a:cubicBezTo>
                    <a:cubicBezTo>
                      <a:pt x="2" y="641"/>
                      <a:pt x="0" y="105"/>
                      <a:pt x="0" y="105"/>
                    </a:cubicBezTo>
                    <a:cubicBezTo>
                      <a:pt x="0" y="105"/>
                      <a:pt x="10" y="73"/>
                      <a:pt x="17" y="66"/>
                    </a:cubicBezTo>
                    <a:cubicBezTo>
                      <a:pt x="24" y="59"/>
                      <a:pt x="29" y="45"/>
                      <a:pt x="33" y="40"/>
                    </a:cubicBezTo>
                    <a:cubicBezTo>
                      <a:pt x="37" y="35"/>
                      <a:pt x="43" y="29"/>
                      <a:pt x="40" y="27"/>
                    </a:cubicBezTo>
                    <a:cubicBezTo>
                      <a:pt x="37" y="25"/>
                      <a:pt x="31" y="29"/>
                      <a:pt x="31" y="23"/>
                    </a:cubicBezTo>
                    <a:cubicBezTo>
                      <a:pt x="31" y="17"/>
                      <a:pt x="33" y="7"/>
                      <a:pt x="33" y="7"/>
                    </a:cubicBezTo>
                    <a:cubicBezTo>
                      <a:pt x="33" y="7"/>
                      <a:pt x="133" y="0"/>
                      <a:pt x="178" y="0"/>
                    </a:cubicBezTo>
                    <a:cubicBezTo>
                      <a:pt x="223" y="0"/>
                      <a:pt x="332" y="5"/>
                      <a:pt x="332" y="5"/>
                    </a:cubicBezTo>
                    <a:cubicBezTo>
                      <a:pt x="336" y="20"/>
                      <a:pt x="336" y="20"/>
                      <a:pt x="336" y="20"/>
                    </a:cubicBezTo>
                    <a:cubicBezTo>
                      <a:pt x="331" y="24"/>
                      <a:pt x="326" y="25"/>
                      <a:pt x="329" y="32"/>
                    </a:cubicBezTo>
                    <a:cubicBezTo>
                      <a:pt x="332" y="39"/>
                      <a:pt x="347" y="57"/>
                      <a:pt x="349" y="63"/>
                    </a:cubicBezTo>
                    <a:cubicBezTo>
                      <a:pt x="351" y="69"/>
                      <a:pt x="364" y="87"/>
                      <a:pt x="366" y="103"/>
                    </a:cubicBezTo>
                    <a:cubicBezTo>
                      <a:pt x="368" y="119"/>
                      <a:pt x="367" y="652"/>
                      <a:pt x="367" y="652"/>
                    </a:cubicBezTo>
                    <a:cubicBezTo>
                      <a:pt x="367" y="652"/>
                      <a:pt x="360" y="670"/>
                      <a:pt x="349" y="676"/>
                    </a:cubicBezTo>
                    <a:cubicBezTo>
                      <a:pt x="338" y="682"/>
                      <a:pt x="329" y="687"/>
                      <a:pt x="329" y="687"/>
                    </a:cubicBezTo>
                    <a:cubicBezTo>
                      <a:pt x="329" y="687"/>
                      <a:pt x="317" y="699"/>
                      <a:pt x="292" y="708"/>
                    </a:cubicBezTo>
                    <a:cubicBezTo>
                      <a:pt x="267" y="717"/>
                      <a:pt x="216" y="720"/>
                      <a:pt x="205" y="721"/>
                    </a:cubicBezTo>
                    <a:cubicBezTo>
                      <a:pt x="194" y="722"/>
                      <a:pt x="180" y="721"/>
                      <a:pt x="180" y="72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TextBox 367"/>
              <p:cNvSpPr txBox="1"/>
              <p:nvPr/>
            </p:nvSpPr>
            <p:spPr>
              <a:xfrm>
                <a:off x="1782975" y="2161818"/>
                <a:ext cx="12859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= 1000 CANS</a:t>
                </a:r>
                <a:endParaRPr lang="en-US" sz="1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69" name="Group 368"/>
          <p:cNvGrpSpPr/>
          <p:nvPr/>
        </p:nvGrpSpPr>
        <p:grpSpPr>
          <a:xfrm>
            <a:off x="1143000" y="857250"/>
            <a:ext cx="6858000" cy="5143500"/>
            <a:chOff x="1143000" y="857250"/>
            <a:chExt cx="6858000" cy="5143500"/>
          </a:xfrm>
        </p:grpSpPr>
        <p:pic>
          <p:nvPicPr>
            <p:cNvPr id="370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857250"/>
              <a:ext cx="6858000" cy="5143500"/>
            </a:xfrm>
            <a:prstGeom prst="rect">
              <a:avLst/>
            </a:prstGeom>
            <a:ln w="76200">
              <a:solidFill>
                <a:schemeClr val="bg1"/>
              </a:solidFill>
              <a:miter lim="800000"/>
            </a:ln>
            <a:effectLst>
              <a:outerShdw blurRad="101600" dist="152400" dir="36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71" name="Group 370"/>
            <p:cNvGrpSpPr/>
            <p:nvPr/>
          </p:nvGrpSpPr>
          <p:grpSpPr>
            <a:xfrm>
              <a:off x="2356958" y="1272155"/>
              <a:ext cx="4291491" cy="4297776"/>
              <a:chOff x="2347433" y="1463463"/>
              <a:chExt cx="4062421" cy="4068369"/>
            </a:xfrm>
          </p:grpSpPr>
          <p:grpSp>
            <p:nvGrpSpPr>
              <p:cNvPr id="374" name="Group 373"/>
              <p:cNvGrpSpPr/>
              <p:nvPr/>
            </p:nvGrpSpPr>
            <p:grpSpPr>
              <a:xfrm>
                <a:off x="2347433" y="3155755"/>
                <a:ext cx="1057235" cy="890774"/>
                <a:chOff x="1251986" y="2731290"/>
                <a:chExt cx="1262614" cy="1063818"/>
              </a:xfrm>
            </p:grpSpPr>
            <p:sp>
              <p:nvSpPr>
                <p:cNvPr id="399" name="Freeform 6"/>
                <p:cNvSpPr>
                  <a:spLocks/>
                </p:cNvSpPr>
                <p:nvPr/>
              </p:nvSpPr>
              <p:spPr bwMode="auto">
                <a:xfrm>
                  <a:off x="2166386" y="2959890"/>
                  <a:ext cx="348214" cy="682818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" name="Freeform 6"/>
                <p:cNvSpPr>
                  <a:spLocks/>
                </p:cNvSpPr>
                <p:nvPr/>
              </p:nvSpPr>
              <p:spPr bwMode="auto">
                <a:xfrm>
                  <a:off x="1709186" y="2731290"/>
                  <a:ext cx="348214" cy="682818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1" name="Freeform 6"/>
                <p:cNvSpPr>
                  <a:spLocks/>
                </p:cNvSpPr>
                <p:nvPr/>
              </p:nvSpPr>
              <p:spPr bwMode="auto">
                <a:xfrm>
                  <a:off x="1251986" y="3112290"/>
                  <a:ext cx="348214" cy="682818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5" name="Group 374"/>
              <p:cNvGrpSpPr/>
              <p:nvPr/>
            </p:nvGrpSpPr>
            <p:grpSpPr>
              <a:xfrm>
                <a:off x="5000065" y="4821465"/>
                <a:ext cx="1382630" cy="710367"/>
                <a:chOff x="4059907" y="5277852"/>
                <a:chExt cx="2219326" cy="1140242"/>
              </a:xfrm>
            </p:grpSpPr>
            <p:grpSp>
              <p:nvGrpSpPr>
                <p:cNvPr id="384" name="Group 383"/>
                <p:cNvGrpSpPr/>
                <p:nvPr/>
              </p:nvGrpSpPr>
              <p:grpSpPr>
                <a:xfrm>
                  <a:off x="4102770" y="6079957"/>
                  <a:ext cx="2133600" cy="304800"/>
                  <a:chOff x="5715000" y="4724400"/>
                  <a:chExt cx="1066800" cy="152400"/>
                </a:xfrm>
              </p:grpSpPr>
              <p:sp>
                <p:nvSpPr>
                  <p:cNvPr id="394" name="Oval 393"/>
                  <p:cNvSpPr/>
                  <p:nvPr/>
                </p:nvSpPr>
                <p:spPr>
                  <a:xfrm>
                    <a:off x="57150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Oval 394"/>
                  <p:cNvSpPr/>
                  <p:nvPr/>
                </p:nvSpPr>
                <p:spPr>
                  <a:xfrm>
                    <a:off x="59436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6" name="Oval 395"/>
                  <p:cNvSpPr/>
                  <p:nvPr/>
                </p:nvSpPr>
                <p:spPr>
                  <a:xfrm>
                    <a:off x="61722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Oval 396"/>
                  <p:cNvSpPr/>
                  <p:nvPr/>
                </p:nvSpPr>
                <p:spPr>
                  <a:xfrm>
                    <a:off x="64008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Oval 397"/>
                  <p:cNvSpPr/>
                  <p:nvPr/>
                </p:nvSpPr>
                <p:spPr>
                  <a:xfrm>
                    <a:off x="6629400" y="4724400"/>
                    <a:ext cx="152400" cy="15240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5" name="Oval 384"/>
                <p:cNvSpPr/>
                <p:nvPr/>
              </p:nvSpPr>
              <p:spPr>
                <a:xfrm>
                  <a:off x="41789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Oval 385"/>
                <p:cNvSpPr/>
                <p:nvPr/>
              </p:nvSpPr>
              <p:spPr>
                <a:xfrm>
                  <a:off x="46361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Oval 386"/>
                <p:cNvSpPr/>
                <p:nvPr/>
              </p:nvSpPr>
              <p:spPr>
                <a:xfrm>
                  <a:off x="50933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Oval 387"/>
                <p:cNvSpPr/>
                <p:nvPr/>
              </p:nvSpPr>
              <p:spPr>
                <a:xfrm>
                  <a:off x="55505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6007770" y="6156157"/>
                  <a:ext cx="152400" cy="152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ounded Rectangle 389"/>
                <p:cNvSpPr/>
                <p:nvPr/>
              </p:nvSpPr>
              <p:spPr>
                <a:xfrm>
                  <a:off x="4059907" y="6046620"/>
                  <a:ext cx="2219326" cy="371474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Freeform 6"/>
                <p:cNvSpPr>
                  <a:spLocks/>
                </p:cNvSpPr>
                <p:nvPr/>
              </p:nvSpPr>
              <p:spPr bwMode="auto">
                <a:xfrm>
                  <a:off x="4440459" y="5277852"/>
                  <a:ext cx="354445" cy="695037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2" name="Freeform 6"/>
                <p:cNvSpPr>
                  <a:spLocks/>
                </p:cNvSpPr>
                <p:nvPr/>
              </p:nvSpPr>
              <p:spPr bwMode="auto">
                <a:xfrm>
                  <a:off x="5001933" y="5277852"/>
                  <a:ext cx="354445" cy="695037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3" name="Freeform 6"/>
                <p:cNvSpPr>
                  <a:spLocks/>
                </p:cNvSpPr>
                <p:nvPr/>
              </p:nvSpPr>
              <p:spPr bwMode="auto">
                <a:xfrm>
                  <a:off x="5587469" y="5277852"/>
                  <a:ext cx="354445" cy="695037"/>
                </a:xfrm>
                <a:custGeom>
                  <a:avLst/>
                  <a:gdLst/>
                  <a:ahLst/>
                  <a:cxnLst>
                    <a:cxn ang="0">
                      <a:pos x="180" y="721"/>
                    </a:cxn>
                    <a:cxn ang="0">
                      <a:pos x="91" y="715"/>
                    </a:cxn>
                    <a:cxn ang="0">
                      <a:pos x="38" y="687"/>
                    </a:cxn>
                    <a:cxn ang="0">
                      <a:pos x="6" y="658"/>
                    </a:cxn>
                    <a:cxn ang="0">
                      <a:pos x="0" y="105"/>
                    </a:cxn>
                    <a:cxn ang="0">
                      <a:pos x="17" y="66"/>
                    </a:cxn>
                    <a:cxn ang="0">
                      <a:pos x="33" y="40"/>
                    </a:cxn>
                    <a:cxn ang="0">
                      <a:pos x="40" y="27"/>
                    </a:cxn>
                    <a:cxn ang="0">
                      <a:pos x="31" y="23"/>
                    </a:cxn>
                    <a:cxn ang="0">
                      <a:pos x="33" y="7"/>
                    </a:cxn>
                    <a:cxn ang="0">
                      <a:pos x="178" y="0"/>
                    </a:cxn>
                    <a:cxn ang="0">
                      <a:pos x="332" y="5"/>
                    </a:cxn>
                    <a:cxn ang="0">
                      <a:pos x="336" y="20"/>
                    </a:cxn>
                    <a:cxn ang="0">
                      <a:pos x="329" y="32"/>
                    </a:cxn>
                    <a:cxn ang="0">
                      <a:pos x="349" y="63"/>
                    </a:cxn>
                    <a:cxn ang="0">
                      <a:pos x="366" y="103"/>
                    </a:cxn>
                    <a:cxn ang="0">
                      <a:pos x="367" y="652"/>
                    </a:cxn>
                    <a:cxn ang="0">
                      <a:pos x="349" y="676"/>
                    </a:cxn>
                    <a:cxn ang="0">
                      <a:pos x="329" y="687"/>
                    </a:cxn>
                    <a:cxn ang="0">
                      <a:pos x="292" y="708"/>
                    </a:cxn>
                    <a:cxn ang="0">
                      <a:pos x="205" y="721"/>
                    </a:cxn>
                    <a:cxn ang="0">
                      <a:pos x="180" y="721"/>
                    </a:cxn>
                  </a:cxnLst>
                  <a:rect l="0" t="0" r="r" b="b"/>
                  <a:pathLst>
                    <a:path w="368" h="722">
                      <a:moveTo>
                        <a:pt x="180" y="721"/>
                      </a:moveTo>
                      <a:cubicBezTo>
                        <a:pt x="180" y="721"/>
                        <a:pt x="117" y="721"/>
                        <a:pt x="91" y="715"/>
                      </a:cubicBezTo>
                      <a:cubicBezTo>
                        <a:pt x="65" y="709"/>
                        <a:pt x="42" y="690"/>
                        <a:pt x="38" y="687"/>
                      </a:cubicBezTo>
                      <a:cubicBezTo>
                        <a:pt x="34" y="684"/>
                        <a:pt x="10" y="675"/>
                        <a:pt x="6" y="658"/>
                      </a:cubicBezTo>
                      <a:cubicBezTo>
                        <a:pt x="2" y="641"/>
                        <a:pt x="0" y="105"/>
                        <a:pt x="0" y="105"/>
                      </a:cubicBezTo>
                      <a:cubicBezTo>
                        <a:pt x="0" y="105"/>
                        <a:pt x="10" y="73"/>
                        <a:pt x="17" y="66"/>
                      </a:cubicBezTo>
                      <a:cubicBezTo>
                        <a:pt x="24" y="59"/>
                        <a:pt x="29" y="45"/>
                        <a:pt x="33" y="40"/>
                      </a:cubicBezTo>
                      <a:cubicBezTo>
                        <a:pt x="37" y="35"/>
                        <a:pt x="43" y="29"/>
                        <a:pt x="40" y="27"/>
                      </a:cubicBezTo>
                      <a:cubicBezTo>
                        <a:pt x="37" y="25"/>
                        <a:pt x="31" y="29"/>
                        <a:pt x="31" y="23"/>
                      </a:cubicBezTo>
                      <a:cubicBezTo>
                        <a:pt x="31" y="17"/>
                        <a:pt x="33" y="7"/>
                        <a:pt x="33" y="7"/>
                      </a:cubicBezTo>
                      <a:cubicBezTo>
                        <a:pt x="33" y="7"/>
                        <a:pt x="133" y="0"/>
                        <a:pt x="178" y="0"/>
                      </a:cubicBezTo>
                      <a:cubicBezTo>
                        <a:pt x="223" y="0"/>
                        <a:pt x="332" y="5"/>
                        <a:pt x="332" y="5"/>
                      </a:cubicBezTo>
                      <a:cubicBezTo>
                        <a:pt x="336" y="20"/>
                        <a:pt x="336" y="20"/>
                        <a:pt x="336" y="20"/>
                      </a:cubicBezTo>
                      <a:cubicBezTo>
                        <a:pt x="331" y="24"/>
                        <a:pt x="326" y="25"/>
                        <a:pt x="329" y="32"/>
                      </a:cubicBezTo>
                      <a:cubicBezTo>
                        <a:pt x="332" y="39"/>
                        <a:pt x="347" y="57"/>
                        <a:pt x="349" y="63"/>
                      </a:cubicBezTo>
                      <a:cubicBezTo>
                        <a:pt x="351" y="69"/>
                        <a:pt x="364" y="87"/>
                        <a:pt x="366" y="103"/>
                      </a:cubicBezTo>
                      <a:cubicBezTo>
                        <a:pt x="368" y="119"/>
                        <a:pt x="367" y="652"/>
                        <a:pt x="367" y="652"/>
                      </a:cubicBezTo>
                      <a:cubicBezTo>
                        <a:pt x="367" y="652"/>
                        <a:pt x="360" y="670"/>
                        <a:pt x="349" y="676"/>
                      </a:cubicBezTo>
                      <a:cubicBezTo>
                        <a:pt x="338" y="682"/>
                        <a:pt x="329" y="687"/>
                        <a:pt x="329" y="687"/>
                      </a:cubicBezTo>
                      <a:cubicBezTo>
                        <a:pt x="329" y="687"/>
                        <a:pt x="317" y="699"/>
                        <a:pt x="292" y="708"/>
                      </a:cubicBezTo>
                      <a:cubicBezTo>
                        <a:pt x="267" y="717"/>
                        <a:pt x="216" y="720"/>
                        <a:pt x="205" y="721"/>
                      </a:cubicBezTo>
                      <a:cubicBezTo>
                        <a:pt x="194" y="722"/>
                        <a:pt x="180" y="721"/>
                        <a:pt x="180" y="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76" name="Group 375"/>
              <p:cNvGrpSpPr/>
              <p:nvPr/>
            </p:nvGrpSpPr>
            <p:grpSpPr>
              <a:xfrm rot="20227459">
                <a:off x="3499265" y="2660523"/>
                <a:ext cx="2275835" cy="2228540"/>
                <a:chOff x="2823414" y="1896979"/>
                <a:chExt cx="3280607" cy="3212432"/>
              </a:xfrm>
            </p:grpSpPr>
            <p:sp>
              <p:nvSpPr>
                <p:cNvPr id="378" name="Block Arc 377"/>
                <p:cNvSpPr/>
                <p:nvPr/>
              </p:nvSpPr>
              <p:spPr>
                <a:xfrm>
                  <a:off x="3039979" y="1896979"/>
                  <a:ext cx="3064042" cy="3064042"/>
                </a:xfrm>
                <a:prstGeom prst="blockArc">
                  <a:avLst>
                    <a:gd name="adj1" fmla="val 12458763"/>
                    <a:gd name="adj2" fmla="val 17848048"/>
                    <a:gd name="adj3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9" name="Block Arc 378"/>
                <p:cNvSpPr/>
                <p:nvPr/>
              </p:nvSpPr>
              <p:spPr>
                <a:xfrm rot="7200000">
                  <a:off x="3039979" y="1896979"/>
                  <a:ext cx="3064042" cy="3064042"/>
                </a:xfrm>
                <a:prstGeom prst="blockArc">
                  <a:avLst>
                    <a:gd name="adj1" fmla="val 12458763"/>
                    <a:gd name="adj2" fmla="val 17848048"/>
                    <a:gd name="adj3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0" name="Block Arc 379"/>
                <p:cNvSpPr/>
                <p:nvPr/>
              </p:nvSpPr>
              <p:spPr>
                <a:xfrm rot="14400000">
                  <a:off x="3039979" y="1896979"/>
                  <a:ext cx="3064042" cy="3064042"/>
                </a:xfrm>
                <a:prstGeom prst="blockArc">
                  <a:avLst>
                    <a:gd name="adj1" fmla="val 12458763"/>
                    <a:gd name="adj2" fmla="val 17848048"/>
                    <a:gd name="adj3" fmla="val 1282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1" name="Isosceles Triangle 380"/>
                <p:cNvSpPr/>
                <p:nvPr/>
              </p:nvSpPr>
              <p:spPr>
                <a:xfrm rot="7200000">
                  <a:off x="4892843" y="2085473"/>
                  <a:ext cx="874294" cy="50532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Isosceles Triangle 381"/>
                <p:cNvSpPr/>
                <p:nvPr/>
              </p:nvSpPr>
              <p:spPr>
                <a:xfrm rot="14400000">
                  <a:off x="4652213" y="4419600"/>
                  <a:ext cx="874294" cy="50532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Isosceles Triangle 382"/>
                <p:cNvSpPr/>
                <p:nvPr/>
              </p:nvSpPr>
              <p:spPr>
                <a:xfrm>
                  <a:off x="2823414" y="3031957"/>
                  <a:ext cx="874294" cy="50532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7" name="Freeform 376"/>
              <p:cNvSpPr/>
              <p:nvPr/>
            </p:nvSpPr>
            <p:spPr>
              <a:xfrm>
                <a:off x="5252047" y="1463463"/>
                <a:ext cx="1157807" cy="1210972"/>
              </a:xfrm>
              <a:custGeom>
                <a:avLst/>
                <a:gdLst/>
                <a:ahLst/>
                <a:cxnLst/>
                <a:rect l="l" t="t" r="r" b="b"/>
                <a:pathLst>
                  <a:path w="1090621" h="1140701">
                    <a:moveTo>
                      <a:pt x="761006" y="960543"/>
                    </a:moveTo>
                    <a:lnTo>
                      <a:pt x="760706" y="960844"/>
                    </a:lnTo>
                    <a:lnTo>
                      <a:pt x="759955" y="961597"/>
                    </a:lnTo>
                    <a:lnTo>
                      <a:pt x="758603" y="962951"/>
                    </a:lnTo>
                    <a:lnTo>
                      <a:pt x="756951" y="965058"/>
                    </a:lnTo>
                    <a:lnTo>
                      <a:pt x="755148" y="967465"/>
                    </a:lnTo>
                    <a:lnTo>
                      <a:pt x="753196" y="970776"/>
                    </a:lnTo>
                    <a:lnTo>
                      <a:pt x="751243" y="974538"/>
                    </a:lnTo>
                    <a:lnTo>
                      <a:pt x="749441" y="978752"/>
                    </a:lnTo>
                    <a:lnTo>
                      <a:pt x="748089" y="983417"/>
                    </a:lnTo>
                    <a:lnTo>
                      <a:pt x="747038" y="988382"/>
                    </a:lnTo>
                    <a:lnTo>
                      <a:pt x="746287" y="994101"/>
                    </a:lnTo>
                    <a:lnTo>
                      <a:pt x="745836" y="1000421"/>
                    </a:lnTo>
                    <a:lnTo>
                      <a:pt x="745836" y="1005086"/>
                    </a:lnTo>
                    <a:lnTo>
                      <a:pt x="746137" y="1009149"/>
                    </a:lnTo>
                    <a:lnTo>
                      <a:pt x="746587" y="1012911"/>
                    </a:lnTo>
                    <a:lnTo>
                      <a:pt x="747338" y="1016071"/>
                    </a:lnTo>
                    <a:lnTo>
                      <a:pt x="748540" y="1020134"/>
                    </a:lnTo>
                    <a:lnTo>
                      <a:pt x="750342" y="1023445"/>
                    </a:lnTo>
                    <a:lnTo>
                      <a:pt x="752295" y="1026304"/>
                    </a:lnTo>
                    <a:lnTo>
                      <a:pt x="754848" y="1028712"/>
                    </a:lnTo>
                    <a:lnTo>
                      <a:pt x="757702" y="1030668"/>
                    </a:lnTo>
                    <a:lnTo>
                      <a:pt x="760856" y="1032474"/>
                    </a:lnTo>
                    <a:lnTo>
                      <a:pt x="764310" y="1034129"/>
                    </a:lnTo>
                    <a:lnTo>
                      <a:pt x="768065" y="1035785"/>
                    </a:lnTo>
                    <a:lnTo>
                      <a:pt x="771520" y="1036988"/>
                    </a:lnTo>
                    <a:lnTo>
                      <a:pt x="775725" y="1038192"/>
                    </a:lnTo>
                    <a:lnTo>
                      <a:pt x="779931" y="1038644"/>
                    </a:lnTo>
                    <a:lnTo>
                      <a:pt x="784587" y="1039246"/>
                    </a:lnTo>
                    <a:lnTo>
                      <a:pt x="789243" y="1039396"/>
                    </a:lnTo>
                    <a:lnTo>
                      <a:pt x="794049" y="1039396"/>
                    </a:lnTo>
                    <a:lnTo>
                      <a:pt x="798856" y="1039246"/>
                    </a:lnTo>
                    <a:lnTo>
                      <a:pt x="803512" y="1039095"/>
                    </a:lnTo>
                    <a:lnTo>
                      <a:pt x="808017" y="1038644"/>
                    </a:lnTo>
                    <a:lnTo>
                      <a:pt x="812073" y="1038343"/>
                    </a:lnTo>
                    <a:lnTo>
                      <a:pt x="815828" y="1037891"/>
                    </a:lnTo>
                    <a:lnTo>
                      <a:pt x="818982" y="1037440"/>
                    </a:lnTo>
                    <a:lnTo>
                      <a:pt x="821685" y="1036988"/>
                    </a:lnTo>
                    <a:lnTo>
                      <a:pt x="823638" y="1036838"/>
                    </a:lnTo>
                    <a:lnTo>
                      <a:pt x="824990" y="1036537"/>
                    </a:lnTo>
                    <a:lnTo>
                      <a:pt x="825440" y="1036537"/>
                    </a:lnTo>
                    <a:lnTo>
                      <a:pt x="825290" y="1023144"/>
                    </a:lnTo>
                    <a:lnTo>
                      <a:pt x="825290" y="960694"/>
                    </a:lnTo>
                    <a:close/>
                    <a:moveTo>
                      <a:pt x="891919" y="920741"/>
                    </a:moveTo>
                    <a:lnTo>
                      <a:pt x="841210" y="998691"/>
                    </a:lnTo>
                    <a:lnTo>
                      <a:pt x="855204" y="1020511"/>
                    </a:lnTo>
                    <a:lnTo>
                      <a:pt x="891919" y="1078446"/>
                    </a:lnTo>
                    <a:lnTo>
                      <a:pt x="891317" y="1041127"/>
                    </a:lnTo>
                    <a:lnTo>
                      <a:pt x="891618" y="1041127"/>
                    </a:lnTo>
                    <a:lnTo>
                      <a:pt x="893123" y="1041277"/>
                    </a:lnTo>
                    <a:lnTo>
                      <a:pt x="895079" y="1041428"/>
                    </a:lnTo>
                    <a:lnTo>
                      <a:pt x="897787" y="1041578"/>
                    </a:lnTo>
                    <a:lnTo>
                      <a:pt x="900947" y="1041578"/>
                    </a:lnTo>
                    <a:lnTo>
                      <a:pt x="904709" y="1041729"/>
                    </a:lnTo>
                    <a:lnTo>
                      <a:pt x="909073" y="1041578"/>
                    </a:lnTo>
                    <a:lnTo>
                      <a:pt x="913436" y="1041428"/>
                    </a:lnTo>
                    <a:lnTo>
                      <a:pt x="918101" y="1040826"/>
                    </a:lnTo>
                    <a:lnTo>
                      <a:pt x="922916" y="1040224"/>
                    </a:lnTo>
                    <a:lnTo>
                      <a:pt x="927731" y="1039321"/>
                    </a:lnTo>
                    <a:lnTo>
                      <a:pt x="932847" y="1037967"/>
                    </a:lnTo>
                    <a:lnTo>
                      <a:pt x="937361" y="1036462"/>
                    </a:lnTo>
                    <a:lnTo>
                      <a:pt x="942026" y="1034204"/>
                    </a:lnTo>
                    <a:lnTo>
                      <a:pt x="946239" y="1031797"/>
                    </a:lnTo>
                    <a:lnTo>
                      <a:pt x="950151" y="1028938"/>
                    </a:lnTo>
                    <a:lnTo>
                      <a:pt x="953161" y="1026078"/>
                    </a:lnTo>
                    <a:lnTo>
                      <a:pt x="956320" y="1023219"/>
                    </a:lnTo>
                    <a:lnTo>
                      <a:pt x="959480" y="1019909"/>
                    </a:lnTo>
                    <a:lnTo>
                      <a:pt x="962490" y="1016749"/>
                    </a:lnTo>
                    <a:lnTo>
                      <a:pt x="965349" y="1013137"/>
                    </a:lnTo>
                    <a:lnTo>
                      <a:pt x="968358" y="1009525"/>
                    </a:lnTo>
                    <a:lnTo>
                      <a:pt x="971217" y="1005914"/>
                    </a:lnTo>
                    <a:lnTo>
                      <a:pt x="974076" y="1002152"/>
                    </a:lnTo>
                    <a:lnTo>
                      <a:pt x="976784" y="998089"/>
                    </a:lnTo>
                    <a:lnTo>
                      <a:pt x="979493" y="994026"/>
                    </a:lnTo>
                    <a:lnTo>
                      <a:pt x="982051" y="989963"/>
                    </a:lnTo>
                    <a:lnTo>
                      <a:pt x="984609" y="985599"/>
                    </a:lnTo>
                    <a:lnTo>
                      <a:pt x="987167" y="981385"/>
                    </a:lnTo>
                    <a:lnTo>
                      <a:pt x="989575" y="976871"/>
                    </a:lnTo>
                    <a:lnTo>
                      <a:pt x="991982" y="972356"/>
                    </a:lnTo>
                    <a:lnTo>
                      <a:pt x="994089" y="967992"/>
                    </a:lnTo>
                    <a:lnTo>
                      <a:pt x="997700" y="959565"/>
                    </a:lnTo>
                    <a:lnTo>
                      <a:pt x="1000709" y="951590"/>
                    </a:lnTo>
                    <a:lnTo>
                      <a:pt x="1002816" y="944517"/>
                    </a:lnTo>
                    <a:lnTo>
                      <a:pt x="1004321" y="938047"/>
                    </a:lnTo>
                    <a:lnTo>
                      <a:pt x="1005374" y="932629"/>
                    </a:lnTo>
                    <a:lnTo>
                      <a:pt x="1006126" y="928566"/>
                    </a:lnTo>
                    <a:lnTo>
                      <a:pt x="1006427" y="926158"/>
                    </a:lnTo>
                    <a:lnTo>
                      <a:pt x="1006427" y="925256"/>
                    </a:lnTo>
                    <a:lnTo>
                      <a:pt x="1006126" y="926309"/>
                    </a:lnTo>
                    <a:lnTo>
                      <a:pt x="1005223" y="929168"/>
                    </a:lnTo>
                    <a:lnTo>
                      <a:pt x="1003418" y="933231"/>
                    </a:lnTo>
                    <a:lnTo>
                      <a:pt x="1000860" y="938498"/>
                    </a:lnTo>
                    <a:lnTo>
                      <a:pt x="997249" y="944216"/>
                    </a:lnTo>
                    <a:lnTo>
                      <a:pt x="992433" y="949935"/>
                    </a:lnTo>
                    <a:lnTo>
                      <a:pt x="986565" y="955352"/>
                    </a:lnTo>
                    <a:lnTo>
                      <a:pt x="979493" y="960167"/>
                    </a:lnTo>
                    <a:lnTo>
                      <a:pt x="976935" y="961371"/>
                    </a:lnTo>
                    <a:lnTo>
                      <a:pt x="974226" y="961973"/>
                    </a:lnTo>
                    <a:lnTo>
                      <a:pt x="971217" y="962575"/>
                    </a:lnTo>
                    <a:lnTo>
                      <a:pt x="968208" y="962726"/>
                    </a:lnTo>
                    <a:lnTo>
                      <a:pt x="964897" y="963027"/>
                    </a:lnTo>
                    <a:lnTo>
                      <a:pt x="961737" y="963327"/>
                    </a:lnTo>
                    <a:lnTo>
                      <a:pt x="958277" y="963478"/>
                    </a:lnTo>
                    <a:lnTo>
                      <a:pt x="954966" y="963779"/>
                    </a:lnTo>
                    <a:lnTo>
                      <a:pt x="951054" y="964230"/>
                    </a:lnTo>
                    <a:lnTo>
                      <a:pt x="946540" y="964531"/>
                    </a:lnTo>
                    <a:lnTo>
                      <a:pt x="941725" y="964832"/>
                    </a:lnTo>
                    <a:lnTo>
                      <a:pt x="936759" y="965133"/>
                    </a:lnTo>
                    <a:lnTo>
                      <a:pt x="931493" y="965284"/>
                    </a:lnTo>
                    <a:lnTo>
                      <a:pt x="926226" y="965434"/>
                    </a:lnTo>
                    <a:lnTo>
                      <a:pt x="920960" y="965434"/>
                    </a:lnTo>
                    <a:lnTo>
                      <a:pt x="915844" y="965585"/>
                    </a:lnTo>
                    <a:lnTo>
                      <a:pt x="911029" y="965585"/>
                    </a:lnTo>
                    <a:lnTo>
                      <a:pt x="906515" y="965585"/>
                    </a:lnTo>
                    <a:lnTo>
                      <a:pt x="902452" y="965585"/>
                    </a:lnTo>
                    <a:lnTo>
                      <a:pt x="898841" y="965585"/>
                    </a:lnTo>
                    <a:lnTo>
                      <a:pt x="895831" y="965585"/>
                    </a:lnTo>
                    <a:lnTo>
                      <a:pt x="893574" y="965585"/>
                    </a:lnTo>
                    <a:lnTo>
                      <a:pt x="892220" y="965585"/>
                    </a:lnTo>
                    <a:lnTo>
                      <a:pt x="891618" y="965585"/>
                    </a:lnTo>
                    <a:lnTo>
                      <a:pt x="891618" y="940906"/>
                    </a:lnTo>
                    <a:close/>
                    <a:moveTo>
                      <a:pt x="424019" y="855715"/>
                    </a:moveTo>
                    <a:lnTo>
                      <a:pt x="424019" y="952767"/>
                    </a:lnTo>
                    <a:lnTo>
                      <a:pt x="567580" y="952767"/>
                    </a:lnTo>
                    <a:lnTo>
                      <a:pt x="567580" y="855715"/>
                    </a:lnTo>
                    <a:close/>
                    <a:moveTo>
                      <a:pt x="256530" y="855715"/>
                    </a:moveTo>
                    <a:lnTo>
                      <a:pt x="256530" y="952767"/>
                    </a:lnTo>
                    <a:lnTo>
                      <a:pt x="400091" y="952767"/>
                    </a:lnTo>
                    <a:lnTo>
                      <a:pt x="400091" y="855715"/>
                    </a:lnTo>
                    <a:close/>
                    <a:moveTo>
                      <a:pt x="89042" y="855715"/>
                    </a:moveTo>
                    <a:lnTo>
                      <a:pt x="89042" y="952767"/>
                    </a:lnTo>
                    <a:lnTo>
                      <a:pt x="232603" y="952767"/>
                    </a:lnTo>
                    <a:lnTo>
                      <a:pt x="232603" y="855715"/>
                    </a:lnTo>
                    <a:close/>
                    <a:moveTo>
                      <a:pt x="761199" y="853904"/>
                    </a:moveTo>
                    <a:lnTo>
                      <a:pt x="735695" y="855405"/>
                    </a:lnTo>
                    <a:lnTo>
                      <a:pt x="668484" y="859157"/>
                    </a:lnTo>
                    <a:lnTo>
                      <a:pt x="699539" y="876265"/>
                    </a:lnTo>
                    <a:lnTo>
                      <a:pt x="698489" y="877615"/>
                    </a:lnTo>
                    <a:lnTo>
                      <a:pt x="695789" y="881517"/>
                    </a:lnTo>
                    <a:lnTo>
                      <a:pt x="692188" y="887520"/>
                    </a:lnTo>
                    <a:lnTo>
                      <a:pt x="688137" y="895173"/>
                    </a:lnTo>
                    <a:lnTo>
                      <a:pt x="684387" y="904028"/>
                    </a:lnTo>
                    <a:lnTo>
                      <a:pt x="681386" y="913482"/>
                    </a:lnTo>
                    <a:lnTo>
                      <a:pt x="679886" y="923537"/>
                    </a:lnTo>
                    <a:lnTo>
                      <a:pt x="680486" y="933141"/>
                    </a:lnTo>
                    <a:lnTo>
                      <a:pt x="681386" y="937193"/>
                    </a:lnTo>
                    <a:lnTo>
                      <a:pt x="682136" y="941395"/>
                    </a:lnTo>
                    <a:lnTo>
                      <a:pt x="683487" y="945447"/>
                    </a:lnTo>
                    <a:lnTo>
                      <a:pt x="684687" y="949649"/>
                    </a:lnTo>
                    <a:lnTo>
                      <a:pt x="686187" y="954001"/>
                    </a:lnTo>
                    <a:lnTo>
                      <a:pt x="687687" y="958203"/>
                    </a:lnTo>
                    <a:lnTo>
                      <a:pt x="689488" y="962555"/>
                    </a:lnTo>
                    <a:lnTo>
                      <a:pt x="691438" y="966757"/>
                    </a:lnTo>
                    <a:lnTo>
                      <a:pt x="693388" y="971259"/>
                    </a:lnTo>
                    <a:lnTo>
                      <a:pt x="695639" y="975611"/>
                    </a:lnTo>
                    <a:lnTo>
                      <a:pt x="697889" y="979963"/>
                    </a:lnTo>
                    <a:lnTo>
                      <a:pt x="700139" y="984315"/>
                    </a:lnTo>
                    <a:lnTo>
                      <a:pt x="702690" y="988517"/>
                    </a:lnTo>
                    <a:lnTo>
                      <a:pt x="705240" y="992869"/>
                    </a:lnTo>
                    <a:lnTo>
                      <a:pt x="707941" y="997071"/>
                    </a:lnTo>
                    <a:lnTo>
                      <a:pt x="710791" y="1001273"/>
                    </a:lnTo>
                    <a:lnTo>
                      <a:pt x="713341" y="1005025"/>
                    </a:lnTo>
                    <a:lnTo>
                      <a:pt x="716042" y="1008627"/>
                    </a:lnTo>
                    <a:lnTo>
                      <a:pt x="718742" y="1011928"/>
                    </a:lnTo>
                    <a:lnTo>
                      <a:pt x="721443" y="1014929"/>
                    </a:lnTo>
                    <a:lnTo>
                      <a:pt x="724143" y="1018081"/>
                    </a:lnTo>
                    <a:lnTo>
                      <a:pt x="726544" y="1020482"/>
                    </a:lnTo>
                    <a:lnTo>
                      <a:pt x="729094" y="1023033"/>
                    </a:lnTo>
                    <a:lnTo>
                      <a:pt x="731344" y="1025134"/>
                    </a:lnTo>
                    <a:lnTo>
                      <a:pt x="733595" y="1027085"/>
                    </a:lnTo>
                    <a:lnTo>
                      <a:pt x="735245" y="1028736"/>
                    </a:lnTo>
                    <a:lnTo>
                      <a:pt x="737045" y="1030087"/>
                    </a:lnTo>
                    <a:lnTo>
                      <a:pt x="738546" y="1031137"/>
                    </a:lnTo>
                    <a:lnTo>
                      <a:pt x="739746" y="1032038"/>
                    </a:lnTo>
                    <a:lnTo>
                      <a:pt x="740646" y="1032788"/>
                    </a:lnTo>
                    <a:lnTo>
                      <a:pt x="741246" y="1033238"/>
                    </a:lnTo>
                    <a:lnTo>
                      <a:pt x="741396" y="1033388"/>
                    </a:lnTo>
                    <a:lnTo>
                      <a:pt x="741246" y="1032938"/>
                    </a:lnTo>
                    <a:lnTo>
                      <a:pt x="740496" y="1032038"/>
                    </a:lnTo>
                    <a:lnTo>
                      <a:pt x="739446" y="1030537"/>
                    </a:lnTo>
                    <a:lnTo>
                      <a:pt x="737945" y="1028286"/>
                    </a:lnTo>
                    <a:lnTo>
                      <a:pt x="736595" y="1025885"/>
                    </a:lnTo>
                    <a:lnTo>
                      <a:pt x="734945" y="1022583"/>
                    </a:lnTo>
                    <a:lnTo>
                      <a:pt x="733295" y="1019131"/>
                    </a:lnTo>
                    <a:lnTo>
                      <a:pt x="731945" y="1014929"/>
                    </a:lnTo>
                    <a:lnTo>
                      <a:pt x="730444" y="1010577"/>
                    </a:lnTo>
                    <a:lnTo>
                      <a:pt x="729394" y="1005475"/>
                    </a:lnTo>
                    <a:lnTo>
                      <a:pt x="728944" y="1000373"/>
                    </a:lnTo>
                    <a:lnTo>
                      <a:pt x="728494" y="994820"/>
                    </a:lnTo>
                    <a:lnTo>
                      <a:pt x="728944" y="988967"/>
                    </a:lnTo>
                    <a:lnTo>
                      <a:pt x="729844" y="982664"/>
                    </a:lnTo>
                    <a:lnTo>
                      <a:pt x="731644" y="976211"/>
                    </a:lnTo>
                    <a:lnTo>
                      <a:pt x="734045" y="969458"/>
                    </a:lnTo>
                    <a:lnTo>
                      <a:pt x="735695" y="966007"/>
                    </a:lnTo>
                    <a:lnTo>
                      <a:pt x="737645" y="961805"/>
                    </a:lnTo>
                    <a:lnTo>
                      <a:pt x="739746" y="957603"/>
                    </a:lnTo>
                    <a:lnTo>
                      <a:pt x="742146" y="953101"/>
                    </a:lnTo>
                    <a:lnTo>
                      <a:pt x="744397" y="948448"/>
                    </a:lnTo>
                    <a:lnTo>
                      <a:pt x="746947" y="943796"/>
                    </a:lnTo>
                    <a:lnTo>
                      <a:pt x="749647" y="939144"/>
                    </a:lnTo>
                    <a:lnTo>
                      <a:pt x="752048" y="934792"/>
                    </a:lnTo>
                    <a:lnTo>
                      <a:pt x="754448" y="930590"/>
                    </a:lnTo>
                    <a:lnTo>
                      <a:pt x="756548" y="926688"/>
                    </a:lnTo>
                    <a:lnTo>
                      <a:pt x="758649" y="923087"/>
                    </a:lnTo>
                    <a:lnTo>
                      <a:pt x="760449" y="919935"/>
                    </a:lnTo>
                    <a:lnTo>
                      <a:pt x="761799" y="917384"/>
                    </a:lnTo>
                    <a:lnTo>
                      <a:pt x="763150" y="915433"/>
                    </a:lnTo>
                    <a:lnTo>
                      <a:pt x="763900" y="914232"/>
                    </a:lnTo>
                    <a:lnTo>
                      <a:pt x="764050" y="913932"/>
                    </a:lnTo>
                    <a:lnTo>
                      <a:pt x="798405" y="934342"/>
                    </a:lnTo>
                    <a:lnTo>
                      <a:pt x="770801" y="874914"/>
                    </a:lnTo>
                    <a:close/>
                    <a:moveTo>
                      <a:pt x="967172" y="851651"/>
                    </a:moveTo>
                    <a:lnTo>
                      <a:pt x="902040" y="889951"/>
                    </a:lnTo>
                    <a:lnTo>
                      <a:pt x="926596" y="929002"/>
                    </a:lnTo>
                    <a:lnTo>
                      <a:pt x="939173" y="948828"/>
                    </a:lnTo>
                    <a:lnTo>
                      <a:pt x="939622" y="948978"/>
                    </a:lnTo>
                    <a:lnTo>
                      <a:pt x="940521" y="949278"/>
                    </a:lnTo>
                    <a:lnTo>
                      <a:pt x="942317" y="949729"/>
                    </a:lnTo>
                    <a:lnTo>
                      <a:pt x="944563" y="950029"/>
                    </a:lnTo>
                    <a:lnTo>
                      <a:pt x="947558" y="950029"/>
                    </a:lnTo>
                    <a:lnTo>
                      <a:pt x="951451" y="949729"/>
                    </a:lnTo>
                    <a:lnTo>
                      <a:pt x="955943" y="948828"/>
                    </a:lnTo>
                    <a:lnTo>
                      <a:pt x="961333" y="947175"/>
                    </a:lnTo>
                    <a:lnTo>
                      <a:pt x="962680" y="946725"/>
                    </a:lnTo>
                    <a:lnTo>
                      <a:pt x="964328" y="945974"/>
                    </a:lnTo>
                    <a:lnTo>
                      <a:pt x="965975" y="945373"/>
                    </a:lnTo>
                    <a:lnTo>
                      <a:pt x="967472" y="944772"/>
                    </a:lnTo>
                    <a:lnTo>
                      <a:pt x="969119" y="943871"/>
                    </a:lnTo>
                    <a:lnTo>
                      <a:pt x="970766" y="943120"/>
                    </a:lnTo>
                    <a:lnTo>
                      <a:pt x="972413" y="942069"/>
                    </a:lnTo>
                    <a:lnTo>
                      <a:pt x="974210" y="941168"/>
                    </a:lnTo>
                    <a:lnTo>
                      <a:pt x="981546" y="936361"/>
                    </a:lnTo>
                    <a:lnTo>
                      <a:pt x="987386" y="931255"/>
                    </a:lnTo>
                    <a:lnTo>
                      <a:pt x="991728" y="925998"/>
                    </a:lnTo>
                    <a:lnTo>
                      <a:pt x="994872" y="920591"/>
                    </a:lnTo>
                    <a:lnTo>
                      <a:pt x="996819" y="914883"/>
                    </a:lnTo>
                    <a:lnTo>
                      <a:pt x="997867" y="909326"/>
                    </a:lnTo>
                    <a:lnTo>
                      <a:pt x="998166" y="903619"/>
                    </a:lnTo>
                    <a:lnTo>
                      <a:pt x="997717" y="897911"/>
                    </a:lnTo>
                    <a:lnTo>
                      <a:pt x="996968" y="894156"/>
                    </a:lnTo>
                    <a:lnTo>
                      <a:pt x="995771" y="890402"/>
                    </a:lnTo>
                    <a:lnTo>
                      <a:pt x="993974" y="886496"/>
                    </a:lnTo>
                    <a:lnTo>
                      <a:pt x="992027" y="882591"/>
                    </a:lnTo>
                    <a:lnTo>
                      <a:pt x="989632" y="878686"/>
                    </a:lnTo>
                    <a:lnTo>
                      <a:pt x="987086" y="874781"/>
                    </a:lnTo>
                    <a:lnTo>
                      <a:pt x="984391" y="871026"/>
                    </a:lnTo>
                    <a:lnTo>
                      <a:pt x="981546" y="867572"/>
                    </a:lnTo>
                    <a:lnTo>
                      <a:pt x="978851" y="864268"/>
                    </a:lnTo>
                    <a:lnTo>
                      <a:pt x="976156" y="861113"/>
                    </a:lnTo>
                    <a:lnTo>
                      <a:pt x="973760" y="858560"/>
                    </a:lnTo>
                    <a:lnTo>
                      <a:pt x="971664" y="856157"/>
                    </a:lnTo>
                    <a:lnTo>
                      <a:pt x="969867" y="854355"/>
                    </a:lnTo>
                    <a:lnTo>
                      <a:pt x="968370" y="853003"/>
                    </a:lnTo>
                    <a:lnTo>
                      <a:pt x="967472" y="852102"/>
                    </a:lnTo>
                    <a:close/>
                    <a:moveTo>
                      <a:pt x="786695" y="758529"/>
                    </a:moveTo>
                    <a:lnTo>
                      <a:pt x="783983" y="759129"/>
                    </a:lnTo>
                    <a:lnTo>
                      <a:pt x="781121" y="759729"/>
                    </a:lnTo>
                    <a:lnTo>
                      <a:pt x="778409" y="760629"/>
                    </a:lnTo>
                    <a:lnTo>
                      <a:pt x="775848" y="761678"/>
                    </a:lnTo>
                    <a:lnTo>
                      <a:pt x="773287" y="763028"/>
                    </a:lnTo>
                    <a:lnTo>
                      <a:pt x="770877" y="764378"/>
                    </a:lnTo>
                    <a:lnTo>
                      <a:pt x="768316" y="765877"/>
                    </a:lnTo>
                    <a:lnTo>
                      <a:pt x="765906" y="767377"/>
                    </a:lnTo>
                    <a:lnTo>
                      <a:pt x="763495" y="769027"/>
                    </a:lnTo>
                    <a:lnTo>
                      <a:pt x="760482" y="771426"/>
                    </a:lnTo>
                    <a:lnTo>
                      <a:pt x="757620" y="774275"/>
                    </a:lnTo>
                    <a:lnTo>
                      <a:pt x="754758" y="777275"/>
                    </a:lnTo>
                    <a:lnTo>
                      <a:pt x="752046" y="780874"/>
                    </a:lnTo>
                    <a:lnTo>
                      <a:pt x="749636" y="784323"/>
                    </a:lnTo>
                    <a:lnTo>
                      <a:pt x="747075" y="788372"/>
                    </a:lnTo>
                    <a:lnTo>
                      <a:pt x="744966" y="791971"/>
                    </a:lnTo>
                    <a:lnTo>
                      <a:pt x="743007" y="796020"/>
                    </a:lnTo>
                    <a:lnTo>
                      <a:pt x="741049" y="799769"/>
                    </a:lnTo>
                    <a:lnTo>
                      <a:pt x="739392" y="803069"/>
                    </a:lnTo>
                    <a:lnTo>
                      <a:pt x="737885" y="806368"/>
                    </a:lnTo>
                    <a:lnTo>
                      <a:pt x="736680" y="809217"/>
                    </a:lnTo>
                    <a:lnTo>
                      <a:pt x="735776" y="811467"/>
                    </a:lnTo>
                    <a:lnTo>
                      <a:pt x="735023" y="813266"/>
                    </a:lnTo>
                    <a:lnTo>
                      <a:pt x="734722" y="814316"/>
                    </a:lnTo>
                    <a:lnTo>
                      <a:pt x="734571" y="814616"/>
                    </a:lnTo>
                    <a:lnTo>
                      <a:pt x="751444" y="825713"/>
                    </a:lnTo>
                    <a:lnTo>
                      <a:pt x="783079" y="846408"/>
                    </a:lnTo>
                    <a:lnTo>
                      <a:pt x="798144" y="856156"/>
                    </a:lnTo>
                    <a:lnTo>
                      <a:pt x="835203" y="800369"/>
                    </a:lnTo>
                    <a:lnTo>
                      <a:pt x="835203" y="800069"/>
                    </a:lnTo>
                    <a:lnTo>
                      <a:pt x="834902" y="799020"/>
                    </a:lnTo>
                    <a:lnTo>
                      <a:pt x="834450" y="797220"/>
                    </a:lnTo>
                    <a:lnTo>
                      <a:pt x="833847" y="795121"/>
                    </a:lnTo>
                    <a:lnTo>
                      <a:pt x="832793" y="792421"/>
                    </a:lnTo>
                    <a:lnTo>
                      <a:pt x="831437" y="789422"/>
                    </a:lnTo>
                    <a:lnTo>
                      <a:pt x="829629" y="785823"/>
                    </a:lnTo>
                    <a:lnTo>
                      <a:pt x="827219" y="782224"/>
                    </a:lnTo>
                    <a:lnTo>
                      <a:pt x="826315" y="781024"/>
                    </a:lnTo>
                    <a:lnTo>
                      <a:pt x="825261" y="779674"/>
                    </a:lnTo>
                    <a:lnTo>
                      <a:pt x="824357" y="778324"/>
                    </a:lnTo>
                    <a:lnTo>
                      <a:pt x="823152" y="777125"/>
                    </a:lnTo>
                    <a:lnTo>
                      <a:pt x="822097" y="775625"/>
                    </a:lnTo>
                    <a:lnTo>
                      <a:pt x="820892" y="774425"/>
                    </a:lnTo>
                    <a:lnTo>
                      <a:pt x="819385" y="772926"/>
                    </a:lnTo>
                    <a:lnTo>
                      <a:pt x="818030" y="771726"/>
                    </a:lnTo>
                    <a:lnTo>
                      <a:pt x="817126" y="770976"/>
                    </a:lnTo>
                    <a:lnTo>
                      <a:pt x="816222" y="770226"/>
                    </a:lnTo>
                    <a:lnTo>
                      <a:pt x="815318" y="769627"/>
                    </a:lnTo>
                    <a:lnTo>
                      <a:pt x="814414" y="768727"/>
                    </a:lnTo>
                    <a:lnTo>
                      <a:pt x="813359" y="767977"/>
                    </a:lnTo>
                    <a:lnTo>
                      <a:pt x="812154" y="767227"/>
                    </a:lnTo>
                    <a:lnTo>
                      <a:pt x="811100" y="766627"/>
                    </a:lnTo>
                    <a:lnTo>
                      <a:pt x="810045" y="765877"/>
                    </a:lnTo>
                    <a:lnTo>
                      <a:pt x="806279" y="763478"/>
                    </a:lnTo>
                    <a:lnTo>
                      <a:pt x="802814" y="761528"/>
                    </a:lnTo>
                    <a:lnTo>
                      <a:pt x="799199" y="760179"/>
                    </a:lnTo>
                    <a:lnTo>
                      <a:pt x="795884" y="759279"/>
                    </a:lnTo>
                    <a:lnTo>
                      <a:pt x="792721" y="758679"/>
                    </a:lnTo>
                    <a:lnTo>
                      <a:pt x="789708" y="758529"/>
                    </a:lnTo>
                    <a:close/>
                    <a:moveTo>
                      <a:pt x="827693" y="734498"/>
                    </a:moveTo>
                    <a:lnTo>
                      <a:pt x="823037" y="734648"/>
                    </a:lnTo>
                    <a:lnTo>
                      <a:pt x="818531" y="735098"/>
                    </a:lnTo>
                    <a:lnTo>
                      <a:pt x="814326" y="735398"/>
                    </a:lnTo>
                    <a:lnTo>
                      <a:pt x="810120" y="735998"/>
                    </a:lnTo>
                    <a:lnTo>
                      <a:pt x="806365" y="736448"/>
                    </a:lnTo>
                    <a:lnTo>
                      <a:pt x="802911" y="737198"/>
                    </a:lnTo>
                    <a:lnTo>
                      <a:pt x="799456" y="737948"/>
                    </a:lnTo>
                    <a:lnTo>
                      <a:pt x="796452" y="738548"/>
                    </a:lnTo>
                    <a:lnTo>
                      <a:pt x="793749" y="739299"/>
                    </a:lnTo>
                    <a:lnTo>
                      <a:pt x="791195" y="740049"/>
                    </a:lnTo>
                    <a:lnTo>
                      <a:pt x="789093" y="740799"/>
                    </a:lnTo>
                    <a:lnTo>
                      <a:pt x="787290" y="741249"/>
                    </a:lnTo>
                    <a:lnTo>
                      <a:pt x="785939" y="741849"/>
                    </a:lnTo>
                    <a:lnTo>
                      <a:pt x="785037" y="742149"/>
                    </a:lnTo>
                    <a:lnTo>
                      <a:pt x="784286" y="742449"/>
                    </a:lnTo>
                    <a:lnTo>
                      <a:pt x="784437" y="742449"/>
                    </a:lnTo>
                    <a:lnTo>
                      <a:pt x="785338" y="742449"/>
                    </a:lnTo>
                    <a:lnTo>
                      <a:pt x="786840" y="742299"/>
                    </a:lnTo>
                    <a:lnTo>
                      <a:pt x="788792" y="742299"/>
                    </a:lnTo>
                    <a:lnTo>
                      <a:pt x="791045" y="742449"/>
                    </a:lnTo>
                    <a:lnTo>
                      <a:pt x="793899" y="742749"/>
                    </a:lnTo>
                    <a:lnTo>
                      <a:pt x="796903" y="743049"/>
                    </a:lnTo>
                    <a:lnTo>
                      <a:pt x="800358" y="743649"/>
                    </a:lnTo>
                    <a:lnTo>
                      <a:pt x="804112" y="744549"/>
                    </a:lnTo>
                    <a:lnTo>
                      <a:pt x="808018" y="745599"/>
                    </a:lnTo>
                    <a:lnTo>
                      <a:pt x="811923" y="747099"/>
                    </a:lnTo>
                    <a:lnTo>
                      <a:pt x="815978" y="748899"/>
                    </a:lnTo>
                    <a:lnTo>
                      <a:pt x="820334" y="751149"/>
                    </a:lnTo>
                    <a:lnTo>
                      <a:pt x="824389" y="753700"/>
                    </a:lnTo>
                    <a:lnTo>
                      <a:pt x="828594" y="757000"/>
                    </a:lnTo>
                    <a:lnTo>
                      <a:pt x="832650" y="760750"/>
                    </a:lnTo>
                    <a:lnTo>
                      <a:pt x="833701" y="761950"/>
                    </a:lnTo>
                    <a:lnTo>
                      <a:pt x="834903" y="763000"/>
                    </a:lnTo>
                    <a:lnTo>
                      <a:pt x="835954" y="764201"/>
                    </a:lnTo>
                    <a:lnTo>
                      <a:pt x="837156" y="765701"/>
                    </a:lnTo>
                    <a:lnTo>
                      <a:pt x="838207" y="766901"/>
                    </a:lnTo>
                    <a:lnTo>
                      <a:pt x="839258" y="768401"/>
                    </a:lnTo>
                    <a:lnTo>
                      <a:pt x="840310" y="769901"/>
                    </a:lnTo>
                    <a:lnTo>
                      <a:pt x="841361" y="771401"/>
                    </a:lnTo>
                    <a:lnTo>
                      <a:pt x="843013" y="773951"/>
                    </a:lnTo>
                    <a:lnTo>
                      <a:pt x="844666" y="776352"/>
                    </a:lnTo>
                    <a:lnTo>
                      <a:pt x="846168" y="779202"/>
                    </a:lnTo>
                    <a:lnTo>
                      <a:pt x="847970" y="782202"/>
                    </a:lnTo>
                    <a:lnTo>
                      <a:pt x="849772" y="785502"/>
                    </a:lnTo>
                    <a:lnTo>
                      <a:pt x="851575" y="788803"/>
                    </a:lnTo>
                    <a:lnTo>
                      <a:pt x="853377" y="792103"/>
                    </a:lnTo>
                    <a:lnTo>
                      <a:pt x="855179" y="795403"/>
                    </a:lnTo>
                    <a:lnTo>
                      <a:pt x="858183" y="801404"/>
                    </a:lnTo>
                    <a:lnTo>
                      <a:pt x="861187" y="807104"/>
                    </a:lnTo>
                    <a:lnTo>
                      <a:pt x="863891" y="812354"/>
                    </a:lnTo>
                    <a:lnTo>
                      <a:pt x="866294" y="817155"/>
                    </a:lnTo>
                    <a:lnTo>
                      <a:pt x="868397" y="821355"/>
                    </a:lnTo>
                    <a:lnTo>
                      <a:pt x="869899" y="824505"/>
                    </a:lnTo>
                    <a:lnTo>
                      <a:pt x="870800" y="826456"/>
                    </a:lnTo>
                    <a:lnTo>
                      <a:pt x="871250" y="827206"/>
                    </a:lnTo>
                    <a:lnTo>
                      <a:pt x="832049" y="847907"/>
                    </a:lnTo>
                    <a:lnTo>
                      <a:pt x="923068" y="857658"/>
                    </a:lnTo>
                    <a:lnTo>
                      <a:pt x="971882" y="777252"/>
                    </a:lnTo>
                    <a:lnTo>
                      <a:pt x="938238" y="793903"/>
                    </a:lnTo>
                    <a:lnTo>
                      <a:pt x="938088" y="793453"/>
                    </a:lnTo>
                    <a:lnTo>
                      <a:pt x="937788" y="792253"/>
                    </a:lnTo>
                    <a:lnTo>
                      <a:pt x="936886" y="790303"/>
                    </a:lnTo>
                    <a:lnTo>
                      <a:pt x="935835" y="787752"/>
                    </a:lnTo>
                    <a:lnTo>
                      <a:pt x="934483" y="784902"/>
                    </a:lnTo>
                    <a:lnTo>
                      <a:pt x="932981" y="781602"/>
                    </a:lnTo>
                    <a:lnTo>
                      <a:pt x="930879" y="777852"/>
                    </a:lnTo>
                    <a:lnTo>
                      <a:pt x="928626" y="773951"/>
                    </a:lnTo>
                    <a:lnTo>
                      <a:pt x="926072" y="769901"/>
                    </a:lnTo>
                    <a:lnTo>
                      <a:pt x="923519" y="765851"/>
                    </a:lnTo>
                    <a:lnTo>
                      <a:pt x="920365" y="761950"/>
                    </a:lnTo>
                    <a:lnTo>
                      <a:pt x="917060" y="758200"/>
                    </a:lnTo>
                    <a:lnTo>
                      <a:pt x="913456" y="754600"/>
                    </a:lnTo>
                    <a:lnTo>
                      <a:pt x="909551" y="751450"/>
                    </a:lnTo>
                    <a:lnTo>
                      <a:pt x="905495" y="748749"/>
                    </a:lnTo>
                    <a:lnTo>
                      <a:pt x="901140" y="746649"/>
                    </a:lnTo>
                    <a:lnTo>
                      <a:pt x="898136" y="745299"/>
                    </a:lnTo>
                    <a:lnTo>
                      <a:pt x="894981" y="744099"/>
                    </a:lnTo>
                    <a:lnTo>
                      <a:pt x="891677" y="743049"/>
                    </a:lnTo>
                    <a:lnTo>
                      <a:pt x="888373" y="741999"/>
                    </a:lnTo>
                    <a:lnTo>
                      <a:pt x="884768" y="741099"/>
                    </a:lnTo>
                    <a:lnTo>
                      <a:pt x="881314" y="740199"/>
                    </a:lnTo>
                    <a:lnTo>
                      <a:pt x="877559" y="739299"/>
                    </a:lnTo>
                    <a:lnTo>
                      <a:pt x="874104" y="738548"/>
                    </a:lnTo>
                    <a:lnTo>
                      <a:pt x="871851" y="738098"/>
                    </a:lnTo>
                    <a:lnTo>
                      <a:pt x="869598" y="737648"/>
                    </a:lnTo>
                    <a:lnTo>
                      <a:pt x="867195" y="737348"/>
                    </a:lnTo>
                    <a:lnTo>
                      <a:pt x="865092" y="737048"/>
                    </a:lnTo>
                    <a:lnTo>
                      <a:pt x="862839" y="736598"/>
                    </a:lnTo>
                    <a:lnTo>
                      <a:pt x="860436" y="736298"/>
                    </a:lnTo>
                    <a:lnTo>
                      <a:pt x="858183" y="736148"/>
                    </a:lnTo>
                    <a:lnTo>
                      <a:pt x="855780" y="735698"/>
                    </a:lnTo>
                    <a:lnTo>
                      <a:pt x="852326" y="735398"/>
                    </a:lnTo>
                    <a:lnTo>
                      <a:pt x="848871" y="735248"/>
                    </a:lnTo>
                    <a:lnTo>
                      <a:pt x="845266" y="735098"/>
                    </a:lnTo>
                    <a:lnTo>
                      <a:pt x="841812" y="734798"/>
                    </a:lnTo>
                    <a:lnTo>
                      <a:pt x="838357" y="734648"/>
                    </a:lnTo>
                    <a:lnTo>
                      <a:pt x="834753" y="734498"/>
                    </a:lnTo>
                    <a:lnTo>
                      <a:pt x="831148" y="734498"/>
                    </a:lnTo>
                    <a:close/>
                    <a:moveTo>
                      <a:pt x="424019" y="719202"/>
                    </a:moveTo>
                    <a:lnTo>
                      <a:pt x="424019" y="816254"/>
                    </a:lnTo>
                    <a:lnTo>
                      <a:pt x="567580" y="816254"/>
                    </a:lnTo>
                    <a:lnTo>
                      <a:pt x="567580" y="719202"/>
                    </a:lnTo>
                    <a:close/>
                    <a:moveTo>
                      <a:pt x="256530" y="719202"/>
                    </a:moveTo>
                    <a:lnTo>
                      <a:pt x="256530" y="816254"/>
                    </a:lnTo>
                    <a:lnTo>
                      <a:pt x="400091" y="816254"/>
                    </a:lnTo>
                    <a:lnTo>
                      <a:pt x="400091" y="719202"/>
                    </a:lnTo>
                    <a:close/>
                    <a:moveTo>
                      <a:pt x="89042" y="719202"/>
                    </a:moveTo>
                    <a:lnTo>
                      <a:pt x="89042" y="816254"/>
                    </a:lnTo>
                    <a:lnTo>
                      <a:pt x="232603" y="816254"/>
                    </a:lnTo>
                    <a:lnTo>
                      <a:pt x="232603" y="719202"/>
                    </a:lnTo>
                    <a:close/>
                    <a:moveTo>
                      <a:pt x="732274" y="0"/>
                    </a:moveTo>
                    <a:lnTo>
                      <a:pt x="809063" y="0"/>
                    </a:lnTo>
                    <a:lnTo>
                      <a:pt x="833369" y="628777"/>
                    </a:lnTo>
                    <a:lnTo>
                      <a:pt x="876190" y="628777"/>
                    </a:lnTo>
                    <a:lnTo>
                      <a:pt x="896980" y="90966"/>
                    </a:lnTo>
                    <a:lnTo>
                      <a:pt x="967091" y="90966"/>
                    </a:lnTo>
                    <a:lnTo>
                      <a:pt x="987880" y="628777"/>
                    </a:lnTo>
                    <a:lnTo>
                      <a:pt x="1090621" y="628777"/>
                    </a:lnTo>
                    <a:lnTo>
                      <a:pt x="1090621" y="1140701"/>
                    </a:lnTo>
                    <a:lnTo>
                      <a:pt x="0" y="1140701"/>
                    </a:lnTo>
                    <a:lnTo>
                      <a:pt x="0" y="628777"/>
                    </a:lnTo>
                    <a:lnTo>
                      <a:pt x="707969" y="62877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2" name="TextBox 371"/>
            <p:cNvSpPr txBox="1"/>
            <p:nvPr/>
          </p:nvSpPr>
          <p:spPr>
            <a:xfrm>
              <a:off x="1582950" y="113311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THE</a:t>
              </a:r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3" name="TextBox 372"/>
            <p:cNvSpPr txBox="1"/>
            <p:nvPr/>
          </p:nvSpPr>
          <p:spPr>
            <a:xfrm>
              <a:off x="1554375" y="1295043"/>
              <a:ext cx="29450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solidFill>
                    <a:schemeClr val="bg1"/>
                  </a:solidFill>
                  <a:effectLst>
                    <a:outerShdw blurRad="76200" dist="76200" dir="5400000" algn="t" rotWithShape="0">
                      <a:prstClr val="black">
                        <a:alpha val="35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PROCESS</a:t>
              </a:r>
              <a:endParaRPr lang="en-US" sz="4400">
                <a:solidFill>
                  <a:schemeClr val="bg1"/>
                </a:solidFill>
                <a:effectLst>
                  <a:outerShdw blurRad="76200" dist="76200" dir="54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0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9629" y="436180"/>
            <a:ext cx="2057400" cy="588842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8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" y="379972"/>
            <a:ext cx="3314699" cy="594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9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1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111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" fill="hold"/>
                                        <p:tgtEl>
                                          <p:spTgt spid="103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" fill="hold"/>
                                        <p:tgtEl>
                                          <p:spTgt spid="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87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6" presetClass="emph" presetSubtype="0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9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" presetClass="entr" presetSubtype="3" decel="60000" fill="hold" nodeType="after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350"/>
                            </p:stCondLst>
                            <p:childTnLst>
                              <p:par>
                                <p:cTn id="60" presetID="2" presetClass="entr" presetSubtype="12" decel="6000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15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150"/>
                            </p:stCondLst>
                            <p:childTnLst>
                              <p:par>
                                <p:cTn id="72" presetID="6" presetClass="emp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36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05556E-6 -1.11111E-6 L -3.05556E-6 -0.15833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2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3384" y="2570571"/>
            <a:ext cx="2803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86234" y="2967179"/>
            <a:ext cx="4855816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DESIGN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3384" y="4191271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NOT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962" y="1023937"/>
            <a:ext cx="714375" cy="149542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175" y="1090612"/>
            <a:ext cx="1333500" cy="159067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612" y="1728787"/>
            <a:ext cx="1895475" cy="1076325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2305050"/>
            <a:ext cx="1790700" cy="158115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225" y="2281237"/>
            <a:ext cx="1371600" cy="771525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075" y="2609850"/>
            <a:ext cx="1009650" cy="16002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5" y="2386012"/>
            <a:ext cx="1143000" cy="1952625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2286000"/>
            <a:ext cx="1771650" cy="1314450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076450"/>
            <a:ext cx="1600200" cy="7239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1204912"/>
            <a:ext cx="1733550" cy="15335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57774" y="4191271"/>
            <a:ext cx="3631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DECORATION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125742" y="1666231"/>
            <a:ext cx="1838340" cy="1838340"/>
            <a:chOff x="1125742" y="1666231"/>
            <a:chExt cx="1838340" cy="1838340"/>
          </a:xfrm>
        </p:grpSpPr>
        <p:sp>
          <p:nvSpPr>
            <p:cNvPr id="9" name="Oval 8"/>
            <p:cNvSpPr/>
            <p:nvPr/>
          </p:nvSpPr>
          <p:spPr>
            <a:xfrm>
              <a:off x="1125742" y="166623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grpSp>
          <p:nvGrpSpPr>
            <p:cNvPr id="22" name="Group 4"/>
            <p:cNvGrpSpPr>
              <a:grpSpLocks/>
            </p:cNvGrpSpPr>
            <p:nvPr/>
          </p:nvGrpSpPr>
          <p:grpSpPr bwMode="auto">
            <a:xfrm>
              <a:off x="1163638" y="1689100"/>
              <a:ext cx="1755775" cy="1754188"/>
              <a:chOff x="1265381" y="2235198"/>
              <a:chExt cx="1754909" cy="175490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265381" y="2235198"/>
                <a:ext cx="1754909" cy="1754909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TextBox 20"/>
              <p:cNvSpPr txBox="1">
                <a:spLocks noChangeArrowheads="1"/>
              </p:cNvSpPr>
              <p:nvPr/>
            </p:nvSpPr>
            <p:spPr bwMode="auto">
              <a:xfrm>
                <a:off x="1699696" y="2362200"/>
                <a:ext cx="804632" cy="1431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700" b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p:transition spd="slow" advClick="0" advTm="56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00"/>
                            </p:stCondLst>
                            <p:childTnLst>
                              <p:par>
                                <p:cTn id="22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00"/>
                            </p:stCondLst>
                            <p:childTnLst>
                              <p:par>
                                <p:cTn id="38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"/>
                            </p:stCondLst>
                            <p:childTnLst>
                              <p:par>
                                <p:cTn id="46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6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00"/>
                            </p:stCondLst>
                            <p:childTnLst>
                              <p:par>
                                <p:cTn id="62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900"/>
                            </p:stCondLst>
                            <p:childTnLst>
                              <p:par>
                                <p:cTn id="70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100"/>
                            </p:stCondLst>
                            <p:childTnLst>
                              <p:par>
                                <p:cTn id="78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300"/>
                            </p:stCondLst>
                            <p:childTnLst>
                              <p:par>
                                <p:cTn id="86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00"/>
                            </p:stCondLst>
                            <p:childTnLst>
                              <p:par>
                                <p:cTn id="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6" presetClass="emph" presetSubtype="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5146040" y="1388745"/>
            <a:ext cx="2050010" cy="2190037"/>
            <a:chOff x="5085080" y="1442085"/>
            <a:chExt cx="2050010" cy="2190037"/>
          </a:xfrm>
        </p:grpSpPr>
        <p:sp>
          <p:nvSpPr>
            <p:cNvPr id="15" name="Oval 14"/>
            <p:cNvSpPr/>
            <p:nvPr/>
          </p:nvSpPr>
          <p:spPr>
            <a:xfrm>
              <a:off x="5093854" y="1505527"/>
              <a:ext cx="2041236" cy="2041236"/>
            </a:xfrm>
            <a:prstGeom prst="ellipse">
              <a:avLst/>
            </a:prstGeom>
            <a:noFill/>
            <a:ln w="1555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085080" y="1498600"/>
              <a:ext cx="2044700" cy="2044700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5000"/>
                  </a:schemeClr>
                </a:gs>
                <a:gs pos="39999">
                  <a:schemeClr val="bg1">
                    <a:lumMod val="75000"/>
                    <a:alpha val="24000"/>
                  </a:schemeClr>
                </a:gs>
                <a:gs pos="70000">
                  <a:schemeClr val="bg1">
                    <a:lumMod val="65000"/>
                    <a:alpha val="31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Extract 16"/>
            <p:cNvSpPr/>
            <p:nvPr/>
          </p:nvSpPr>
          <p:spPr>
            <a:xfrm rot="12338484">
              <a:off x="5773036" y="1565275"/>
              <a:ext cx="1051177" cy="1196975"/>
            </a:xfrm>
            <a:custGeom>
              <a:avLst/>
              <a:gdLst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5000 w 10000"/>
                <a:gd name="connsiteY3" fmla="*/ 9945 h 10000"/>
                <a:gd name="connsiteX4" fmla="*/ 0 w 10000"/>
                <a:gd name="connsiteY4" fmla="*/ 10000 h 10000"/>
                <a:gd name="connsiteX0" fmla="*/ 0 w 10000"/>
                <a:gd name="connsiteY0" fmla="*/ 10000 h 10934"/>
                <a:gd name="connsiteX1" fmla="*/ 5000 w 10000"/>
                <a:gd name="connsiteY1" fmla="*/ 0 h 10934"/>
                <a:gd name="connsiteX2" fmla="*/ 10000 w 10000"/>
                <a:gd name="connsiteY2" fmla="*/ 10000 h 10934"/>
                <a:gd name="connsiteX3" fmla="*/ 5000 w 10000"/>
                <a:gd name="connsiteY3" fmla="*/ 10934 h 10934"/>
                <a:gd name="connsiteX4" fmla="*/ 0 w 10000"/>
                <a:gd name="connsiteY4" fmla="*/ 10000 h 10934"/>
                <a:gd name="connsiteX0" fmla="*/ 0 w 10000"/>
                <a:gd name="connsiteY0" fmla="*/ 10000 h 11150"/>
                <a:gd name="connsiteX1" fmla="*/ 5000 w 10000"/>
                <a:gd name="connsiteY1" fmla="*/ 0 h 11150"/>
                <a:gd name="connsiteX2" fmla="*/ 10000 w 10000"/>
                <a:gd name="connsiteY2" fmla="*/ 10000 h 11150"/>
                <a:gd name="connsiteX3" fmla="*/ 5000 w 10000"/>
                <a:gd name="connsiteY3" fmla="*/ 10934 h 11150"/>
                <a:gd name="connsiteX4" fmla="*/ 0 w 10000"/>
                <a:gd name="connsiteY4" fmla="*/ 10000 h 11150"/>
                <a:gd name="connsiteX0" fmla="*/ 0 w 10000"/>
                <a:gd name="connsiteY0" fmla="*/ 10000 h 11150"/>
                <a:gd name="connsiteX1" fmla="*/ 5000 w 10000"/>
                <a:gd name="connsiteY1" fmla="*/ 0 h 11150"/>
                <a:gd name="connsiteX2" fmla="*/ 10000 w 10000"/>
                <a:gd name="connsiteY2" fmla="*/ 10000 h 11150"/>
                <a:gd name="connsiteX3" fmla="*/ 5000 w 10000"/>
                <a:gd name="connsiteY3" fmla="*/ 10934 h 11150"/>
                <a:gd name="connsiteX4" fmla="*/ 0 w 10000"/>
                <a:gd name="connsiteY4" fmla="*/ 10000 h 11150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0943"/>
                <a:gd name="connsiteX1" fmla="*/ 5000 w 10000"/>
                <a:gd name="connsiteY1" fmla="*/ 0 h 10943"/>
                <a:gd name="connsiteX2" fmla="*/ 10000 w 10000"/>
                <a:gd name="connsiteY2" fmla="*/ 10000 h 10943"/>
                <a:gd name="connsiteX3" fmla="*/ 5000 w 10000"/>
                <a:gd name="connsiteY3" fmla="*/ 10934 h 10943"/>
                <a:gd name="connsiteX4" fmla="*/ 0 w 10000"/>
                <a:gd name="connsiteY4" fmla="*/ 10000 h 10943"/>
                <a:gd name="connsiteX0" fmla="*/ 0 w 10000"/>
                <a:gd name="connsiteY0" fmla="*/ 10000 h 11387"/>
                <a:gd name="connsiteX1" fmla="*/ 5000 w 10000"/>
                <a:gd name="connsiteY1" fmla="*/ 0 h 11387"/>
                <a:gd name="connsiteX2" fmla="*/ 10000 w 10000"/>
                <a:gd name="connsiteY2" fmla="*/ 10000 h 11387"/>
                <a:gd name="connsiteX3" fmla="*/ 5000 w 10000"/>
                <a:gd name="connsiteY3" fmla="*/ 11387 h 11387"/>
                <a:gd name="connsiteX4" fmla="*/ 0 w 10000"/>
                <a:gd name="connsiteY4" fmla="*/ 10000 h 1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1387">
                  <a:moveTo>
                    <a:pt x="0" y="10000"/>
                  </a:moveTo>
                  <a:lnTo>
                    <a:pt x="5000" y="0"/>
                  </a:lnTo>
                  <a:lnTo>
                    <a:pt x="10000" y="10000"/>
                  </a:lnTo>
                  <a:cubicBezTo>
                    <a:pt x="7912" y="10943"/>
                    <a:pt x="6667" y="11387"/>
                    <a:pt x="5000" y="11387"/>
                  </a:cubicBezTo>
                  <a:cubicBezTo>
                    <a:pt x="3333" y="11387"/>
                    <a:pt x="2418" y="11108"/>
                    <a:pt x="0" y="1000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496049" y="1442085"/>
              <a:ext cx="535306" cy="399337"/>
              <a:chOff x="6305549" y="1442085"/>
              <a:chExt cx="535306" cy="399337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 flipH="1" flipV="1">
                <a:off x="6217324" y="1530311"/>
                <a:ext cx="399336" cy="222885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0800000">
                <a:off x="6536055" y="1442085"/>
                <a:ext cx="304800" cy="0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 rot="10800000">
              <a:off x="5191124" y="3232785"/>
              <a:ext cx="535306" cy="399337"/>
              <a:chOff x="6305549" y="1442085"/>
              <a:chExt cx="535306" cy="39933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rot="5400000" flipH="1" flipV="1">
                <a:off x="6217324" y="1530311"/>
                <a:ext cx="399336" cy="222885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0800000">
                <a:off x="6536055" y="1442085"/>
                <a:ext cx="304800" cy="0"/>
              </a:xfrm>
              <a:prstGeom prst="line">
                <a:avLst/>
              </a:prstGeom>
              <a:noFill/>
              <a:ln w="53975" cap="sq">
                <a:gradFill flip="none" rotWithShape="1">
                  <a:gsLst>
                    <a:gs pos="0">
                      <a:srgbClr val="FFFFFF">
                        <a:alpha val="73000"/>
                      </a:srgbClr>
                    </a:gs>
                    <a:gs pos="7001">
                      <a:srgbClr val="E6E6E6">
                        <a:alpha val="80000"/>
                        <a:lumMod val="83000"/>
                        <a:lumOff val="17000"/>
                      </a:srgbClr>
                    </a:gs>
                    <a:gs pos="32001">
                      <a:srgbClr val="7D8496">
                        <a:alpha val="83000"/>
                        <a:lumMod val="70000"/>
                        <a:lumOff val="30000"/>
                      </a:srgbClr>
                    </a:gs>
                    <a:gs pos="47000">
                      <a:srgbClr val="E6E6E6">
                        <a:lumMod val="69000"/>
                        <a:lumOff val="31000"/>
                        <a:alpha val="83000"/>
                      </a:srgbClr>
                    </a:gs>
                    <a:gs pos="85001">
                      <a:srgbClr val="7D8496">
                        <a:alpha val="77000"/>
                        <a:lumMod val="74000"/>
                        <a:lumOff val="26000"/>
                      </a:srgbClr>
                    </a:gs>
                    <a:gs pos="100000">
                      <a:srgbClr val="E6E6E6">
                        <a:alpha val="76000"/>
                        <a:lumMod val="84000"/>
                        <a:lumOff val="16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56" name="Group 55"/>
          <p:cNvGrpSpPr/>
          <p:nvPr/>
        </p:nvGrpSpPr>
        <p:grpSpPr>
          <a:xfrm>
            <a:off x="4577082" y="3811180"/>
            <a:ext cx="3151185" cy="1587574"/>
            <a:chOff x="4531362" y="3864520"/>
            <a:chExt cx="3151185" cy="1587574"/>
          </a:xfrm>
        </p:grpSpPr>
        <p:cxnSp>
          <p:nvCxnSpPr>
            <p:cNvPr id="51" name="Straight Connector 50"/>
            <p:cNvCxnSpPr/>
            <p:nvPr/>
          </p:nvCxnSpPr>
          <p:spPr>
            <a:xfrm rot="10800000" flipV="1">
              <a:off x="6476649" y="5447536"/>
              <a:ext cx="596296" cy="4558"/>
            </a:xfrm>
            <a:prstGeom prst="line">
              <a:avLst/>
            </a:prstGeom>
            <a:noFill/>
            <a:ln w="1428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5103225" y="4307475"/>
              <a:ext cx="1969720" cy="695715"/>
              <a:chOff x="4423641" y="4351020"/>
              <a:chExt cx="2614468" cy="695715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H="1">
                <a:off x="4423641" y="4814830"/>
                <a:ext cx="2590800" cy="952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4423641" y="5043055"/>
                <a:ext cx="2614468" cy="3680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4423641" y="4351020"/>
                <a:ext cx="2590800" cy="952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423641" y="4582925"/>
                <a:ext cx="2590800" cy="952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>
              <a:off x="4531362" y="3864520"/>
              <a:ext cx="554182" cy="517739"/>
              <a:chOff x="4395070" y="3975100"/>
              <a:chExt cx="498908" cy="453113"/>
            </a:xfrm>
          </p:grpSpPr>
          <p:sp>
            <p:nvSpPr>
              <p:cNvPr id="54" name="Oval Callout 53"/>
              <p:cNvSpPr/>
              <p:nvPr/>
            </p:nvSpPr>
            <p:spPr>
              <a:xfrm rot="2355549" flipH="1">
                <a:off x="4395070" y="3975100"/>
                <a:ext cx="288802" cy="352911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Callout 53"/>
              <p:cNvSpPr/>
              <p:nvPr/>
            </p:nvSpPr>
            <p:spPr>
              <a:xfrm rot="2355549" flipH="1">
                <a:off x="4605176" y="4075302"/>
                <a:ext cx="288802" cy="352911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" name="Straight Connector 64"/>
            <p:cNvCxnSpPr/>
            <p:nvPr/>
          </p:nvCxnSpPr>
          <p:spPr>
            <a:xfrm rot="10800000">
              <a:off x="6153377" y="5308992"/>
              <a:ext cx="919568" cy="0"/>
            </a:xfrm>
            <a:prstGeom prst="line">
              <a:avLst/>
            </a:prstGeom>
            <a:noFill/>
            <a:ln w="1428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7109893" y="4721917"/>
              <a:ext cx="572654" cy="508503"/>
              <a:chOff x="7075057" y="4765462"/>
              <a:chExt cx="572654" cy="508503"/>
            </a:xfrm>
          </p:grpSpPr>
          <p:sp>
            <p:nvSpPr>
              <p:cNvPr id="69" name="Oval Callout 53"/>
              <p:cNvSpPr/>
              <p:nvPr/>
            </p:nvSpPr>
            <p:spPr>
              <a:xfrm rot="20870989">
                <a:off x="7326913" y="4765462"/>
                <a:ext cx="320798" cy="403246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Callout 53"/>
              <p:cNvSpPr/>
              <p:nvPr/>
            </p:nvSpPr>
            <p:spPr>
              <a:xfrm rot="20870989">
                <a:off x="7075057" y="4870719"/>
                <a:ext cx="320798" cy="403246"/>
              </a:xfrm>
              <a:custGeom>
                <a:avLst/>
                <a:gdLst>
                  <a:gd name="connsiteX0" fmla="*/ 153725 w 527050"/>
                  <a:gd name="connsiteY0" fmla="*/ 600075 h 533400"/>
                  <a:gd name="connsiteX1" fmla="*/ 134021 w 527050"/>
                  <a:gd name="connsiteY1" fmla="*/ 498973 h 533400"/>
                  <a:gd name="connsiteX2" fmla="*/ 21751 w 527050"/>
                  <a:gd name="connsiteY2" fmla="*/ 160602 h 533400"/>
                  <a:gd name="connsiteX3" fmla="*/ 346924 w 527050"/>
                  <a:gd name="connsiteY3" fmla="*/ 13708 h 533400"/>
                  <a:gd name="connsiteX4" fmla="*/ 520656 w 527050"/>
                  <a:gd name="connsiteY4" fmla="*/ 325100 h 533400"/>
                  <a:gd name="connsiteX5" fmla="*/ 229427 w 527050"/>
                  <a:gd name="connsiteY5" fmla="*/ 531158 h 533400"/>
                  <a:gd name="connsiteX6" fmla="*/ 153725 w 527050"/>
                  <a:gd name="connsiteY6" fmla="*/ 600075 h 533400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291602 w 589266"/>
                  <a:gd name="connsiteY5" fmla="*/ 53120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5726 h 955726"/>
                  <a:gd name="connsiteX1" fmla="*/ 196196 w 589266"/>
                  <a:gd name="connsiteY1" fmla="*/ 499024 h 955726"/>
                  <a:gd name="connsiteX2" fmla="*/ 83926 w 589266"/>
                  <a:gd name="connsiteY2" fmla="*/ 160653 h 955726"/>
                  <a:gd name="connsiteX3" fmla="*/ 409099 w 589266"/>
                  <a:gd name="connsiteY3" fmla="*/ 13759 h 955726"/>
                  <a:gd name="connsiteX4" fmla="*/ 582831 w 589266"/>
                  <a:gd name="connsiteY4" fmla="*/ 325151 h 955726"/>
                  <a:gd name="connsiteX5" fmla="*/ 444002 w 589266"/>
                  <a:gd name="connsiteY5" fmla="*/ 677259 h 955726"/>
                  <a:gd name="connsiteX6" fmla="*/ 0 w 589266"/>
                  <a:gd name="connsiteY6" fmla="*/ 955726 h 955726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589266"/>
                  <a:gd name="connsiteY0" fmla="*/ 953262 h 953262"/>
                  <a:gd name="connsiteX1" fmla="*/ 196196 w 589266"/>
                  <a:gd name="connsiteY1" fmla="*/ 610860 h 953262"/>
                  <a:gd name="connsiteX2" fmla="*/ 83926 w 589266"/>
                  <a:gd name="connsiteY2" fmla="*/ 158189 h 953262"/>
                  <a:gd name="connsiteX3" fmla="*/ 409099 w 589266"/>
                  <a:gd name="connsiteY3" fmla="*/ 11295 h 953262"/>
                  <a:gd name="connsiteX4" fmla="*/ 582831 w 589266"/>
                  <a:gd name="connsiteY4" fmla="*/ 322687 h 953262"/>
                  <a:gd name="connsiteX5" fmla="*/ 444002 w 589266"/>
                  <a:gd name="connsiteY5" fmla="*/ 674795 h 953262"/>
                  <a:gd name="connsiteX6" fmla="*/ 0 w 589266"/>
                  <a:gd name="connsiteY6" fmla="*/ 953262 h 953262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674795 h 1209658"/>
                  <a:gd name="connsiteX6" fmla="*/ 0 w 813103"/>
                  <a:gd name="connsiteY6" fmla="*/ 1209658 h 1209658"/>
                  <a:gd name="connsiteX0" fmla="*/ 0 w 813103"/>
                  <a:gd name="connsiteY0" fmla="*/ 1209658 h 1209658"/>
                  <a:gd name="connsiteX1" fmla="*/ 420033 w 813103"/>
                  <a:gd name="connsiteY1" fmla="*/ 610860 h 1209658"/>
                  <a:gd name="connsiteX2" fmla="*/ 307763 w 813103"/>
                  <a:gd name="connsiteY2" fmla="*/ 158189 h 1209658"/>
                  <a:gd name="connsiteX3" fmla="*/ 632936 w 813103"/>
                  <a:gd name="connsiteY3" fmla="*/ 11295 h 1209658"/>
                  <a:gd name="connsiteX4" fmla="*/ 806668 w 813103"/>
                  <a:gd name="connsiteY4" fmla="*/ 322687 h 1209658"/>
                  <a:gd name="connsiteX5" fmla="*/ 667839 w 813103"/>
                  <a:gd name="connsiteY5" fmla="*/ 796888 h 1209658"/>
                  <a:gd name="connsiteX6" fmla="*/ 0 w 813103"/>
                  <a:gd name="connsiteY6" fmla="*/ 1209658 h 1209658"/>
                  <a:gd name="connsiteX0" fmla="*/ 0 w 867103"/>
                  <a:gd name="connsiteY0" fmla="*/ 1204103 h 1204103"/>
                  <a:gd name="connsiteX1" fmla="*/ 420033 w 867103"/>
                  <a:gd name="connsiteY1" fmla="*/ 605305 h 1204103"/>
                  <a:gd name="connsiteX2" fmla="*/ 307763 w 867103"/>
                  <a:gd name="connsiteY2" fmla="*/ 152634 h 1204103"/>
                  <a:gd name="connsiteX3" fmla="*/ 632936 w 867103"/>
                  <a:gd name="connsiteY3" fmla="*/ 5740 h 1204103"/>
                  <a:gd name="connsiteX4" fmla="*/ 863645 w 867103"/>
                  <a:gd name="connsiteY4" fmla="*/ 317132 h 1204103"/>
                  <a:gd name="connsiteX5" fmla="*/ 667839 w 867103"/>
                  <a:gd name="connsiteY5" fmla="*/ 791333 h 1204103"/>
                  <a:gd name="connsiteX6" fmla="*/ 0 w 867103"/>
                  <a:gd name="connsiteY6" fmla="*/ 1204103 h 1204103"/>
                  <a:gd name="connsiteX0" fmla="*/ 0 w 863645"/>
                  <a:gd name="connsiteY0" fmla="*/ 1204103 h 1204103"/>
                  <a:gd name="connsiteX1" fmla="*/ 420033 w 863645"/>
                  <a:gd name="connsiteY1" fmla="*/ 605305 h 1204103"/>
                  <a:gd name="connsiteX2" fmla="*/ 307763 w 863645"/>
                  <a:gd name="connsiteY2" fmla="*/ 152634 h 1204103"/>
                  <a:gd name="connsiteX3" fmla="*/ 632936 w 863645"/>
                  <a:gd name="connsiteY3" fmla="*/ 5740 h 1204103"/>
                  <a:gd name="connsiteX4" fmla="*/ 863645 w 863645"/>
                  <a:gd name="connsiteY4" fmla="*/ 317132 h 1204103"/>
                  <a:gd name="connsiteX5" fmla="*/ 667839 w 863645"/>
                  <a:gd name="connsiteY5" fmla="*/ 791333 h 1204103"/>
                  <a:gd name="connsiteX6" fmla="*/ 0 w 863645"/>
                  <a:gd name="connsiteY6" fmla="*/ 1204103 h 1204103"/>
                  <a:gd name="connsiteX0" fmla="*/ 0 w 867149"/>
                  <a:gd name="connsiteY0" fmla="*/ 1204103 h 1204103"/>
                  <a:gd name="connsiteX1" fmla="*/ 420033 w 867149"/>
                  <a:gd name="connsiteY1" fmla="*/ 605305 h 1204103"/>
                  <a:gd name="connsiteX2" fmla="*/ 307763 w 867149"/>
                  <a:gd name="connsiteY2" fmla="*/ 152634 h 1204103"/>
                  <a:gd name="connsiteX3" fmla="*/ 632936 w 867149"/>
                  <a:gd name="connsiteY3" fmla="*/ 5740 h 1204103"/>
                  <a:gd name="connsiteX4" fmla="*/ 863645 w 867149"/>
                  <a:gd name="connsiteY4" fmla="*/ 317132 h 1204103"/>
                  <a:gd name="connsiteX5" fmla="*/ 667839 w 867149"/>
                  <a:gd name="connsiteY5" fmla="*/ 791333 h 1204103"/>
                  <a:gd name="connsiteX6" fmla="*/ 0 w 867149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103 h 1204103"/>
                  <a:gd name="connsiteX1" fmla="*/ 420033 w 863741"/>
                  <a:gd name="connsiteY1" fmla="*/ 605305 h 1204103"/>
                  <a:gd name="connsiteX2" fmla="*/ 307763 w 863741"/>
                  <a:gd name="connsiteY2" fmla="*/ 152634 h 1204103"/>
                  <a:gd name="connsiteX3" fmla="*/ 632936 w 863741"/>
                  <a:gd name="connsiteY3" fmla="*/ 5740 h 1204103"/>
                  <a:gd name="connsiteX4" fmla="*/ 863645 w 863741"/>
                  <a:gd name="connsiteY4" fmla="*/ 317132 h 1204103"/>
                  <a:gd name="connsiteX5" fmla="*/ 667839 w 863741"/>
                  <a:gd name="connsiteY5" fmla="*/ 791333 h 1204103"/>
                  <a:gd name="connsiteX6" fmla="*/ 0 w 863741"/>
                  <a:gd name="connsiteY6" fmla="*/ 1204103 h 1204103"/>
                  <a:gd name="connsiteX0" fmla="*/ 0 w 863741"/>
                  <a:gd name="connsiteY0" fmla="*/ 1204719 h 1204719"/>
                  <a:gd name="connsiteX1" fmla="*/ 420033 w 863741"/>
                  <a:gd name="connsiteY1" fmla="*/ 671037 h 1204719"/>
                  <a:gd name="connsiteX2" fmla="*/ 307763 w 863741"/>
                  <a:gd name="connsiteY2" fmla="*/ 153250 h 1204719"/>
                  <a:gd name="connsiteX3" fmla="*/ 632936 w 863741"/>
                  <a:gd name="connsiteY3" fmla="*/ 6356 h 1204719"/>
                  <a:gd name="connsiteX4" fmla="*/ 863645 w 863741"/>
                  <a:gd name="connsiteY4" fmla="*/ 317748 h 1204719"/>
                  <a:gd name="connsiteX5" fmla="*/ 667839 w 863741"/>
                  <a:gd name="connsiteY5" fmla="*/ 791949 h 1204719"/>
                  <a:gd name="connsiteX6" fmla="*/ 0 w 863741"/>
                  <a:gd name="connsiteY6" fmla="*/ 1204719 h 1204719"/>
                  <a:gd name="connsiteX0" fmla="*/ 0 w 863741"/>
                  <a:gd name="connsiteY0" fmla="*/ 1199154 h 1199154"/>
                  <a:gd name="connsiteX1" fmla="*/ 420033 w 863741"/>
                  <a:gd name="connsiteY1" fmla="*/ 665472 h 1199154"/>
                  <a:gd name="connsiteX2" fmla="*/ 307763 w 863741"/>
                  <a:gd name="connsiteY2" fmla="*/ 237220 h 1199154"/>
                  <a:gd name="connsiteX3" fmla="*/ 632936 w 863741"/>
                  <a:gd name="connsiteY3" fmla="*/ 791 h 1199154"/>
                  <a:gd name="connsiteX4" fmla="*/ 863645 w 863741"/>
                  <a:gd name="connsiteY4" fmla="*/ 312183 h 1199154"/>
                  <a:gd name="connsiteX5" fmla="*/ 667839 w 863741"/>
                  <a:gd name="connsiteY5" fmla="*/ 786384 h 1199154"/>
                  <a:gd name="connsiteX6" fmla="*/ 0 w 863741"/>
                  <a:gd name="connsiteY6" fmla="*/ 1199154 h 1199154"/>
                  <a:gd name="connsiteX0" fmla="*/ 0 w 864042"/>
                  <a:gd name="connsiteY0" fmla="*/ 1126438 h 1126438"/>
                  <a:gd name="connsiteX1" fmla="*/ 420033 w 864042"/>
                  <a:gd name="connsiteY1" fmla="*/ 592756 h 1126438"/>
                  <a:gd name="connsiteX2" fmla="*/ 307763 w 864042"/>
                  <a:gd name="connsiteY2" fmla="*/ 164504 h 1126438"/>
                  <a:gd name="connsiteX3" fmla="*/ 632936 w 864042"/>
                  <a:gd name="connsiteY3" fmla="*/ 1331 h 1126438"/>
                  <a:gd name="connsiteX4" fmla="*/ 863645 w 864042"/>
                  <a:gd name="connsiteY4" fmla="*/ 239467 h 1126438"/>
                  <a:gd name="connsiteX5" fmla="*/ 667839 w 864042"/>
                  <a:gd name="connsiteY5" fmla="*/ 713668 h 1126438"/>
                  <a:gd name="connsiteX6" fmla="*/ 0 w 864042"/>
                  <a:gd name="connsiteY6" fmla="*/ 1126438 h 1126438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12455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5225 h 1125225"/>
                  <a:gd name="connsiteX1" fmla="*/ 420033 w 864042"/>
                  <a:gd name="connsiteY1" fmla="*/ 591543 h 1125225"/>
                  <a:gd name="connsiteX2" fmla="*/ 307763 w 864042"/>
                  <a:gd name="connsiteY2" fmla="*/ 212128 h 1125225"/>
                  <a:gd name="connsiteX3" fmla="*/ 632936 w 864042"/>
                  <a:gd name="connsiteY3" fmla="*/ 118 h 1125225"/>
                  <a:gd name="connsiteX4" fmla="*/ 863645 w 864042"/>
                  <a:gd name="connsiteY4" fmla="*/ 238254 h 1125225"/>
                  <a:gd name="connsiteX5" fmla="*/ 667839 w 864042"/>
                  <a:gd name="connsiteY5" fmla="*/ 781641 h 1125225"/>
                  <a:gd name="connsiteX6" fmla="*/ 0 w 864042"/>
                  <a:gd name="connsiteY6" fmla="*/ 1125225 h 1125225"/>
                  <a:gd name="connsiteX0" fmla="*/ 0 w 864042"/>
                  <a:gd name="connsiteY0" fmla="*/ 1126437 h 1126437"/>
                  <a:gd name="connsiteX1" fmla="*/ 420033 w 864042"/>
                  <a:gd name="connsiteY1" fmla="*/ 592755 h 1126437"/>
                  <a:gd name="connsiteX2" fmla="*/ 307763 w 864042"/>
                  <a:gd name="connsiteY2" fmla="*/ 164503 h 1126437"/>
                  <a:gd name="connsiteX3" fmla="*/ 632936 w 864042"/>
                  <a:gd name="connsiteY3" fmla="*/ 1330 h 1126437"/>
                  <a:gd name="connsiteX4" fmla="*/ 863645 w 864042"/>
                  <a:gd name="connsiteY4" fmla="*/ 239466 h 1126437"/>
                  <a:gd name="connsiteX5" fmla="*/ 667839 w 864042"/>
                  <a:gd name="connsiteY5" fmla="*/ 782853 h 1126437"/>
                  <a:gd name="connsiteX6" fmla="*/ 0 w 864042"/>
                  <a:gd name="connsiteY6" fmla="*/ 1126437 h 1126437"/>
                  <a:gd name="connsiteX0" fmla="*/ 0 w 864042"/>
                  <a:gd name="connsiteY0" fmla="*/ 1130788 h 1130788"/>
                  <a:gd name="connsiteX1" fmla="*/ 420033 w 864042"/>
                  <a:gd name="connsiteY1" fmla="*/ 597106 h 1130788"/>
                  <a:gd name="connsiteX2" fmla="*/ 307763 w 864042"/>
                  <a:gd name="connsiteY2" fmla="*/ 168854 h 1130788"/>
                  <a:gd name="connsiteX3" fmla="*/ 632936 w 864042"/>
                  <a:gd name="connsiteY3" fmla="*/ 5681 h 1130788"/>
                  <a:gd name="connsiteX4" fmla="*/ 863645 w 864042"/>
                  <a:gd name="connsiteY4" fmla="*/ 243817 h 1130788"/>
                  <a:gd name="connsiteX5" fmla="*/ 667839 w 864042"/>
                  <a:gd name="connsiteY5" fmla="*/ 787204 h 1130788"/>
                  <a:gd name="connsiteX6" fmla="*/ 0 w 864042"/>
                  <a:gd name="connsiteY6" fmla="*/ 1130788 h 1130788"/>
                  <a:gd name="connsiteX0" fmla="*/ 0 w 864042"/>
                  <a:gd name="connsiteY0" fmla="*/ 1125263 h 1125263"/>
                  <a:gd name="connsiteX1" fmla="*/ 420033 w 864042"/>
                  <a:gd name="connsiteY1" fmla="*/ 591581 h 1125263"/>
                  <a:gd name="connsiteX2" fmla="*/ 307763 w 864042"/>
                  <a:gd name="connsiteY2" fmla="*/ 220306 h 1125263"/>
                  <a:gd name="connsiteX3" fmla="*/ 632936 w 864042"/>
                  <a:gd name="connsiteY3" fmla="*/ 156 h 1125263"/>
                  <a:gd name="connsiteX4" fmla="*/ 863645 w 864042"/>
                  <a:gd name="connsiteY4" fmla="*/ 238292 h 1125263"/>
                  <a:gd name="connsiteX5" fmla="*/ 667839 w 864042"/>
                  <a:gd name="connsiteY5" fmla="*/ 781679 h 1125263"/>
                  <a:gd name="connsiteX6" fmla="*/ 0 w 864042"/>
                  <a:gd name="connsiteY6" fmla="*/ 1125263 h 1125263"/>
                  <a:gd name="connsiteX0" fmla="*/ 0 w 864042"/>
                  <a:gd name="connsiteY0" fmla="*/ 1125346 h 1125346"/>
                  <a:gd name="connsiteX1" fmla="*/ 420033 w 864042"/>
                  <a:gd name="connsiteY1" fmla="*/ 591664 h 1125346"/>
                  <a:gd name="connsiteX2" fmla="*/ 307763 w 864042"/>
                  <a:gd name="connsiteY2" fmla="*/ 220389 h 1125346"/>
                  <a:gd name="connsiteX3" fmla="*/ 632936 w 864042"/>
                  <a:gd name="connsiteY3" fmla="*/ 239 h 1125346"/>
                  <a:gd name="connsiteX4" fmla="*/ 863645 w 864042"/>
                  <a:gd name="connsiteY4" fmla="*/ 238375 h 1125346"/>
                  <a:gd name="connsiteX5" fmla="*/ 667839 w 864042"/>
                  <a:gd name="connsiteY5" fmla="*/ 781762 h 1125346"/>
                  <a:gd name="connsiteX6" fmla="*/ 0 w 864042"/>
                  <a:gd name="connsiteY6" fmla="*/ 1125346 h 1125346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6160"/>
                  <a:gd name="connsiteX1" fmla="*/ 420033 w 864042"/>
                  <a:gd name="connsiteY1" fmla="*/ 591664 h 1056160"/>
                  <a:gd name="connsiteX2" fmla="*/ 307763 w 864042"/>
                  <a:gd name="connsiteY2" fmla="*/ 220389 h 1056160"/>
                  <a:gd name="connsiteX3" fmla="*/ 632936 w 864042"/>
                  <a:gd name="connsiteY3" fmla="*/ 239 h 1056160"/>
                  <a:gd name="connsiteX4" fmla="*/ 863645 w 864042"/>
                  <a:gd name="connsiteY4" fmla="*/ 238375 h 1056160"/>
                  <a:gd name="connsiteX5" fmla="*/ 667839 w 864042"/>
                  <a:gd name="connsiteY5" fmla="*/ 781762 h 1056160"/>
                  <a:gd name="connsiteX6" fmla="*/ 0 w 864042"/>
                  <a:gd name="connsiteY6" fmla="*/ 1056160 h 1056160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4042"/>
                  <a:gd name="connsiteY0" fmla="*/ 1056160 h 1059273"/>
                  <a:gd name="connsiteX1" fmla="*/ 420033 w 864042"/>
                  <a:gd name="connsiteY1" fmla="*/ 591664 h 1059273"/>
                  <a:gd name="connsiteX2" fmla="*/ 307763 w 864042"/>
                  <a:gd name="connsiteY2" fmla="*/ 220389 h 1059273"/>
                  <a:gd name="connsiteX3" fmla="*/ 632936 w 864042"/>
                  <a:gd name="connsiteY3" fmla="*/ 239 h 1059273"/>
                  <a:gd name="connsiteX4" fmla="*/ 863645 w 864042"/>
                  <a:gd name="connsiteY4" fmla="*/ 238375 h 1059273"/>
                  <a:gd name="connsiteX5" fmla="*/ 667839 w 864042"/>
                  <a:gd name="connsiteY5" fmla="*/ 781762 h 1059273"/>
                  <a:gd name="connsiteX6" fmla="*/ 0 w 864042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160 h 1059273"/>
                  <a:gd name="connsiteX1" fmla="*/ 420033 w 868651"/>
                  <a:gd name="connsiteY1" fmla="*/ 591664 h 1059273"/>
                  <a:gd name="connsiteX2" fmla="*/ 307763 w 868651"/>
                  <a:gd name="connsiteY2" fmla="*/ 220389 h 1059273"/>
                  <a:gd name="connsiteX3" fmla="*/ 632936 w 868651"/>
                  <a:gd name="connsiteY3" fmla="*/ 239 h 1059273"/>
                  <a:gd name="connsiteX4" fmla="*/ 863645 w 868651"/>
                  <a:gd name="connsiteY4" fmla="*/ 238375 h 1059273"/>
                  <a:gd name="connsiteX5" fmla="*/ 667839 w 868651"/>
                  <a:gd name="connsiteY5" fmla="*/ 781762 h 1059273"/>
                  <a:gd name="connsiteX6" fmla="*/ 0 w 868651"/>
                  <a:gd name="connsiteY6" fmla="*/ 1056160 h 1059273"/>
                  <a:gd name="connsiteX0" fmla="*/ 0 w 868651"/>
                  <a:gd name="connsiteY0" fmla="*/ 1056029 h 1059142"/>
                  <a:gd name="connsiteX1" fmla="*/ 420033 w 868651"/>
                  <a:gd name="connsiteY1" fmla="*/ 591533 h 1059142"/>
                  <a:gd name="connsiteX2" fmla="*/ 307763 w 868651"/>
                  <a:gd name="connsiteY2" fmla="*/ 220258 h 1059142"/>
                  <a:gd name="connsiteX3" fmla="*/ 632936 w 868651"/>
                  <a:gd name="connsiteY3" fmla="*/ 108 h 1059142"/>
                  <a:gd name="connsiteX4" fmla="*/ 863645 w 868651"/>
                  <a:gd name="connsiteY4" fmla="*/ 238244 h 1059142"/>
                  <a:gd name="connsiteX5" fmla="*/ 667839 w 868651"/>
                  <a:gd name="connsiteY5" fmla="*/ 781631 h 1059142"/>
                  <a:gd name="connsiteX6" fmla="*/ 0 w 868651"/>
                  <a:gd name="connsiteY6" fmla="*/ 1056029 h 1059142"/>
                  <a:gd name="connsiteX0" fmla="*/ 0 w 868651"/>
                  <a:gd name="connsiteY0" fmla="*/ 1060188 h 1063301"/>
                  <a:gd name="connsiteX1" fmla="*/ 420033 w 868651"/>
                  <a:gd name="connsiteY1" fmla="*/ 595692 h 1063301"/>
                  <a:gd name="connsiteX2" fmla="*/ 307763 w 868651"/>
                  <a:gd name="connsiteY2" fmla="*/ 163370 h 1063301"/>
                  <a:gd name="connsiteX3" fmla="*/ 632936 w 868651"/>
                  <a:gd name="connsiteY3" fmla="*/ 4267 h 1063301"/>
                  <a:gd name="connsiteX4" fmla="*/ 863645 w 868651"/>
                  <a:gd name="connsiteY4" fmla="*/ 242403 h 1063301"/>
                  <a:gd name="connsiteX5" fmla="*/ 667839 w 868651"/>
                  <a:gd name="connsiteY5" fmla="*/ 785790 h 1063301"/>
                  <a:gd name="connsiteX6" fmla="*/ 0 w 868651"/>
                  <a:gd name="connsiteY6" fmla="*/ 1060188 h 1063301"/>
                  <a:gd name="connsiteX0" fmla="*/ 0 w 868651"/>
                  <a:gd name="connsiteY0" fmla="*/ 1059506 h 1062619"/>
                  <a:gd name="connsiteX1" fmla="*/ 420033 w 868651"/>
                  <a:gd name="connsiteY1" fmla="*/ 595010 h 1062619"/>
                  <a:gd name="connsiteX2" fmla="*/ 307763 w 868651"/>
                  <a:gd name="connsiteY2" fmla="*/ 162688 h 1062619"/>
                  <a:gd name="connsiteX3" fmla="*/ 632936 w 868651"/>
                  <a:gd name="connsiteY3" fmla="*/ 3585 h 1062619"/>
                  <a:gd name="connsiteX4" fmla="*/ 863645 w 868651"/>
                  <a:gd name="connsiteY4" fmla="*/ 241721 h 1062619"/>
                  <a:gd name="connsiteX5" fmla="*/ 667839 w 868651"/>
                  <a:gd name="connsiteY5" fmla="*/ 785108 h 1062619"/>
                  <a:gd name="connsiteX6" fmla="*/ 0 w 868651"/>
                  <a:gd name="connsiteY6" fmla="*/ 1059506 h 1062619"/>
                  <a:gd name="connsiteX0" fmla="*/ 0 w 868651"/>
                  <a:gd name="connsiteY0" fmla="*/ 1057611 h 1060724"/>
                  <a:gd name="connsiteX1" fmla="*/ 420033 w 868651"/>
                  <a:gd name="connsiteY1" fmla="*/ 646022 h 1060724"/>
                  <a:gd name="connsiteX2" fmla="*/ 307763 w 868651"/>
                  <a:gd name="connsiteY2" fmla="*/ 160793 h 1060724"/>
                  <a:gd name="connsiteX3" fmla="*/ 632936 w 868651"/>
                  <a:gd name="connsiteY3" fmla="*/ 1690 h 1060724"/>
                  <a:gd name="connsiteX4" fmla="*/ 863645 w 868651"/>
                  <a:gd name="connsiteY4" fmla="*/ 239826 h 1060724"/>
                  <a:gd name="connsiteX5" fmla="*/ 667839 w 868651"/>
                  <a:gd name="connsiteY5" fmla="*/ 783213 h 1060724"/>
                  <a:gd name="connsiteX6" fmla="*/ 0 w 868651"/>
                  <a:gd name="connsiteY6" fmla="*/ 1057611 h 1060724"/>
                  <a:gd name="connsiteX0" fmla="*/ 0 w 868651"/>
                  <a:gd name="connsiteY0" fmla="*/ 1058813 h 1061926"/>
                  <a:gd name="connsiteX1" fmla="*/ 420033 w 868651"/>
                  <a:gd name="connsiteY1" fmla="*/ 647224 h 1061926"/>
                  <a:gd name="connsiteX2" fmla="*/ 307763 w 868651"/>
                  <a:gd name="connsiteY2" fmla="*/ 161995 h 1061926"/>
                  <a:gd name="connsiteX3" fmla="*/ 632936 w 868651"/>
                  <a:gd name="connsiteY3" fmla="*/ 2892 h 1061926"/>
                  <a:gd name="connsiteX4" fmla="*/ 863645 w 868651"/>
                  <a:gd name="connsiteY4" fmla="*/ 241028 h 1061926"/>
                  <a:gd name="connsiteX5" fmla="*/ 667839 w 868651"/>
                  <a:gd name="connsiteY5" fmla="*/ 784415 h 1061926"/>
                  <a:gd name="connsiteX6" fmla="*/ 0 w 868651"/>
                  <a:gd name="connsiteY6" fmla="*/ 1058813 h 1061926"/>
                  <a:gd name="connsiteX0" fmla="*/ 0 w 868651"/>
                  <a:gd name="connsiteY0" fmla="*/ 1059537 h 1062650"/>
                  <a:gd name="connsiteX1" fmla="*/ 420033 w 868651"/>
                  <a:gd name="connsiteY1" fmla="*/ 647948 h 1062650"/>
                  <a:gd name="connsiteX2" fmla="*/ 307763 w 868651"/>
                  <a:gd name="connsiteY2" fmla="*/ 162719 h 1062650"/>
                  <a:gd name="connsiteX3" fmla="*/ 632936 w 868651"/>
                  <a:gd name="connsiteY3" fmla="*/ 3616 h 1062650"/>
                  <a:gd name="connsiteX4" fmla="*/ 863645 w 868651"/>
                  <a:gd name="connsiteY4" fmla="*/ 241752 h 1062650"/>
                  <a:gd name="connsiteX5" fmla="*/ 667839 w 868651"/>
                  <a:gd name="connsiteY5" fmla="*/ 785139 h 1062650"/>
                  <a:gd name="connsiteX6" fmla="*/ 0 w 868651"/>
                  <a:gd name="connsiteY6" fmla="*/ 1059537 h 1062650"/>
                  <a:gd name="connsiteX0" fmla="*/ 0 w 868651"/>
                  <a:gd name="connsiteY0" fmla="*/ 1059723 h 1062836"/>
                  <a:gd name="connsiteX1" fmla="*/ 420033 w 868651"/>
                  <a:gd name="connsiteY1" fmla="*/ 648134 h 1062836"/>
                  <a:gd name="connsiteX2" fmla="*/ 307763 w 868651"/>
                  <a:gd name="connsiteY2" fmla="*/ 162905 h 1062836"/>
                  <a:gd name="connsiteX3" fmla="*/ 632936 w 868651"/>
                  <a:gd name="connsiteY3" fmla="*/ 3802 h 1062836"/>
                  <a:gd name="connsiteX4" fmla="*/ 863645 w 868651"/>
                  <a:gd name="connsiteY4" fmla="*/ 241938 h 1062836"/>
                  <a:gd name="connsiteX5" fmla="*/ 667839 w 868651"/>
                  <a:gd name="connsiteY5" fmla="*/ 785325 h 1062836"/>
                  <a:gd name="connsiteX6" fmla="*/ 0 w 868651"/>
                  <a:gd name="connsiteY6" fmla="*/ 1059723 h 1062836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  <a:gd name="connsiteX0" fmla="*/ 0 w 868651"/>
                  <a:gd name="connsiteY0" fmla="*/ 1058365 h 1061478"/>
                  <a:gd name="connsiteX1" fmla="*/ 420033 w 868651"/>
                  <a:gd name="connsiteY1" fmla="*/ 646776 h 1061478"/>
                  <a:gd name="connsiteX2" fmla="*/ 307763 w 868651"/>
                  <a:gd name="connsiteY2" fmla="*/ 161547 h 1061478"/>
                  <a:gd name="connsiteX3" fmla="*/ 632936 w 868651"/>
                  <a:gd name="connsiteY3" fmla="*/ 2444 h 1061478"/>
                  <a:gd name="connsiteX4" fmla="*/ 863645 w 868651"/>
                  <a:gd name="connsiteY4" fmla="*/ 240580 h 1061478"/>
                  <a:gd name="connsiteX5" fmla="*/ 667839 w 868651"/>
                  <a:gd name="connsiteY5" fmla="*/ 783967 h 1061478"/>
                  <a:gd name="connsiteX6" fmla="*/ 0 w 868651"/>
                  <a:gd name="connsiteY6" fmla="*/ 1058365 h 106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651" h="1061478">
                    <a:moveTo>
                      <a:pt x="0" y="1058365"/>
                    </a:moveTo>
                    <a:cubicBezTo>
                      <a:pt x="126445" y="948301"/>
                      <a:pt x="462584" y="786310"/>
                      <a:pt x="420033" y="646776"/>
                    </a:cubicBezTo>
                    <a:cubicBezTo>
                      <a:pt x="274901" y="632741"/>
                      <a:pt x="165297" y="393531"/>
                      <a:pt x="307763" y="161547"/>
                    </a:cubicBezTo>
                    <a:cubicBezTo>
                      <a:pt x="390054" y="27549"/>
                      <a:pt x="540289" y="-10728"/>
                      <a:pt x="632936" y="2444"/>
                    </a:cubicBezTo>
                    <a:cubicBezTo>
                      <a:pt x="725583" y="15616"/>
                      <a:pt x="837479" y="110326"/>
                      <a:pt x="863645" y="240580"/>
                    </a:cubicBezTo>
                    <a:cubicBezTo>
                      <a:pt x="889811" y="370834"/>
                      <a:pt x="811780" y="647670"/>
                      <a:pt x="667839" y="783967"/>
                    </a:cubicBezTo>
                    <a:cubicBezTo>
                      <a:pt x="523898" y="920264"/>
                      <a:pt x="290616" y="1086337"/>
                      <a:pt x="0" y="105836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1570355" y="1924051"/>
            <a:ext cx="2841306" cy="261054"/>
            <a:chOff x="1570355" y="1962151"/>
            <a:chExt cx="2841306" cy="261054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880542" y="2037380"/>
              <a:ext cx="2531119" cy="9291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V="1">
              <a:off x="1880544" y="2217520"/>
              <a:ext cx="1548646" cy="568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1570355" y="1962151"/>
              <a:ext cx="151992" cy="151756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7"/>
          <p:cNvSpPr/>
          <p:nvPr/>
        </p:nvSpPr>
        <p:spPr>
          <a:xfrm rot="20700000">
            <a:off x="1876088" y="3771900"/>
            <a:ext cx="2497792" cy="1718138"/>
          </a:xfrm>
          <a:prstGeom prst="rect">
            <a:avLst/>
          </a:prstGeom>
          <a:noFill/>
          <a:ln w="155575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 bwMode="auto">
          <a:xfrm>
            <a:off x="1296488" y="1067616"/>
            <a:ext cx="6543675" cy="4743450"/>
          </a:xfrm>
          <a:custGeom>
            <a:avLst/>
            <a:gdLst>
              <a:gd name="connsiteX0" fmla="*/ 80595 w 7443420"/>
              <a:gd name="connsiteY0" fmla="*/ 0 h 4953000"/>
              <a:gd name="connsiteX1" fmla="*/ 80595 w 7443420"/>
              <a:gd name="connsiteY1" fmla="*/ 0 h 4953000"/>
              <a:gd name="connsiteX2" fmla="*/ 99645 w 7443420"/>
              <a:gd name="connsiteY2" fmla="*/ 85725 h 4953000"/>
              <a:gd name="connsiteX3" fmla="*/ 118695 w 7443420"/>
              <a:gd name="connsiteY3" fmla="*/ 114300 h 4953000"/>
              <a:gd name="connsiteX4" fmla="*/ 128220 w 7443420"/>
              <a:gd name="connsiteY4" fmla="*/ 171450 h 4953000"/>
              <a:gd name="connsiteX5" fmla="*/ 147270 w 7443420"/>
              <a:gd name="connsiteY5" fmla="*/ 228600 h 4953000"/>
              <a:gd name="connsiteX6" fmla="*/ 166320 w 7443420"/>
              <a:gd name="connsiteY6" fmla="*/ 285750 h 4953000"/>
              <a:gd name="connsiteX7" fmla="*/ 175845 w 7443420"/>
              <a:gd name="connsiteY7" fmla="*/ 314325 h 4953000"/>
              <a:gd name="connsiteX8" fmla="*/ 185370 w 7443420"/>
              <a:gd name="connsiteY8" fmla="*/ 352425 h 4953000"/>
              <a:gd name="connsiteX9" fmla="*/ 175845 w 7443420"/>
              <a:gd name="connsiteY9" fmla="*/ 552450 h 4953000"/>
              <a:gd name="connsiteX10" fmla="*/ 156795 w 7443420"/>
              <a:gd name="connsiteY10" fmla="*/ 714375 h 4953000"/>
              <a:gd name="connsiteX11" fmla="*/ 137745 w 7443420"/>
              <a:gd name="connsiteY11" fmla="*/ 771525 h 4953000"/>
              <a:gd name="connsiteX12" fmla="*/ 128220 w 7443420"/>
              <a:gd name="connsiteY12" fmla="*/ 800100 h 4953000"/>
              <a:gd name="connsiteX13" fmla="*/ 109170 w 7443420"/>
              <a:gd name="connsiteY13" fmla="*/ 847725 h 4953000"/>
              <a:gd name="connsiteX14" fmla="*/ 80595 w 7443420"/>
              <a:gd name="connsiteY14" fmla="*/ 952500 h 4953000"/>
              <a:gd name="connsiteX15" fmla="*/ 61545 w 7443420"/>
              <a:gd name="connsiteY15" fmla="*/ 981075 h 4953000"/>
              <a:gd name="connsiteX16" fmla="*/ 42495 w 7443420"/>
              <a:gd name="connsiteY16" fmla="*/ 1057275 h 4953000"/>
              <a:gd name="connsiteX17" fmla="*/ 32970 w 7443420"/>
              <a:gd name="connsiteY17" fmla="*/ 1085850 h 4953000"/>
              <a:gd name="connsiteX18" fmla="*/ 13920 w 7443420"/>
              <a:gd name="connsiteY18" fmla="*/ 1152525 h 4953000"/>
              <a:gd name="connsiteX19" fmla="*/ 4395 w 7443420"/>
              <a:gd name="connsiteY19" fmla="*/ 2543175 h 4953000"/>
              <a:gd name="connsiteX20" fmla="*/ 13920 w 7443420"/>
              <a:gd name="connsiteY20" fmla="*/ 4953000 h 4953000"/>
              <a:gd name="connsiteX21" fmla="*/ 7443420 w 7443420"/>
              <a:gd name="connsiteY21" fmla="*/ 4933950 h 4953000"/>
              <a:gd name="connsiteX22" fmla="*/ 7433895 w 7443420"/>
              <a:gd name="connsiteY22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57150 w 7439025"/>
              <a:gd name="connsiteY15" fmla="*/ 981075 h 4953000"/>
              <a:gd name="connsiteX16" fmla="*/ 38100 w 7439025"/>
              <a:gd name="connsiteY16" fmla="*/ 1057275 h 4953000"/>
              <a:gd name="connsiteX17" fmla="*/ 28575 w 7439025"/>
              <a:gd name="connsiteY17" fmla="*/ 1085850 h 4953000"/>
              <a:gd name="connsiteX18" fmla="*/ 0 w 7439025"/>
              <a:gd name="connsiteY18" fmla="*/ 2543175 h 4953000"/>
              <a:gd name="connsiteX19" fmla="*/ 9525 w 7439025"/>
              <a:gd name="connsiteY19" fmla="*/ 4953000 h 4953000"/>
              <a:gd name="connsiteX20" fmla="*/ 7439025 w 7439025"/>
              <a:gd name="connsiteY20" fmla="*/ 4933950 h 4953000"/>
              <a:gd name="connsiteX21" fmla="*/ 7429500 w 7439025"/>
              <a:gd name="connsiteY21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57150 w 7439025"/>
              <a:gd name="connsiteY15" fmla="*/ 981075 h 4953000"/>
              <a:gd name="connsiteX16" fmla="*/ 38100 w 7439025"/>
              <a:gd name="connsiteY16" fmla="*/ 1057275 h 4953000"/>
              <a:gd name="connsiteX17" fmla="*/ 0 w 7439025"/>
              <a:gd name="connsiteY17" fmla="*/ 2543175 h 4953000"/>
              <a:gd name="connsiteX18" fmla="*/ 9525 w 7439025"/>
              <a:gd name="connsiteY18" fmla="*/ 4953000 h 4953000"/>
              <a:gd name="connsiteX19" fmla="*/ 7439025 w 7439025"/>
              <a:gd name="connsiteY19" fmla="*/ 4933950 h 4953000"/>
              <a:gd name="connsiteX20" fmla="*/ 7429500 w 7439025"/>
              <a:gd name="connsiteY20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57150 w 7439025"/>
              <a:gd name="connsiteY15" fmla="*/ 981075 h 4953000"/>
              <a:gd name="connsiteX16" fmla="*/ 0 w 7439025"/>
              <a:gd name="connsiteY16" fmla="*/ 2543175 h 4953000"/>
              <a:gd name="connsiteX17" fmla="*/ 9525 w 7439025"/>
              <a:gd name="connsiteY17" fmla="*/ 4953000 h 4953000"/>
              <a:gd name="connsiteX18" fmla="*/ 7439025 w 7439025"/>
              <a:gd name="connsiteY18" fmla="*/ 4933950 h 4953000"/>
              <a:gd name="connsiteX19" fmla="*/ 7429500 w 7439025"/>
              <a:gd name="connsiteY19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76200 w 7439025"/>
              <a:gd name="connsiteY14" fmla="*/ 952500 h 4953000"/>
              <a:gd name="connsiteX15" fmla="*/ 0 w 7439025"/>
              <a:gd name="connsiteY15" fmla="*/ 2543175 h 4953000"/>
              <a:gd name="connsiteX16" fmla="*/ 9525 w 7439025"/>
              <a:gd name="connsiteY16" fmla="*/ 4953000 h 4953000"/>
              <a:gd name="connsiteX17" fmla="*/ 7439025 w 7439025"/>
              <a:gd name="connsiteY17" fmla="*/ 4933950 h 4953000"/>
              <a:gd name="connsiteX18" fmla="*/ 7429500 w 7439025"/>
              <a:gd name="connsiteY18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104775 w 7439025"/>
              <a:gd name="connsiteY13" fmla="*/ 847725 h 4953000"/>
              <a:gd name="connsiteX14" fmla="*/ 0 w 7439025"/>
              <a:gd name="connsiteY14" fmla="*/ 2543175 h 4953000"/>
              <a:gd name="connsiteX15" fmla="*/ 9525 w 7439025"/>
              <a:gd name="connsiteY15" fmla="*/ 4953000 h 4953000"/>
              <a:gd name="connsiteX16" fmla="*/ 7439025 w 7439025"/>
              <a:gd name="connsiteY16" fmla="*/ 4933950 h 4953000"/>
              <a:gd name="connsiteX17" fmla="*/ 7429500 w 7439025"/>
              <a:gd name="connsiteY17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123825 w 7439025"/>
              <a:gd name="connsiteY12" fmla="*/ 800100 h 4953000"/>
              <a:gd name="connsiteX13" fmla="*/ 0 w 7439025"/>
              <a:gd name="connsiteY13" fmla="*/ 2543175 h 4953000"/>
              <a:gd name="connsiteX14" fmla="*/ 9525 w 7439025"/>
              <a:gd name="connsiteY14" fmla="*/ 4953000 h 4953000"/>
              <a:gd name="connsiteX15" fmla="*/ 7439025 w 7439025"/>
              <a:gd name="connsiteY15" fmla="*/ 4933950 h 4953000"/>
              <a:gd name="connsiteX16" fmla="*/ 7429500 w 7439025"/>
              <a:gd name="connsiteY16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133350 w 7439025"/>
              <a:gd name="connsiteY11" fmla="*/ 771525 h 4953000"/>
              <a:gd name="connsiteX12" fmla="*/ 0 w 7439025"/>
              <a:gd name="connsiteY12" fmla="*/ 2543175 h 4953000"/>
              <a:gd name="connsiteX13" fmla="*/ 9525 w 7439025"/>
              <a:gd name="connsiteY13" fmla="*/ 4953000 h 4953000"/>
              <a:gd name="connsiteX14" fmla="*/ 7439025 w 7439025"/>
              <a:gd name="connsiteY14" fmla="*/ 4933950 h 4953000"/>
              <a:gd name="connsiteX15" fmla="*/ 7429500 w 7439025"/>
              <a:gd name="connsiteY15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152400 w 7439025"/>
              <a:gd name="connsiteY10" fmla="*/ 714375 h 4953000"/>
              <a:gd name="connsiteX11" fmla="*/ 0 w 7439025"/>
              <a:gd name="connsiteY11" fmla="*/ 2543175 h 4953000"/>
              <a:gd name="connsiteX12" fmla="*/ 9525 w 7439025"/>
              <a:gd name="connsiteY12" fmla="*/ 4953000 h 4953000"/>
              <a:gd name="connsiteX13" fmla="*/ 7439025 w 7439025"/>
              <a:gd name="connsiteY13" fmla="*/ 4933950 h 4953000"/>
              <a:gd name="connsiteX14" fmla="*/ 7429500 w 7439025"/>
              <a:gd name="connsiteY14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171450 w 7439025"/>
              <a:gd name="connsiteY9" fmla="*/ 552450 h 4953000"/>
              <a:gd name="connsiteX10" fmla="*/ 0 w 7439025"/>
              <a:gd name="connsiteY10" fmla="*/ 2543175 h 4953000"/>
              <a:gd name="connsiteX11" fmla="*/ 9525 w 7439025"/>
              <a:gd name="connsiteY11" fmla="*/ 4953000 h 4953000"/>
              <a:gd name="connsiteX12" fmla="*/ 7439025 w 7439025"/>
              <a:gd name="connsiteY12" fmla="*/ 4933950 h 4953000"/>
              <a:gd name="connsiteX13" fmla="*/ 7429500 w 7439025"/>
              <a:gd name="connsiteY13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180975 w 7439025"/>
              <a:gd name="connsiteY8" fmla="*/ 352425 h 4953000"/>
              <a:gd name="connsiteX9" fmla="*/ 0 w 7439025"/>
              <a:gd name="connsiteY9" fmla="*/ 2543175 h 4953000"/>
              <a:gd name="connsiteX10" fmla="*/ 9525 w 7439025"/>
              <a:gd name="connsiteY10" fmla="*/ 4953000 h 4953000"/>
              <a:gd name="connsiteX11" fmla="*/ 7439025 w 7439025"/>
              <a:gd name="connsiteY11" fmla="*/ 4933950 h 4953000"/>
              <a:gd name="connsiteX12" fmla="*/ 7429500 w 7439025"/>
              <a:gd name="connsiteY12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171450 w 7439025"/>
              <a:gd name="connsiteY7" fmla="*/ 314325 h 4953000"/>
              <a:gd name="connsiteX8" fmla="*/ 0 w 7439025"/>
              <a:gd name="connsiteY8" fmla="*/ 2543175 h 4953000"/>
              <a:gd name="connsiteX9" fmla="*/ 9525 w 7439025"/>
              <a:gd name="connsiteY9" fmla="*/ 4953000 h 4953000"/>
              <a:gd name="connsiteX10" fmla="*/ 7439025 w 7439025"/>
              <a:gd name="connsiteY10" fmla="*/ 4933950 h 4953000"/>
              <a:gd name="connsiteX11" fmla="*/ 7429500 w 7439025"/>
              <a:gd name="connsiteY11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161925 w 7439025"/>
              <a:gd name="connsiteY6" fmla="*/ 285750 h 4953000"/>
              <a:gd name="connsiteX7" fmla="*/ 0 w 7439025"/>
              <a:gd name="connsiteY7" fmla="*/ 2543175 h 4953000"/>
              <a:gd name="connsiteX8" fmla="*/ 9525 w 7439025"/>
              <a:gd name="connsiteY8" fmla="*/ 4953000 h 4953000"/>
              <a:gd name="connsiteX9" fmla="*/ 7439025 w 7439025"/>
              <a:gd name="connsiteY9" fmla="*/ 4933950 h 4953000"/>
              <a:gd name="connsiteX10" fmla="*/ 7429500 w 7439025"/>
              <a:gd name="connsiteY10" fmla="*/ 209550 h 4953000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95250 w 7439025"/>
              <a:gd name="connsiteY2" fmla="*/ 85725 h 4953000"/>
              <a:gd name="connsiteX3" fmla="*/ 114300 w 7439025"/>
              <a:gd name="connsiteY3" fmla="*/ 114300 h 4953000"/>
              <a:gd name="connsiteX4" fmla="*/ 123825 w 7439025"/>
              <a:gd name="connsiteY4" fmla="*/ 171450 h 4953000"/>
              <a:gd name="connsiteX5" fmla="*/ 142875 w 7439025"/>
              <a:gd name="connsiteY5" fmla="*/ 228600 h 4953000"/>
              <a:gd name="connsiteX6" fmla="*/ 0 w 7439025"/>
              <a:gd name="connsiteY6" fmla="*/ 2543175 h 4953000"/>
              <a:gd name="connsiteX7" fmla="*/ 9525 w 7439025"/>
              <a:gd name="connsiteY7" fmla="*/ 4953000 h 4953000"/>
              <a:gd name="connsiteX8" fmla="*/ 7439025 w 7439025"/>
              <a:gd name="connsiteY8" fmla="*/ 4933950 h 4953000"/>
              <a:gd name="connsiteX9" fmla="*/ 7429500 w 7439025"/>
              <a:gd name="connsiteY9" fmla="*/ 209550 h 4953000"/>
              <a:gd name="connsiteX0" fmla="*/ 76200 w 7439025"/>
              <a:gd name="connsiteY0" fmla="*/ 19954 h 4972954"/>
              <a:gd name="connsiteX1" fmla="*/ 76200 w 7439025"/>
              <a:gd name="connsiteY1" fmla="*/ 19954 h 4972954"/>
              <a:gd name="connsiteX2" fmla="*/ 95250 w 7439025"/>
              <a:gd name="connsiteY2" fmla="*/ 105679 h 4972954"/>
              <a:gd name="connsiteX3" fmla="*/ 114300 w 7439025"/>
              <a:gd name="connsiteY3" fmla="*/ 134254 h 4972954"/>
              <a:gd name="connsiteX4" fmla="*/ 123825 w 7439025"/>
              <a:gd name="connsiteY4" fmla="*/ 191404 h 4972954"/>
              <a:gd name="connsiteX5" fmla="*/ 0 w 7439025"/>
              <a:gd name="connsiteY5" fmla="*/ 2563129 h 4972954"/>
              <a:gd name="connsiteX6" fmla="*/ 9525 w 7439025"/>
              <a:gd name="connsiteY6" fmla="*/ 4972954 h 4972954"/>
              <a:gd name="connsiteX7" fmla="*/ 7439025 w 7439025"/>
              <a:gd name="connsiteY7" fmla="*/ 4953904 h 4972954"/>
              <a:gd name="connsiteX8" fmla="*/ 7429500 w 7439025"/>
              <a:gd name="connsiteY8" fmla="*/ 229504 h 4972954"/>
              <a:gd name="connsiteX0" fmla="*/ 76200 w 7439025"/>
              <a:gd name="connsiteY0" fmla="*/ 72884 h 5025884"/>
              <a:gd name="connsiteX1" fmla="*/ 76200 w 7439025"/>
              <a:gd name="connsiteY1" fmla="*/ 72884 h 5025884"/>
              <a:gd name="connsiteX2" fmla="*/ 95250 w 7439025"/>
              <a:gd name="connsiteY2" fmla="*/ 158609 h 5025884"/>
              <a:gd name="connsiteX3" fmla="*/ 114300 w 7439025"/>
              <a:gd name="connsiteY3" fmla="*/ 187184 h 5025884"/>
              <a:gd name="connsiteX4" fmla="*/ 0 w 7439025"/>
              <a:gd name="connsiteY4" fmla="*/ 2616059 h 5025884"/>
              <a:gd name="connsiteX5" fmla="*/ 9525 w 7439025"/>
              <a:gd name="connsiteY5" fmla="*/ 5025884 h 5025884"/>
              <a:gd name="connsiteX6" fmla="*/ 7439025 w 7439025"/>
              <a:gd name="connsiteY6" fmla="*/ 5006834 h 5025884"/>
              <a:gd name="connsiteX7" fmla="*/ 7429500 w 7439025"/>
              <a:gd name="connsiteY7" fmla="*/ 282434 h 5025884"/>
              <a:gd name="connsiteX0" fmla="*/ 76200 w 7439025"/>
              <a:gd name="connsiteY0" fmla="*/ 120143 h 5073143"/>
              <a:gd name="connsiteX1" fmla="*/ 76200 w 7439025"/>
              <a:gd name="connsiteY1" fmla="*/ 120143 h 5073143"/>
              <a:gd name="connsiteX2" fmla="*/ 95250 w 7439025"/>
              <a:gd name="connsiteY2" fmla="*/ 205868 h 5073143"/>
              <a:gd name="connsiteX3" fmla="*/ 0 w 7439025"/>
              <a:gd name="connsiteY3" fmla="*/ 2663318 h 5073143"/>
              <a:gd name="connsiteX4" fmla="*/ 9525 w 7439025"/>
              <a:gd name="connsiteY4" fmla="*/ 5073143 h 5073143"/>
              <a:gd name="connsiteX5" fmla="*/ 7439025 w 7439025"/>
              <a:gd name="connsiteY5" fmla="*/ 5054093 h 5073143"/>
              <a:gd name="connsiteX6" fmla="*/ 7429500 w 7439025"/>
              <a:gd name="connsiteY6" fmla="*/ 329693 h 5073143"/>
              <a:gd name="connsiteX0" fmla="*/ 76200 w 7439025"/>
              <a:gd name="connsiteY0" fmla="*/ 0 h 4953000"/>
              <a:gd name="connsiteX1" fmla="*/ 76200 w 7439025"/>
              <a:gd name="connsiteY1" fmla="*/ 0 h 4953000"/>
              <a:gd name="connsiteX2" fmla="*/ 0 w 7439025"/>
              <a:gd name="connsiteY2" fmla="*/ 2543175 h 4953000"/>
              <a:gd name="connsiteX3" fmla="*/ 9525 w 7439025"/>
              <a:gd name="connsiteY3" fmla="*/ 4953000 h 4953000"/>
              <a:gd name="connsiteX4" fmla="*/ 7439025 w 7439025"/>
              <a:gd name="connsiteY4" fmla="*/ 4933950 h 4953000"/>
              <a:gd name="connsiteX5" fmla="*/ 7429500 w 7439025"/>
              <a:gd name="connsiteY5" fmla="*/ 209550 h 4953000"/>
              <a:gd name="connsiteX0" fmla="*/ 597651 w 7960476"/>
              <a:gd name="connsiteY0" fmla="*/ 0 h 4953000"/>
              <a:gd name="connsiteX1" fmla="*/ 597651 w 7960476"/>
              <a:gd name="connsiteY1" fmla="*/ 0 h 4953000"/>
              <a:gd name="connsiteX2" fmla="*/ 530976 w 7960476"/>
              <a:gd name="connsiteY2" fmla="*/ 4953000 h 4953000"/>
              <a:gd name="connsiteX3" fmla="*/ 7960476 w 7960476"/>
              <a:gd name="connsiteY3" fmla="*/ 4933950 h 4953000"/>
              <a:gd name="connsiteX4" fmla="*/ 7950951 w 7960476"/>
              <a:gd name="connsiteY4" fmla="*/ 209550 h 4953000"/>
              <a:gd name="connsiteX0" fmla="*/ 66675 w 7429500"/>
              <a:gd name="connsiteY0" fmla="*/ 0 h 4953000"/>
              <a:gd name="connsiteX1" fmla="*/ 66675 w 7429500"/>
              <a:gd name="connsiteY1" fmla="*/ 0 h 4953000"/>
              <a:gd name="connsiteX2" fmla="*/ 0 w 7429500"/>
              <a:gd name="connsiteY2" fmla="*/ 4953000 h 4953000"/>
              <a:gd name="connsiteX3" fmla="*/ 7429500 w 7429500"/>
              <a:gd name="connsiteY3" fmla="*/ 4933950 h 4953000"/>
              <a:gd name="connsiteX4" fmla="*/ 7419975 w 7429500"/>
              <a:gd name="connsiteY4" fmla="*/ 209550 h 4953000"/>
              <a:gd name="connsiteX0" fmla="*/ 66675 w 7429500"/>
              <a:gd name="connsiteY0" fmla="*/ 0 h 4953000"/>
              <a:gd name="connsiteX1" fmla="*/ 0 w 7429500"/>
              <a:gd name="connsiteY1" fmla="*/ 4953000 h 4953000"/>
              <a:gd name="connsiteX2" fmla="*/ 7429500 w 7429500"/>
              <a:gd name="connsiteY2" fmla="*/ 4933950 h 4953000"/>
              <a:gd name="connsiteX3" fmla="*/ 7419975 w 7429500"/>
              <a:gd name="connsiteY3" fmla="*/ 209550 h 4953000"/>
              <a:gd name="connsiteX0" fmla="*/ 182028 w 7544853"/>
              <a:gd name="connsiteY0" fmla="*/ 3 h 4953003"/>
              <a:gd name="connsiteX1" fmla="*/ 0 w 7544853"/>
              <a:gd name="connsiteY1" fmla="*/ 225428 h 4953003"/>
              <a:gd name="connsiteX2" fmla="*/ 115353 w 7544853"/>
              <a:gd name="connsiteY2" fmla="*/ 4953003 h 4953003"/>
              <a:gd name="connsiteX3" fmla="*/ 7544853 w 7544853"/>
              <a:gd name="connsiteY3" fmla="*/ 4933953 h 4953003"/>
              <a:gd name="connsiteX4" fmla="*/ 7535328 w 7544853"/>
              <a:gd name="connsiteY4" fmla="*/ 209553 h 4953003"/>
              <a:gd name="connsiteX0" fmla="*/ 0 w 7544853"/>
              <a:gd name="connsiteY0" fmla="*/ 15875 h 4743450"/>
              <a:gd name="connsiteX1" fmla="*/ 115353 w 7544853"/>
              <a:gd name="connsiteY1" fmla="*/ 4743450 h 4743450"/>
              <a:gd name="connsiteX2" fmla="*/ 7544853 w 7544853"/>
              <a:gd name="connsiteY2" fmla="*/ 4724400 h 4743450"/>
              <a:gd name="connsiteX3" fmla="*/ 7535328 w 7544853"/>
              <a:gd name="connsiteY3" fmla="*/ 0 h 4743450"/>
              <a:gd name="connsiteX0" fmla="*/ 7210 w 7429500"/>
              <a:gd name="connsiteY0" fmla="*/ 15875 h 4743450"/>
              <a:gd name="connsiteX1" fmla="*/ 0 w 7429500"/>
              <a:gd name="connsiteY1" fmla="*/ 4743450 h 4743450"/>
              <a:gd name="connsiteX2" fmla="*/ 7429500 w 7429500"/>
              <a:gd name="connsiteY2" fmla="*/ 4724400 h 4743450"/>
              <a:gd name="connsiteX3" fmla="*/ 7419975 w 7429500"/>
              <a:gd name="connsiteY3" fmla="*/ 0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0" h="4743450">
                <a:moveTo>
                  <a:pt x="7210" y="15875"/>
                </a:moveTo>
                <a:cubicBezTo>
                  <a:pt x="4807" y="1591733"/>
                  <a:pt x="2403" y="3167592"/>
                  <a:pt x="0" y="4743450"/>
                </a:cubicBezTo>
                <a:lnTo>
                  <a:pt x="7429500" y="4724400"/>
                </a:lnTo>
                <a:lnTo>
                  <a:pt x="7419975" y="0"/>
                </a:lnTo>
              </a:path>
            </a:pathLst>
          </a:custGeom>
          <a:noFill/>
          <a:ln w="177800" cap="rnd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-5346627" y="1067616"/>
            <a:ext cx="13178398" cy="3539"/>
            <a:chOff x="-5346627" y="1067616"/>
            <a:chExt cx="13178398" cy="3539"/>
          </a:xfrm>
        </p:grpSpPr>
        <p:cxnSp>
          <p:nvCxnSpPr>
            <p:cNvPr id="52" name="Straight Connector 51"/>
            <p:cNvCxnSpPr>
              <a:endCxn id="72" idx="3"/>
            </p:cNvCxnSpPr>
            <p:nvPr/>
          </p:nvCxnSpPr>
          <p:spPr>
            <a:xfrm flipV="1">
              <a:off x="1306285" y="1067616"/>
              <a:ext cx="6525486" cy="3539"/>
            </a:xfrm>
            <a:prstGeom prst="line">
              <a:avLst/>
            </a:prstGeom>
            <a:noFill/>
            <a:ln w="1778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-5346627" y="1067616"/>
              <a:ext cx="6525486" cy="3539"/>
            </a:xfrm>
            <a:prstGeom prst="line">
              <a:avLst/>
            </a:prstGeom>
            <a:noFill/>
            <a:ln w="177800" cap="rnd">
              <a:noFill/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1570355" y="2415541"/>
            <a:ext cx="2841306" cy="261054"/>
            <a:chOff x="1570355" y="1962151"/>
            <a:chExt cx="2841306" cy="261054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1880542" y="2037380"/>
              <a:ext cx="2531119" cy="9291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 flipV="1">
              <a:off x="1880544" y="2217520"/>
              <a:ext cx="1548646" cy="568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1570355" y="1962151"/>
              <a:ext cx="151992" cy="151756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70355" y="2907031"/>
            <a:ext cx="2841306" cy="261054"/>
            <a:chOff x="1570355" y="1962151"/>
            <a:chExt cx="2841306" cy="261054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1880542" y="2037380"/>
              <a:ext cx="2531119" cy="9291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 flipV="1">
              <a:off x="1880544" y="2217520"/>
              <a:ext cx="1548646" cy="5685"/>
            </a:xfrm>
            <a:prstGeom prst="line">
              <a:avLst/>
            </a:prstGeom>
            <a:noFill/>
            <a:ln w="16192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1570355" y="1962151"/>
              <a:ext cx="151992" cy="151756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3" name="Straight Connector 82"/>
          <p:cNvCxnSpPr/>
          <p:nvPr/>
        </p:nvCxnSpPr>
        <p:spPr>
          <a:xfrm rot="10800000">
            <a:off x="1682424" y="1514545"/>
            <a:ext cx="3141036" cy="0"/>
          </a:xfrm>
          <a:prstGeom prst="line">
            <a:avLst/>
          </a:prstGeom>
          <a:noFill/>
          <a:ln w="19685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lumMod val="56000"/>
                    <a:lumOff val="44000"/>
                    <a:alpha val="77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ransition spd="slow" advClick="0" advTm="6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9000" decel="43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880000">
                                          <p:cBhvr>
                                            <p:cTn id="6" dur="8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0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1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13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375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6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1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375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0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1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375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4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5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375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8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9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 p14:presetBounceEnd="375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32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33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375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36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37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9" presetID="8" presetClass="emph" presetSubtype="0" accel="3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880000">
                                          <p:cBhvr>
                                            <p:cTn id="40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8" grpId="0" animBg="1"/>
          <p:bldP spid="68" grpId="1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9000" decel="43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880000">
                                          <p:cBhvr>
                                            <p:cTn id="6" dur="8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13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4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9" presetID="8" presetClass="emph" presetSubtype="0" accel="3066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880000">
                                          <p:cBhvr>
                                            <p:cTn id="40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8" grpId="0" animBg="1"/>
          <p:bldP spid="68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611731" y="712788"/>
            <a:ext cx="3306762" cy="5635626"/>
            <a:chOff x="5534026" y="712788"/>
            <a:chExt cx="3306762" cy="5635626"/>
          </a:xfrm>
        </p:grpSpPr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5703888" y="712788"/>
              <a:ext cx="1289050" cy="369888"/>
            </a:xfrm>
            <a:custGeom>
              <a:avLst/>
              <a:gdLst/>
              <a:ahLst/>
              <a:cxnLst>
                <a:cxn ang="0">
                  <a:pos x="4" y="99"/>
                </a:cxn>
                <a:cxn ang="0">
                  <a:pos x="6" y="86"/>
                </a:cxn>
                <a:cxn ang="0">
                  <a:pos x="18" y="85"/>
                </a:cxn>
                <a:cxn ang="0">
                  <a:pos x="131" y="48"/>
                </a:cxn>
                <a:cxn ang="0">
                  <a:pos x="144" y="42"/>
                </a:cxn>
                <a:cxn ang="0">
                  <a:pos x="163" y="39"/>
                </a:cxn>
                <a:cxn ang="0">
                  <a:pos x="181" y="33"/>
                </a:cxn>
                <a:cxn ang="0">
                  <a:pos x="191" y="31"/>
                </a:cxn>
                <a:cxn ang="0">
                  <a:pos x="198" y="28"/>
                </a:cxn>
                <a:cxn ang="0">
                  <a:pos x="220" y="25"/>
                </a:cxn>
                <a:cxn ang="0">
                  <a:pos x="236" y="18"/>
                </a:cxn>
                <a:cxn ang="0">
                  <a:pos x="264" y="15"/>
                </a:cxn>
                <a:cxn ang="0">
                  <a:pos x="275" y="11"/>
                </a:cxn>
                <a:cxn ang="0">
                  <a:pos x="293" y="11"/>
                </a:cxn>
                <a:cxn ang="0">
                  <a:pos x="330" y="3"/>
                </a:cxn>
                <a:cxn ang="0">
                  <a:pos x="343" y="11"/>
                </a:cxn>
                <a:cxn ang="0">
                  <a:pos x="317" y="17"/>
                </a:cxn>
                <a:cxn ang="0">
                  <a:pos x="158" y="50"/>
                </a:cxn>
                <a:cxn ang="0">
                  <a:pos x="132" y="56"/>
                </a:cxn>
                <a:cxn ang="0">
                  <a:pos x="107" y="63"/>
                </a:cxn>
                <a:cxn ang="0">
                  <a:pos x="84" y="72"/>
                </a:cxn>
                <a:cxn ang="0">
                  <a:pos x="31" y="87"/>
                </a:cxn>
                <a:cxn ang="0">
                  <a:pos x="4" y="99"/>
                </a:cxn>
              </a:cxnLst>
              <a:rect l="0" t="0" r="r" b="b"/>
              <a:pathLst>
                <a:path w="344" h="99">
                  <a:moveTo>
                    <a:pt x="4" y="99"/>
                  </a:moveTo>
                  <a:cubicBezTo>
                    <a:pt x="0" y="94"/>
                    <a:pt x="7" y="92"/>
                    <a:pt x="6" y="86"/>
                  </a:cubicBezTo>
                  <a:cubicBezTo>
                    <a:pt x="11" y="87"/>
                    <a:pt x="12" y="84"/>
                    <a:pt x="18" y="85"/>
                  </a:cubicBezTo>
                  <a:cubicBezTo>
                    <a:pt x="50" y="70"/>
                    <a:pt x="93" y="61"/>
                    <a:pt x="131" y="48"/>
                  </a:cubicBezTo>
                  <a:cubicBezTo>
                    <a:pt x="136" y="47"/>
                    <a:pt x="140" y="43"/>
                    <a:pt x="144" y="42"/>
                  </a:cubicBezTo>
                  <a:cubicBezTo>
                    <a:pt x="151" y="40"/>
                    <a:pt x="157" y="41"/>
                    <a:pt x="163" y="39"/>
                  </a:cubicBezTo>
                  <a:cubicBezTo>
                    <a:pt x="169" y="38"/>
                    <a:pt x="175" y="34"/>
                    <a:pt x="181" y="33"/>
                  </a:cubicBezTo>
                  <a:cubicBezTo>
                    <a:pt x="184" y="32"/>
                    <a:pt x="188" y="32"/>
                    <a:pt x="191" y="31"/>
                  </a:cubicBezTo>
                  <a:cubicBezTo>
                    <a:pt x="194" y="31"/>
                    <a:pt x="196" y="28"/>
                    <a:pt x="198" y="28"/>
                  </a:cubicBezTo>
                  <a:cubicBezTo>
                    <a:pt x="205" y="26"/>
                    <a:pt x="213" y="27"/>
                    <a:pt x="220" y="25"/>
                  </a:cubicBezTo>
                  <a:cubicBezTo>
                    <a:pt x="226" y="24"/>
                    <a:pt x="231" y="20"/>
                    <a:pt x="236" y="18"/>
                  </a:cubicBezTo>
                  <a:cubicBezTo>
                    <a:pt x="245" y="16"/>
                    <a:pt x="255" y="16"/>
                    <a:pt x="264" y="15"/>
                  </a:cubicBezTo>
                  <a:cubicBezTo>
                    <a:pt x="268" y="14"/>
                    <a:pt x="271" y="11"/>
                    <a:pt x="275" y="11"/>
                  </a:cubicBezTo>
                  <a:cubicBezTo>
                    <a:pt x="281" y="10"/>
                    <a:pt x="287" y="11"/>
                    <a:pt x="293" y="11"/>
                  </a:cubicBezTo>
                  <a:cubicBezTo>
                    <a:pt x="305" y="9"/>
                    <a:pt x="320" y="7"/>
                    <a:pt x="330" y="3"/>
                  </a:cubicBezTo>
                  <a:cubicBezTo>
                    <a:pt x="336" y="0"/>
                    <a:pt x="344" y="4"/>
                    <a:pt x="343" y="11"/>
                  </a:cubicBezTo>
                  <a:cubicBezTo>
                    <a:pt x="342" y="20"/>
                    <a:pt x="328" y="17"/>
                    <a:pt x="317" y="17"/>
                  </a:cubicBezTo>
                  <a:cubicBezTo>
                    <a:pt x="266" y="19"/>
                    <a:pt x="209" y="35"/>
                    <a:pt x="158" y="50"/>
                  </a:cubicBezTo>
                  <a:cubicBezTo>
                    <a:pt x="150" y="52"/>
                    <a:pt x="141" y="54"/>
                    <a:pt x="132" y="56"/>
                  </a:cubicBezTo>
                  <a:cubicBezTo>
                    <a:pt x="124" y="58"/>
                    <a:pt x="115" y="60"/>
                    <a:pt x="107" y="63"/>
                  </a:cubicBezTo>
                  <a:cubicBezTo>
                    <a:pt x="99" y="65"/>
                    <a:pt x="92" y="69"/>
                    <a:pt x="84" y="72"/>
                  </a:cubicBezTo>
                  <a:cubicBezTo>
                    <a:pt x="66" y="78"/>
                    <a:pt x="49" y="80"/>
                    <a:pt x="31" y="87"/>
                  </a:cubicBezTo>
                  <a:cubicBezTo>
                    <a:pt x="22" y="91"/>
                    <a:pt x="16" y="99"/>
                    <a:pt x="4" y="9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8691563" y="1023938"/>
              <a:ext cx="149225" cy="4854575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29" y="46"/>
                </a:cxn>
                <a:cxn ang="0">
                  <a:pos x="32" y="68"/>
                </a:cxn>
                <a:cxn ang="0">
                  <a:pos x="29" y="107"/>
                </a:cxn>
                <a:cxn ang="0">
                  <a:pos x="27" y="145"/>
                </a:cxn>
                <a:cxn ang="0">
                  <a:pos x="21" y="229"/>
                </a:cxn>
                <a:cxn ang="0">
                  <a:pos x="13" y="1090"/>
                </a:cxn>
                <a:cxn ang="0">
                  <a:pos x="15" y="1131"/>
                </a:cxn>
                <a:cxn ang="0">
                  <a:pos x="12" y="1144"/>
                </a:cxn>
                <a:cxn ang="0">
                  <a:pos x="15" y="1169"/>
                </a:cxn>
                <a:cxn ang="0">
                  <a:pos x="11" y="1190"/>
                </a:cxn>
                <a:cxn ang="0">
                  <a:pos x="11" y="1228"/>
                </a:cxn>
                <a:cxn ang="0">
                  <a:pos x="8" y="1263"/>
                </a:cxn>
                <a:cxn ang="0">
                  <a:pos x="7" y="1295"/>
                </a:cxn>
                <a:cxn ang="0">
                  <a:pos x="1" y="1277"/>
                </a:cxn>
                <a:cxn ang="0">
                  <a:pos x="3" y="1208"/>
                </a:cxn>
                <a:cxn ang="0">
                  <a:pos x="9" y="258"/>
                </a:cxn>
                <a:cxn ang="0">
                  <a:pos x="14" y="211"/>
                </a:cxn>
                <a:cxn ang="0">
                  <a:pos x="22" y="28"/>
                </a:cxn>
                <a:cxn ang="0">
                  <a:pos x="23" y="3"/>
                </a:cxn>
              </a:cxnLst>
              <a:rect l="0" t="0" r="r" b="b"/>
              <a:pathLst>
                <a:path w="40" h="1295">
                  <a:moveTo>
                    <a:pt x="23" y="3"/>
                  </a:moveTo>
                  <a:cubicBezTo>
                    <a:pt x="40" y="0"/>
                    <a:pt x="29" y="33"/>
                    <a:pt x="29" y="46"/>
                  </a:cubicBezTo>
                  <a:cubicBezTo>
                    <a:pt x="29" y="50"/>
                    <a:pt x="32" y="61"/>
                    <a:pt x="32" y="68"/>
                  </a:cubicBezTo>
                  <a:cubicBezTo>
                    <a:pt x="32" y="81"/>
                    <a:pt x="30" y="93"/>
                    <a:pt x="29" y="107"/>
                  </a:cubicBezTo>
                  <a:cubicBezTo>
                    <a:pt x="29" y="120"/>
                    <a:pt x="28" y="132"/>
                    <a:pt x="27" y="145"/>
                  </a:cubicBezTo>
                  <a:cubicBezTo>
                    <a:pt x="25" y="172"/>
                    <a:pt x="24" y="201"/>
                    <a:pt x="21" y="229"/>
                  </a:cubicBezTo>
                  <a:cubicBezTo>
                    <a:pt x="15" y="279"/>
                    <a:pt x="13" y="1038"/>
                    <a:pt x="13" y="1090"/>
                  </a:cubicBezTo>
                  <a:cubicBezTo>
                    <a:pt x="13" y="1105"/>
                    <a:pt x="15" y="1120"/>
                    <a:pt x="15" y="1131"/>
                  </a:cubicBezTo>
                  <a:cubicBezTo>
                    <a:pt x="14" y="1136"/>
                    <a:pt x="12" y="1140"/>
                    <a:pt x="12" y="1144"/>
                  </a:cubicBezTo>
                  <a:cubicBezTo>
                    <a:pt x="12" y="1153"/>
                    <a:pt x="15" y="1161"/>
                    <a:pt x="15" y="1169"/>
                  </a:cubicBezTo>
                  <a:cubicBezTo>
                    <a:pt x="14" y="1176"/>
                    <a:pt x="11" y="1183"/>
                    <a:pt x="11" y="1190"/>
                  </a:cubicBezTo>
                  <a:cubicBezTo>
                    <a:pt x="10" y="1202"/>
                    <a:pt x="11" y="1215"/>
                    <a:pt x="11" y="1228"/>
                  </a:cubicBezTo>
                  <a:cubicBezTo>
                    <a:pt x="11" y="1240"/>
                    <a:pt x="8" y="1252"/>
                    <a:pt x="8" y="1263"/>
                  </a:cubicBezTo>
                  <a:cubicBezTo>
                    <a:pt x="8" y="1274"/>
                    <a:pt x="15" y="1286"/>
                    <a:pt x="7" y="1295"/>
                  </a:cubicBezTo>
                  <a:cubicBezTo>
                    <a:pt x="0" y="1293"/>
                    <a:pt x="1" y="1282"/>
                    <a:pt x="1" y="1277"/>
                  </a:cubicBezTo>
                  <a:cubicBezTo>
                    <a:pt x="0" y="1256"/>
                    <a:pt x="2" y="1231"/>
                    <a:pt x="3" y="1208"/>
                  </a:cubicBezTo>
                  <a:cubicBezTo>
                    <a:pt x="7" y="1125"/>
                    <a:pt x="4" y="335"/>
                    <a:pt x="9" y="258"/>
                  </a:cubicBezTo>
                  <a:cubicBezTo>
                    <a:pt x="10" y="242"/>
                    <a:pt x="13" y="226"/>
                    <a:pt x="14" y="211"/>
                  </a:cubicBezTo>
                  <a:cubicBezTo>
                    <a:pt x="18" y="151"/>
                    <a:pt x="28" y="96"/>
                    <a:pt x="22" y="28"/>
                  </a:cubicBezTo>
                  <a:cubicBezTo>
                    <a:pt x="21" y="19"/>
                    <a:pt x="14" y="9"/>
                    <a:pt x="23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6397626" y="6200776"/>
              <a:ext cx="25400" cy="1587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" y="1"/>
                </a:cxn>
                <a:cxn ang="0">
                  <a:pos x="0" y="3"/>
                </a:cxn>
              </a:cxnLst>
              <a:rect l="0" t="0" r="r" b="b"/>
              <a:pathLst>
                <a:path w="7" h="4">
                  <a:moveTo>
                    <a:pt x="0" y="3"/>
                  </a:moveTo>
                  <a:cubicBezTo>
                    <a:pt x="0" y="0"/>
                    <a:pt x="5" y="2"/>
                    <a:pt x="7" y="1"/>
                  </a:cubicBezTo>
                  <a:cubicBezTo>
                    <a:pt x="7" y="4"/>
                    <a:pt x="2" y="2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 noEditPoints="1"/>
            </p:cNvSpPr>
            <p:nvPr/>
          </p:nvSpPr>
          <p:spPr bwMode="auto">
            <a:xfrm>
              <a:off x="5534026" y="730251"/>
              <a:ext cx="3240088" cy="5618163"/>
            </a:xfrm>
            <a:custGeom>
              <a:avLst/>
              <a:gdLst/>
              <a:ahLst/>
              <a:cxnLst>
                <a:cxn ang="0">
                  <a:pos x="5" y="1410"/>
                </a:cxn>
                <a:cxn ang="0">
                  <a:pos x="3" y="1203"/>
                </a:cxn>
                <a:cxn ang="0">
                  <a:pos x="7" y="295"/>
                </a:cxn>
                <a:cxn ang="0">
                  <a:pos x="30" y="104"/>
                </a:cxn>
                <a:cxn ang="0">
                  <a:pos x="39" y="110"/>
                </a:cxn>
                <a:cxn ang="0">
                  <a:pos x="29" y="191"/>
                </a:cxn>
                <a:cxn ang="0">
                  <a:pos x="13" y="1109"/>
                </a:cxn>
                <a:cxn ang="0">
                  <a:pos x="68" y="1423"/>
                </a:cxn>
                <a:cxn ang="0">
                  <a:pos x="84" y="1430"/>
                </a:cxn>
                <a:cxn ang="0">
                  <a:pos x="148" y="1438"/>
                </a:cxn>
                <a:cxn ang="0">
                  <a:pos x="222" y="1452"/>
                </a:cxn>
                <a:cxn ang="0">
                  <a:pos x="269" y="1463"/>
                </a:cxn>
                <a:cxn ang="0">
                  <a:pos x="309" y="1467"/>
                </a:cxn>
                <a:cxn ang="0">
                  <a:pos x="353" y="1478"/>
                </a:cxn>
                <a:cxn ang="0">
                  <a:pos x="431" y="1488"/>
                </a:cxn>
                <a:cxn ang="0">
                  <a:pos x="398" y="50"/>
                </a:cxn>
                <a:cxn ang="0">
                  <a:pos x="416" y="3"/>
                </a:cxn>
                <a:cxn ang="0">
                  <a:pos x="535" y="17"/>
                </a:cxn>
                <a:cxn ang="0">
                  <a:pos x="591" y="29"/>
                </a:cxn>
                <a:cxn ang="0">
                  <a:pos x="644" y="39"/>
                </a:cxn>
                <a:cxn ang="0">
                  <a:pos x="787" y="58"/>
                </a:cxn>
                <a:cxn ang="0">
                  <a:pos x="822" y="64"/>
                </a:cxn>
                <a:cxn ang="0">
                  <a:pos x="860" y="81"/>
                </a:cxn>
                <a:cxn ang="0">
                  <a:pos x="822" y="74"/>
                </a:cxn>
                <a:cxn ang="0">
                  <a:pos x="745" y="58"/>
                </a:cxn>
                <a:cxn ang="0">
                  <a:pos x="719" y="55"/>
                </a:cxn>
                <a:cxn ang="0">
                  <a:pos x="714" y="54"/>
                </a:cxn>
                <a:cxn ang="0">
                  <a:pos x="694" y="54"/>
                </a:cxn>
                <a:cxn ang="0">
                  <a:pos x="640" y="41"/>
                </a:cxn>
                <a:cxn ang="0">
                  <a:pos x="622" y="42"/>
                </a:cxn>
                <a:cxn ang="0">
                  <a:pos x="565" y="30"/>
                </a:cxn>
                <a:cxn ang="0">
                  <a:pos x="540" y="26"/>
                </a:cxn>
                <a:cxn ang="0">
                  <a:pos x="482" y="15"/>
                </a:cxn>
                <a:cxn ang="0">
                  <a:pos x="407" y="13"/>
                </a:cxn>
                <a:cxn ang="0">
                  <a:pos x="405" y="102"/>
                </a:cxn>
                <a:cxn ang="0">
                  <a:pos x="411" y="211"/>
                </a:cxn>
                <a:cxn ang="0">
                  <a:pos x="434" y="1085"/>
                </a:cxn>
                <a:cxn ang="0">
                  <a:pos x="435" y="1235"/>
                </a:cxn>
                <a:cxn ang="0">
                  <a:pos x="583" y="1455"/>
                </a:cxn>
                <a:cxn ang="0">
                  <a:pos x="651" y="1432"/>
                </a:cxn>
                <a:cxn ang="0">
                  <a:pos x="810" y="1390"/>
                </a:cxn>
                <a:cxn ang="0">
                  <a:pos x="770" y="1404"/>
                </a:cxn>
                <a:cxn ang="0">
                  <a:pos x="701" y="1425"/>
                </a:cxn>
                <a:cxn ang="0">
                  <a:pos x="502" y="1482"/>
                </a:cxn>
                <a:cxn ang="0">
                  <a:pos x="425" y="1498"/>
                </a:cxn>
                <a:cxn ang="0">
                  <a:pos x="367" y="1484"/>
                </a:cxn>
                <a:cxn ang="0">
                  <a:pos x="339" y="1480"/>
                </a:cxn>
                <a:cxn ang="0">
                  <a:pos x="314" y="1477"/>
                </a:cxn>
                <a:cxn ang="0">
                  <a:pos x="299" y="1471"/>
                </a:cxn>
                <a:cxn ang="0">
                  <a:pos x="281" y="1471"/>
                </a:cxn>
                <a:cxn ang="0">
                  <a:pos x="268" y="1465"/>
                </a:cxn>
                <a:cxn ang="0">
                  <a:pos x="250" y="1465"/>
                </a:cxn>
                <a:cxn ang="0">
                  <a:pos x="180" y="1450"/>
                </a:cxn>
                <a:cxn ang="0">
                  <a:pos x="18" y="1410"/>
                </a:cxn>
                <a:cxn ang="0">
                  <a:pos x="177" y="1449"/>
                </a:cxn>
                <a:cxn ang="0">
                  <a:pos x="226" y="1456"/>
                </a:cxn>
                <a:cxn ang="0">
                  <a:pos x="226" y="1456"/>
                </a:cxn>
              </a:cxnLst>
              <a:rect l="0" t="0" r="r" b="b"/>
              <a:pathLst>
                <a:path w="864" h="1498">
                  <a:moveTo>
                    <a:pt x="18" y="1410"/>
                  </a:moveTo>
                  <a:cubicBezTo>
                    <a:pt x="16" y="1409"/>
                    <a:pt x="10" y="1415"/>
                    <a:pt x="5" y="1410"/>
                  </a:cubicBezTo>
                  <a:cubicBezTo>
                    <a:pt x="13" y="1360"/>
                    <a:pt x="5" y="1297"/>
                    <a:pt x="5" y="1248"/>
                  </a:cubicBezTo>
                  <a:cubicBezTo>
                    <a:pt x="5" y="1233"/>
                    <a:pt x="3" y="1218"/>
                    <a:pt x="3" y="1203"/>
                  </a:cubicBezTo>
                  <a:cubicBezTo>
                    <a:pt x="0" y="1152"/>
                    <a:pt x="4" y="378"/>
                    <a:pt x="7" y="329"/>
                  </a:cubicBezTo>
                  <a:cubicBezTo>
                    <a:pt x="8" y="318"/>
                    <a:pt x="7" y="306"/>
                    <a:pt x="7" y="295"/>
                  </a:cubicBezTo>
                  <a:cubicBezTo>
                    <a:pt x="9" y="259"/>
                    <a:pt x="17" y="222"/>
                    <a:pt x="20" y="186"/>
                  </a:cubicBezTo>
                  <a:cubicBezTo>
                    <a:pt x="22" y="159"/>
                    <a:pt x="28" y="135"/>
                    <a:pt x="30" y="104"/>
                  </a:cubicBezTo>
                  <a:cubicBezTo>
                    <a:pt x="30" y="99"/>
                    <a:pt x="25" y="82"/>
                    <a:pt x="39" y="84"/>
                  </a:cubicBezTo>
                  <a:cubicBezTo>
                    <a:pt x="44" y="91"/>
                    <a:pt x="40" y="101"/>
                    <a:pt x="39" y="110"/>
                  </a:cubicBezTo>
                  <a:cubicBezTo>
                    <a:pt x="36" y="126"/>
                    <a:pt x="32" y="144"/>
                    <a:pt x="30" y="163"/>
                  </a:cubicBezTo>
                  <a:cubicBezTo>
                    <a:pt x="29" y="172"/>
                    <a:pt x="30" y="182"/>
                    <a:pt x="29" y="191"/>
                  </a:cubicBezTo>
                  <a:cubicBezTo>
                    <a:pt x="25" y="219"/>
                    <a:pt x="19" y="244"/>
                    <a:pt x="17" y="276"/>
                  </a:cubicBezTo>
                  <a:cubicBezTo>
                    <a:pt x="15" y="315"/>
                    <a:pt x="14" y="1069"/>
                    <a:pt x="13" y="1109"/>
                  </a:cubicBezTo>
                  <a:cubicBezTo>
                    <a:pt x="9" y="1206"/>
                    <a:pt x="14" y="1307"/>
                    <a:pt x="18" y="1404"/>
                  </a:cubicBezTo>
                  <a:cubicBezTo>
                    <a:pt x="32" y="1413"/>
                    <a:pt x="53" y="1415"/>
                    <a:pt x="68" y="1423"/>
                  </a:cubicBezTo>
                  <a:cubicBezTo>
                    <a:pt x="74" y="1421"/>
                    <a:pt x="70" y="1429"/>
                    <a:pt x="75" y="1428"/>
                  </a:cubicBezTo>
                  <a:cubicBezTo>
                    <a:pt x="78" y="1429"/>
                    <a:pt x="82" y="1429"/>
                    <a:pt x="84" y="1430"/>
                  </a:cubicBezTo>
                  <a:cubicBezTo>
                    <a:pt x="85" y="1425"/>
                    <a:pt x="74" y="1430"/>
                    <a:pt x="75" y="1424"/>
                  </a:cubicBezTo>
                  <a:cubicBezTo>
                    <a:pt x="100" y="1431"/>
                    <a:pt x="127" y="1431"/>
                    <a:pt x="148" y="1438"/>
                  </a:cubicBezTo>
                  <a:cubicBezTo>
                    <a:pt x="162" y="1437"/>
                    <a:pt x="176" y="1438"/>
                    <a:pt x="187" y="1445"/>
                  </a:cubicBezTo>
                  <a:cubicBezTo>
                    <a:pt x="200" y="1442"/>
                    <a:pt x="211" y="1450"/>
                    <a:pt x="222" y="1452"/>
                  </a:cubicBezTo>
                  <a:cubicBezTo>
                    <a:pt x="233" y="1455"/>
                    <a:pt x="244" y="1454"/>
                    <a:pt x="254" y="1456"/>
                  </a:cubicBezTo>
                  <a:cubicBezTo>
                    <a:pt x="259" y="1458"/>
                    <a:pt x="264" y="1462"/>
                    <a:pt x="269" y="1463"/>
                  </a:cubicBezTo>
                  <a:cubicBezTo>
                    <a:pt x="273" y="1464"/>
                    <a:pt x="283" y="1463"/>
                    <a:pt x="290" y="1464"/>
                  </a:cubicBezTo>
                  <a:cubicBezTo>
                    <a:pt x="297" y="1465"/>
                    <a:pt x="303" y="1465"/>
                    <a:pt x="309" y="1467"/>
                  </a:cubicBezTo>
                  <a:cubicBezTo>
                    <a:pt x="314" y="1468"/>
                    <a:pt x="319" y="1471"/>
                    <a:pt x="324" y="1472"/>
                  </a:cubicBezTo>
                  <a:cubicBezTo>
                    <a:pt x="335" y="1474"/>
                    <a:pt x="345" y="1472"/>
                    <a:pt x="353" y="1478"/>
                  </a:cubicBezTo>
                  <a:cubicBezTo>
                    <a:pt x="373" y="1477"/>
                    <a:pt x="393" y="1484"/>
                    <a:pt x="413" y="1485"/>
                  </a:cubicBezTo>
                  <a:cubicBezTo>
                    <a:pt x="419" y="1485"/>
                    <a:pt x="427" y="1482"/>
                    <a:pt x="431" y="1488"/>
                  </a:cubicBezTo>
                  <a:cubicBezTo>
                    <a:pt x="430" y="1290"/>
                    <a:pt x="408" y="403"/>
                    <a:pt x="402" y="223"/>
                  </a:cubicBezTo>
                  <a:cubicBezTo>
                    <a:pt x="400" y="168"/>
                    <a:pt x="400" y="106"/>
                    <a:pt x="398" y="50"/>
                  </a:cubicBezTo>
                  <a:cubicBezTo>
                    <a:pt x="397" y="32"/>
                    <a:pt x="394" y="18"/>
                    <a:pt x="394" y="6"/>
                  </a:cubicBezTo>
                  <a:cubicBezTo>
                    <a:pt x="400" y="0"/>
                    <a:pt x="409" y="3"/>
                    <a:pt x="416" y="3"/>
                  </a:cubicBezTo>
                  <a:cubicBezTo>
                    <a:pt x="437" y="3"/>
                    <a:pt x="454" y="5"/>
                    <a:pt x="472" y="8"/>
                  </a:cubicBezTo>
                  <a:cubicBezTo>
                    <a:pt x="493" y="12"/>
                    <a:pt x="512" y="13"/>
                    <a:pt x="535" y="17"/>
                  </a:cubicBezTo>
                  <a:cubicBezTo>
                    <a:pt x="542" y="19"/>
                    <a:pt x="548" y="21"/>
                    <a:pt x="555" y="23"/>
                  </a:cubicBezTo>
                  <a:cubicBezTo>
                    <a:pt x="569" y="25"/>
                    <a:pt x="576" y="26"/>
                    <a:pt x="591" y="29"/>
                  </a:cubicBezTo>
                  <a:cubicBezTo>
                    <a:pt x="598" y="30"/>
                    <a:pt x="604" y="33"/>
                    <a:pt x="610" y="34"/>
                  </a:cubicBezTo>
                  <a:cubicBezTo>
                    <a:pt x="622" y="36"/>
                    <a:pt x="634" y="32"/>
                    <a:pt x="644" y="39"/>
                  </a:cubicBezTo>
                  <a:cubicBezTo>
                    <a:pt x="659" y="37"/>
                    <a:pt x="673" y="43"/>
                    <a:pt x="687" y="45"/>
                  </a:cubicBezTo>
                  <a:cubicBezTo>
                    <a:pt x="720" y="48"/>
                    <a:pt x="755" y="51"/>
                    <a:pt x="787" y="58"/>
                  </a:cubicBezTo>
                  <a:cubicBezTo>
                    <a:pt x="794" y="59"/>
                    <a:pt x="801" y="63"/>
                    <a:pt x="807" y="64"/>
                  </a:cubicBezTo>
                  <a:cubicBezTo>
                    <a:pt x="812" y="65"/>
                    <a:pt x="817" y="64"/>
                    <a:pt x="822" y="64"/>
                  </a:cubicBezTo>
                  <a:cubicBezTo>
                    <a:pt x="833" y="65"/>
                    <a:pt x="848" y="67"/>
                    <a:pt x="861" y="68"/>
                  </a:cubicBezTo>
                  <a:cubicBezTo>
                    <a:pt x="862" y="73"/>
                    <a:pt x="864" y="78"/>
                    <a:pt x="860" y="81"/>
                  </a:cubicBezTo>
                  <a:cubicBezTo>
                    <a:pt x="854" y="84"/>
                    <a:pt x="848" y="77"/>
                    <a:pt x="843" y="76"/>
                  </a:cubicBezTo>
                  <a:cubicBezTo>
                    <a:pt x="836" y="74"/>
                    <a:pt x="829" y="76"/>
                    <a:pt x="822" y="74"/>
                  </a:cubicBezTo>
                  <a:cubicBezTo>
                    <a:pt x="808" y="72"/>
                    <a:pt x="793" y="67"/>
                    <a:pt x="778" y="64"/>
                  </a:cubicBezTo>
                  <a:cubicBezTo>
                    <a:pt x="766" y="62"/>
                    <a:pt x="756" y="61"/>
                    <a:pt x="745" y="58"/>
                  </a:cubicBezTo>
                  <a:cubicBezTo>
                    <a:pt x="741" y="57"/>
                    <a:pt x="739" y="54"/>
                    <a:pt x="736" y="54"/>
                  </a:cubicBezTo>
                  <a:cubicBezTo>
                    <a:pt x="731" y="53"/>
                    <a:pt x="725" y="55"/>
                    <a:pt x="719" y="55"/>
                  </a:cubicBezTo>
                  <a:cubicBezTo>
                    <a:pt x="719" y="55"/>
                    <a:pt x="718" y="52"/>
                    <a:pt x="717" y="52"/>
                  </a:cubicBezTo>
                  <a:cubicBezTo>
                    <a:pt x="717" y="52"/>
                    <a:pt x="716" y="54"/>
                    <a:pt x="714" y="54"/>
                  </a:cubicBezTo>
                  <a:cubicBezTo>
                    <a:pt x="712" y="53"/>
                    <a:pt x="711" y="51"/>
                    <a:pt x="709" y="51"/>
                  </a:cubicBezTo>
                  <a:cubicBezTo>
                    <a:pt x="704" y="51"/>
                    <a:pt x="699" y="54"/>
                    <a:pt x="694" y="54"/>
                  </a:cubicBezTo>
                  <a:cubicBezTo>
                    <a:pt x="690" y="54"/>
                    <a:pt x="680" y="51"/>
                    <a:pt x="674" y="50"/>
                  </a:cubicBezTo>
                  <a:cubicBezTo>
                    <a:pt x="664" y="47"/>
                    <a:pt x="654" y="42"/>
                    <a:pt x="640" y="41"/>
                  </a:cubicBezTo>
                  <a:cubicBezTo>
                    <a:pt x="635" y="40"/>
                    <a:pt x="639" y="43"/>
                    <a:pt x="637" y="43"/>
                  </a:cubicBezTo>
                  <a:cubicBezTo>
                    <a:pt x="632" y="40"/>
                    <a:pt x="627" y="43"/>
                    <a:pt x="622" y="42"/>
                  </a:cubicBezTo>
                  <a:cubicBezTo>
                    <a:pt x="612" y="41"/>
                    <a:pt x="602" y="38"/>
                    <a:pt x="593" y="37"/>
                  </a:cubicBezTo>
                  <a:cubicBezTo>
                    <a:pt x="583" y="35"/>
                    <a:pt x="575" y="33"/>
                    <a:pt x="565" y="30"/>
                  </a:cubicBezTo>
                  <a:cubicBezTo>
                    <a:pt x="559" y="29"/>
                    <a:pt x="553" y="30"/>
                    <a:pt x="547" y="29"/>
                  </a:cubicBezTo>
                  <a:cubicBezTo>
                    <a:pt x="545" y="28"/>
                    <a:pt x="542" y="27"/>
                    <a:pt x="540" y="26"/>
                  </a:cubicBezTo>
                  <a:cubicBezTo>
                    <a:pt x="527" y="24"/>
                    <a:pt x="510" y="21"/>
                    <a:pt x="496" y="19"/>
                  </a:cubicBezTo>
                  <a:cubicBezTo>
                    <a:pt x="491" y="18"/>
                    <a:pt x="487" y="15"/>
                    <a:pt x="482" y="15"/>
                  </a:cubicBezTo>
                  <a:cubicBezTo>
                    <a:pt x="476" y="14"/>
                    <a:pt x="468" y="15"/>
                    <a:pt x="462" y="15"/>
                  </a:cubicBezTo>
                  <a:cubicBezTo>
                    <a:pt x="445" y="13"/>
                    <a:pt x="426" y="12"/>
                    <a:pt x="407" y="13"/>
                  </a:cubicBezTo>
                  <a:cubicBezTo>
                    <a:pt x="401" y="21"/>
                    <a:pt x="405" y="29"/>
                    <a:pt x="405" y="37"/>
                  </a:cubicBezTo>
                  <a:cubicBezTo>
                    <a:pt x="406" y="58"/>
                    <a:pt x="405" y="80"/>
                    <a:pt x="405" y="102"/>
                  </a:cubicBezTo>
                  <a:cubicBezTo>
                    <a:pt x="406" y="121"/>
                    <a:pt x="408" y="140"/>
                    <a:pt x="409" y="159"/>
                  </a:cubicBezTo>
                  <a:cubicBezTo>
                    <a:pt x="410" y="176"/>
                    <a:pt x="410" y="195"/>
                    <a:pt x="411" y="211"/>
                  </a:cubicBezTo>
                  <a:cubicBezTo>
                    <a:pt x="412" y="242"/>
                    <a:pt x="411" y="293"/>
                    <a:pt x="415" y="323"/>
                  </a:cubicBezTo>
                  <a:cubicBezTo>
                    <a:pt x="420" y="356"/>
                    <a:pt x="431" y="1048"/>
                    <a:pt x="434" y="1085"/>
                  </a:cubicBezTo>
                  <a:cubicBezTo>
                    <a:pt x="435" y="1101"/>
                    <a:pt x="433" y="1154"/>
                    <a:pt x="434" y="1170"/>
                  </a:cubicBezTo>
                  <a:cubicBezTo>
                    <a:pt x="436" y="1190"/>
                    <a:pt x="434" y="1216"/>
                    <a:pt x="435" y="1235"/>
                  </a:cubicBezTo>
                  <a:cubicBezTo>
                    <a:pt x="441" y="1318"/>
                    <a:pt x="440" y="1384"/>
                    <a:pt x="439" y="1482"/>
                  </a:cubicBezTo>
                  <a:cubicBezTo>
                    <a:pt x="491" y="1474"/>
                    <a:pt x="536" y="1468"/>
                    <a:pt x="583" y="1455"/>
                  </a:cubicBezTo>
                  <a:cubicBezTo>
                    <a:pt x="588" y="1454"/>
                    <a:pt x="594" y="1450"/>
                    <a:pt x="599" y="1449"/>
                  </a:cubicBezTo>
                  <a:cubicBezTo>
                    <a:pt x="617" y="1443"/>
                    <a:pt x="635" y="1441"/>
                    <a:pt x="651" y="1432"/>
                  </a:cubicBezTo>
                  <a:cubicBezTo>
                    <a:pt x="718" y="1417"/>
                    <a:pt x="776" y="1393"/>
                    <a:pt x="840" y="1375"/>
                  </a:cubicBezTo>
                  <a:cubicBezTo>
                    <a:pt x="833" y="1383"/>
                    <a:pt x="821" y="1384"/>
                    <a:pt x="810" y="1390"/>
                  </a:cubicBezTo>
                  <a:cubicBezTo>
                    <a:pt x="807" y="1392"/>
                    <a:pt x="805" y="1395"/>
                    <a:pt x="801" y="1397"/>
                  </a:cubicBezTo>
                  <a:cubicBezTo>
                    <a:pt x="792" y="1400"/>
                    <a:pt x="777" y="1403"/>
                    <a:pt x="770" y="1404"/>
                  </a:cubicBezTo>
                  <a:cubicBezTo>
                    <a:pt x="758" y="1407"/>
                    <a:pt x="741" y="1409"/>
                    <a:pt x="730" y="1419"/>
                  </a:cubicBezTo>
                  <a:cubicBezTo>
                    <a:pt x="720" y="1418"/>
                    <a:pt x="710" y="1423"/>
                    <a:pt x="701" y="1425"/>
                  </a:cubicBezTo>
                  <a:cubicBezTo>
                    <a:pt x="671" y="1433"/>
                    <a:pt x="643" y="1443"/>
                    <a:pt x="614" y="1452"/>
                  </a:cubicBezTo>
                  <a:cubicBezTo>
                    <a:pt x="578" y="1464"/>
                    <a:pt x="540" y="1469"/>
                    <a:pt x="502" y="1482"/>
                  </a:cubicBezTo>
                  <a:cubicBezTo>
                    <a:pt x="487" y="1483"/>
                    <a:pt x="465" y="1485"/>
                    <a:pt x="446" y="1489"/>
                  </a:cubicBezTo>
                  <a:cubicBezTo>
                    <a:pt x="438" y="1490"/>
                    <a:pt x="430" y="1493"/>
                    <a:pt x="425" y="1498"/>
                  </a:cubicBezTo>
                  <a:cubicBezTo>
                    <a:pt x="411" y="1494"/>
                    <a:pt x="393" y="1494"/>
                    <a:pt x="379" y="1490"/>
                  </a:cubicBezTo>
                  <a:cubicBezTo>
                    <a:pt x="375" y="1489"/>
                    <a:pt x="369" y="1487"/>
                    <a:pt x="367" y="1484"/>
                  </a:cubicBezTo>
                  <a:cubicBezTo>
                    <a:pt x="352" y="1490"/>
                    <a:pt x="343" y="1480"/>
                    <a:pt x="333" y="1476"/>
                  </a:cubicBezTo>
                  <a:cubicBezTo>
                    <a:pt x="330" y="1477"/>
                    <a:pt x="336" y="1480"/>
                    <a:pt x="339" y="1480"/>
                  </a:cubicBezTo>
                  <a:cubicBezTo>
                    <a:pt x="322" y="1485"/>
                    <a:pt x="319" y="1472"/>
                    <a:pt x="304" y="1471"/>
                  </a:cubicBezTo>
                  <a:cubicBezTo>
                    <a:pt x="304" y="1477"/>
                    <a:pt x="315" y="1470"/>
                    <a:pt x="314" y="1477"/>
                  </a:cubicBezTo>
                  <a:cubicBezTo>
                    <a:pt x="310" y="1475"/>
                    <a:pt x="305" y="1474"/>
                    <a:pt x="299" y="1475"/>
                  </a:cubicBezTo>
                  <a:cubicBezTo>
                    <a:pt x="300" y="1474"/>
                    <a:pt x="304" y="1470"/>
                    <a:pt x="299" y="1471"/>
                  </a:cubicBezTo>
                  <a:cubicBezTo>
                    <a:pt x="293" y="1466"/>
                    <a:pt x="298" y="1474"/>
                    <a:pt x="294" y="1473"/>
                  </a:cubicBezTo>
                  <a:cubicBezTo>
                    <a:pt x="289" y="1473"/>
                    <a:pt x="285" y="1472"/>
                    <a:pt x="281" y="1471"/>
                  </a:cubicBezTo>
                  <a:cubicBezTo>
                    <a:pt x="274" y="1473"/>
                    <a:pt x="282" y="1466"/>
                    <a:pt x="276" y="1467"/>
                  </a:cubicBezTo>
                  <a:cubicBezTo>
                    <a:pt x="273" y="1466"/>
                    <a:pt x="272" y="1465"/>
                    <a:pt x="268" y="1465"/>
                  </a:cubicBezTo>
                  <a:cubicBezTo>
                    <a:pt x="268" y="1468"/>
                    <a:pt x="270" y="1468"/>
                    <a:pt x="273" y="1468"/>
                  </a:cubicBezTo>
                  <a:cubicBezTo>
                    <a:pt x="265" y="1470"/>
                    <a:pt x="258" y="1468"/>
                    <a:pt x="250" y="1465"/>
                  </a:cubicBezTo>
                  <a:cubicBezTo>
                    <a:pt x="242" y="1462"/>
                    <a:pt x="236" y="1453"/>
                    <a:pt x="225" y="1460"/>
                  </a:cubicBezTo>
                  <a:cubicBezTo>
                    <a:pt x="211" y="1457"/>
                    <a:pt x="192" y="1457"/>
                    <a:pt x="180" y="1450"/>
                  </a:cubicBezTo>
                  <a:cubicBezTo>
                    <a:pt x="122" y="1443"/>
                    <a:pt x="66" y="1433"/>
                    <a:pt x="18" y="1416"/>
                  </a:cubicBezTo>
                  <a:cubicBezTo>
                    <a:pt x="19" y="1413"/>
                    <a:pt x="15" y="1410"/>
                    <a:pt x="18" y="1410"/>
                  </a:cubicBezTo>
                  <a:close/>
                  <a:moveTo>
                    <a:pt x="185" y="1447"/>
                  </a:moveTo>
                  <a:cubicBezTo>
                    <a:pt x="182" y="1448"/>
                    <a:pt x="177" y="1446"/>
                    <a:pt x="177" y="1449"/>
                  </a:cubicBezTo>
                  <a:cubicBezTo>
                    <a:pt x="179" y="1448"/>
                    <a:pt x="185" y="1450"/>
                    <a:pt x="185" y="1447"/>
                  </a:cubicBezTo>
                  <a:close/>
                  <a:moveTo>
                    <a:pt x="226" y="1456"/>
                  </a:moveTo>
                  <a:cubicBezTo>
                    <a:pt x="223" y="1456"/>
                    <a:pt x="220" y="1454"/>
                    <a:pt x="216" y="1454"/>
                  </a:cubicBezTo>
                  <a:cubicBezTo>
                    <a:pt x="216" y="1457"/>
                    <a:pt x="224" y="1459"/>
                    <a:pt x="226" y="145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182" y="885140"/>
            <a:ext cx="3011132" cy="5680091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367" y="838200"/>
            <a:ext cx="3248438" cy="5734050"/>
          </a:xfrm>
          <a:prstGeom prst="rect">
            <a:avLst/>
          </a:prstGeom>
        </p:spPr>
      </p:pic>
    </p:spTree>
  </p:cSld>
  <p:clrMapOvr>
    <a:masterClrMapping/>
  </p:clrMapOvr>
  <p:transition spd="slow" advClick="0" advTm="14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357" y="1274345"/>
            <a:ext cx="523875" cy="1181100"/>
          </a:xfrm>
          <a:prstGeom prst="rect">
            <a:avLst/>
          </a:prstGeom>
          <a:noFill/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367" y="838200"/>
            <a:ext cx="3248438" cy="5734050"/>
          </a:xfrm>
          <a:prstGeom prst="rect">
            <a:avLst/>
          </a:prstGeom>
        </p:spPr>
      </p:pic>
      <p:grpSp>
        <p:nvGrpSpPr>
          <p:cNvPr id="89" name="Group 39"/>
          <p:cNvGrpSpPr/>
          <p:nvPr/>
        </p:nvGrpSpPr>
        <p:grpSpPr>
          <a:xfrm>
            <a:off x="1901825" y="1290636"/>
            <a:ext cx="2632075" cy="4729164"/>
            <a:chOff x="1444625" y="1363662"/>
            <a:chExt cx="2632075" cy="4729164"/>
          </a:xfrm>
        </p:grpSpPr>
        <p:sp>
          <p:nvSpPr>
            <p:cNvPr id="90" name="Freeform 28"/>
            <p:cNvSpPr>
              <a:spLocks/>
            </p:cNvSpPr>
            <p:nvPr/>
          </p:nvSpPr>
          <p:spPr bwMode="auto">
            <a:xfrm>
              <a:off x="3097213" y="1754188"/>
              <a:ext cx="180975" cy="273050"/>
            </a:xfrm>
            <a:custGeom>
              <a:avLst/>
              <a:gdLst/>
              <a:ahLst/>
              <a:cxnLst>
                <a:cxn ang="0">
                  <a:pos x="47" y="24"/>
                </a:cxn>
                <a:cxn ang="0">
                  <a:pos x="45" y="17"/>
                </a:cxn>
                <a:cxn ang="0">
                  <a:pos x="38" y="11"/>
                </a:cxn>
                <a:cxn ang="0">
                  <a:pos x="14" y="3"/>
                </a:cxn>
                <a:cxn ang="0">
                  <a:pos x="1" y="39"/>
                </a:cxn>
                <a:cxn ang="0">
                  <a:pos x="15" y="68"/>
                </a:cxn>
                <a:cxn ang="0">
                  <a:pos x="39" y="67"/>
                </a:cxn>
                <a:cxn ang="0">
                  <a:pos x="37" y="60"/>
                </a:cxn>
                <a:cxn ang="0">
                  <a:pos x="21" y="62"/>
                </a:cxn>
                <a:cxn ang="0">
                  <a:pos x="9" y="54"/>
                </a:cxn>
                <a:cxn ang="0">
                  <a:pos x="24" y="12"/>
                </a:cxn>
                <a:cxn ang="0">
                  <a:pos x="43" y="24"/>
                </a:cxn>
                <a:cxn ang="0">
                  <a:pos x="47" y="24"/>
                </a:cxn>
              </a:cxnLst>
              <a:rect l="0" t="0" r="r" b="b"/>
              <a:pathLst>
                <a:path w="48" h="73">
                  <a:moveTo>
                    <a:pt x="47" y="24"/>
                  </a:moveTo>
                  <a:cubicBezTo>
                    <a:pt x="48" y="21"/>
                    <a:pt x="46" y="19"/>
                    <a:pt x="45" y="17"/>
                  </a:cubicBezTo>
                  <a:cubicBezTo>
                    <a:pt x="43" y="14"/>
                    <a:pt x="42" y="14"/>
                    <a:pt x="38" y="11"/>
                  </a:cubicBezTo>
                  <a:cubicBezTo>
                    <a:pt x="32" y="7"/>
                    <a:pt x="22" y="0"/>
                    <a:pt x="14" y="3"/>
                  </a:cubicBezTo>
                  <a:cubicBezTo>
                    <a:pt x="4" y="7"/>
                    <a:pt x="0" y="26"/>
                    <a:pt x="1" y="39"/>
                  </a:cubicBezTo>
                  <a:cubicBezTo>
                    <a:pt x="1" y="53"/>
                    <a:pt x="5" y="63"/>
                    <a:pt x="15" y="68"/>
                  </a:cubicBezTo>
                  <a:cubicBezTo>
                    <a:pt x="25" y="67"/>
                    <a:pt x="34" y="73"/>
                    <a:pt x="39" y="67"/>
                  </a:cubicBezTo>
                  <a:cubicBezTo>
                    <a:pt x="39" y="64"/>
                    <a:pt x="38" y="62"/>
                    <a:pt x="37" y="60"/>
                  </a:cubicBezTo>
                  <a:cubicBezTo>
                    <a:pt x="31" y="60"/>
                    <a:pt x="26" y="63"/>
                    <a:pt x="21" y="62"/>
                  </a:cubicBezTo>
                  <a:cubicBezTo>
                    <a:pt x="15" y="61"/>
                    <a:pt x="13" y="57"/>
                    <a:pt x="9" y="54"/>
                  </a:cubicBezTo>
                  <a:cubicBezTo>
                    <a:pt x="8" y="35"/>
                    <a:pt x="6" y="11"/>
                    <a:pt x="24" y="12"/>
                  </a:cubicBezTo>
                  <a:cubicBezTo>
                    <a:pt x="33" y="12"/>
                    <a:pt x="36" y="19"/>
                    <a:pt x="43" y="24"/>
                  </a:cubicBezTo>
                  <a:cubicBezTo>
                    <a:pt x="44" y="24"/>
                    <a:pt x="45" y="24"/>
                    <a:pt x="47" y="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29"/>
            <p:cNvSpPr>
              <a:spLocks/>
            </p:cNvSpPr>
            <p:nvPr/>
          </p:nvSpPr>
          <p:spPr bwMode="auto">
            <a:xfrm>
              <a:off x="3146425" y="1825625"/>
              <a:ext cx="71438" cy="77788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1" y="13"/>
                </a:cxn>
                <a:cxn ang="0">
                  <a:pos x="4" y="21"/>
                </a:cxn>
                <a:cxn ang="0">
                  <a:pos x="15" y="21"/>
                </a:cxn>
                <a:cxn ang="0">
                  <a:pos x="11" y="1"/>
                </a:cxn>
              </a:cxnLst>
              <a:rect l="0" t="0" r="r" b="b"/>
              <a:pathLst>
                <a:path w="19" h="21">
                  <a:moveTo>
                    <a:pt x="11" y="1"/>
                  </a:moveTo>
                  <a:cubicBezTo>
                    <a:pt x="6" y="4"/>
                    <a:pt x="6" y="11"/>
                    <a:pt x="1" y="13"/>
                  </a:cubicBezTo>
                  <a:cubicBezTo>
                    <a:pt x="0" y="17"/>
                    <a:pt x="4" y="17"/>
                    <a:pt x="4" y="21"/>
                  </a:cubicBezTo>
                  <a:cubicBezTo>
                    <a:pt x="9" y="21"/>
                    <a:pt x="11" y="21"/>
                    <a:pt x="15" y="21"/>
                  </a:cubicBezTo>
                  <a:cubicBezTo>
                    <a:pt x="19" y="14"/>
                    <a:pt x="18" y="0"/>
                    <a:pt x="11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0"/>
            <p:cNvSpPr>
              <a:spLocks/>
            </p:cNvSpPr>
            <p:nvPr/>
          </p:nvSpPr>
          <p:spPr bwMode="auto">
            <a:xfrm>
              <a:off x="2838450" y="2249488"/>
              <a:ext cx="296863" cy="427038"/>
            </a:xfrm>
            <a:custGeom>
              <a:avLst/>
              <a:gdLst/>
              <a:ahLst/>
              <a:cxnLst>
                <a:cxn ang="0">
                  <a:pos x="79" y="45"/>
                </a:cxn>
                <a:cxn ang="0">
                  <a:pos x="78" y="38"/>
                </a:cxn>
                <a:cxn ang="0">
                  <a:pos x="41" y="51"/>
                </a:cxn>
                <a:cxn ang="0">
                  <a:pos x="32" y="33"/>
                </a:cxn>
                <a:cxn ang="0">
                  <a:pos x="13" y="11"/>
                </a:cxn>
                <a:cxn ang="0">
                  <a:pos x="0" y="7"/>
                </a:cxn>
                <a:cxn ang="0">
                  <a:pos x="17" y="31"/>
                </a:cxn>
                <a:cxn ang="0">
                  <a:pos x="36" y="72"/>
                </a:cxn>
                <a:cxn ang="0">
                  <a:pos x="23" y="113"/>
                </a:cxn>
                <a:cxn ang="0">
                  <a:pos x="30" y="112"/>
                </a:cxn>
                <a:cxn ang="0">
                  <a:pos x="43" y="61"/>
                </a:cxn>
                <a:cxn ang="0">
                  <a:pos x="56" y="48"/>
                </a:cxn>
                <a:cxn ang="0">
                  <a:pos x="79" y="45"/>
                </a:cxn>
              </a:cxnLst>
              <a:rect l="0" t="0" r="r" b="b"/>
              <a:pathLst>
                <a:path w="79" h="114">
                  <a:moveTo>
                    <a:pt x="79" y="45"/>
                  </a:moveTo>
                  <a:cubicBezTo>
                    <a:pt x="79" y="42"/>
                    <a:pt x="77" y="42"/>
                    <a:pt x="78" y="38"/>
                  </a:cubicBezTo>
                  <a:cubicBezTo>
                    <a:pt x="63" y="35"/>
                    <a:pt x="49" y="38"/>
                    <a:pt x="41" y="51"/>
                  </a:cubicBezTo>
                  <a:cubicBezTo>
                    <a:pt x="38" y="45"/>
                    <a:pt x="33" y="40"/>
                    <a:pt x="32" y="33"/>
                  </a:cubicBezTo>
                  <a:cubicBezTo>
                    <a:pt x="23" y="27"/>
                    <a:pt x="21" y="16"/>
                    <a:pt x="13" y="11"/>
                  </a:cubicBezTo>
                  <a:cubicBezTo>
                    <a:pt x="10" y="7"/>
                    <a:pt x="4" y="0"/>
                    <a:pt x="0" y="7"/>
                  </a:cubicBezTo>
                  <a:cubicBezTo>
                    <a:pt x="4" y="17"/>
                    <a:pt x="15" y="19"/>
                    <a:pt x="17" y="31"/>
                  </a:cubicBezTo>
                  <a:cubicBezTo>
                    <a:pt x="25" y="42"/>
                    <a:pt x="37" y="51"/>
                    <a:pt x="36" y="72"/>
                  </a:cubicBezTo>
                  <a:cubicBezTo>
                    <a:pt x="35" y="87"/>
                    <a:pt x="22" y="99"/>
                    <a:pt x="23" y="113"/>
                  </a:cubicBezTo>
                  <a:cubicBezTo>
                    <a:pt x="27" y="114"/>
                    <a:pt x="27" y="112"/>
                    <a:pt x="30" y="112"/>
                  </a:cubicBezTo>
                  <a:cubicBezTo>
                    <a:pt x="37" y="99"/>
                    <a:pt x="48" y="78"/>
                    <a:pt x="43" y="61"/>
                  </a:cubicBezTo>
                  <a:cubicBezTo>
                    <a:pt x="49" y="58"/>
                    <a:pt x="52" y="53"/>
                    <a:pt x="56" y="48"/>
                  </a:cubicBezTo>
                  <a:cubicBezTo>
                    <a:pt x="63" y="45"/>
                    <a:pt x="70" y="48"/>
                    <a:pt x="79" y="4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31"/>
            <p:cNvSpPr>
              <a:spLocks/>
            </p:cNvSpPr>
            <p:nvPr/>
          </p:nvSpPr>
          <p:spPr bwMode="auto">
            <a:xfrm>
              <a:off x="2959100" y="2114550"/>
              <a:ext cx="82550" cy="8890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17"/>
                </a:cxn>
                <a:cxn ang="0">
                  <a:pos x="3" y="24"/>
                </a:cxn>
                <a:cxn ang="0">
                  <a:pos x="21" y="5"/>
                </a:cxn>
                <a:cxn ang="0">
                  <a:pos x="21" y="0"/>
                </a:cxn>
              </a:cxnLst>
              <a:rect l="0" t="0" r="r" b="b"/>
              <a:pathLst>
                <a:path w="22" h="24">
                  <a:moveTo>
                    <a:pt x="21" y="0"/>
                  </a:moveTo>
                  <a:cubicBezTo>
                    <a:pt x="12" y="4"/>
                    <a:pt x="7" y="11"/>
                    <a:pt x="0" y="17"/>
                  </a:cubicBezTo>
                  <a:cubicBezTo>
                    <a:pt x="0" y="20"/>
                    <a:pt x="1" y="23"/>
                    <a:pt x="3" y="24"/>
                  </a:cubicBezTo>
                  <a:cubicBezTo>
                    <a:pt x="12" y="20"/>
                    <a:pt x="14" y="10"/>
                    <a:pt x="21" y="5"/>
                  </a:cubicBezTo>
                  <a:cubicBezTo>
                    <a:pt x="22" y="3"/>
                    <a:pt x="21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32"/>
            <p:cNvSpPr>
              <a:spLocks/>
            </p:cNvSpPr>
            <p:nvPr/>
          </p:nvSpPr>
          <p:spPr bwMode="auto">
            <a:xfrm>
              <a:off x="2703513" y="2286000"/>
              <a:ext cx="198438" cy="57467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" y="13"/>
                </a:cxn>
                <a:cxn ang="0">
                  <a:pos x="12" y="45"/>
                </a:cxn>
                <a:cxn ang="0">
                  <a:pos x="23" y="69"/>
                </a:cxn>
                <a:cxn ang="0">
                  <a:pos x="45" y="109"/>
                </a:cxn>
                <a:cxn ang="0">
                  <a:pos x="42" y="139"/>
                </a:cxn>
                <a:cxn ang="0">
                  <a:pos x="43" y="153"/>
                </a:cxn>
                <a:cxn ang="0">
                  <a:pos x="50" y="130"/>
                </a:cxn>
                <a:cxn ang="0">
                  <a:pos x="53" y="114"/>
                </a:cxn>
                <a:cxn ang="0">
                  <a:pos x="50" y="93"/>
                </a:cxn>
                <a:cxn ang="0">
                  <a:pos x="33" y="72"/>
                </a:cxn>
                <a:cxn ang="0">
                  <a:pos x="32" y="63"/>
                </a:cxn>
                <a:cxn ang="0">
                  <a:pos x="22" y="50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22" y="28"/>
                </a:cxn>
                <a:cxn ang="0">
                  <a:pos x="11" y="2"/>
                </a:cxn>
                <a:cxn ang="0">
                  <a:pos x="0" y="5"/>
                </a:cxn>
              </a:cxnLst>
              <a:rect l="0" t="0" r="r" b="b"/>
              <a:pathLst>
                <a:path w="53" h="153">
                  <a:moveTo>
                    <a:pt x="0" y="5"/>
                  </a:moveTo>
                  <a:cubicBezTo>
                    <a:pt x="2" y="9"/>
                    <a:pt x="5" y="10"/>
                    <a:pt x="8" y="13"/>
                  </a:cubicBezTo>
                  <a:cubicBezTo>
                    <a:pt x="13" y="26"/>
                    <a:pt x="11" y="34"/>
                    <a:pt x="12" y="45"/>
                  </a:cubicBezTo>
                  <a:cubicBezTo>
                    <a:pt x="13" y="55"/>
                    <a:pt x="18" y="62"/>
                    <a:pt x="23" y="69"/>
                  </a:cubicBezTo>
                  <a:cubicBezTo>
                    <a:pt x="29" y="78"/>
                    <a:pt x="44" y="95"/>
                    <a:pt x="45" y="109"/>
                  </a:cubicBezTo>
                  <a:cubicBezTo>
                    <a:pt x="45" y="115"/>
                    <a:pt x="43" y="130"/>
                    <a:pt x="42" y="139"/>
                  </a:cubicBezTo>
                  <a:cubicBezTo>
                    <a:pt x="42" y="144"/>
                    <a:pt x="38" y="150"/>
                    <a:pt x="43" y="153"/>
                  </a:cubicBezTo>
                  <a:cubicBezTo>
                    <a:pt x="50" y="150"/>
                    <a:pt x="49" y="140"/>
                    <a:pt x="50" y="130"/>
                  </a:cubicBezTo>
                  <a:cubicBezTo>
                    <a:pt x="50" y="125"/>
                    <a:pt x="53" y="119"/>
                    <a:pt x="53" y="114"/>
                  </a:cubicBezTo>
                  <a:cubicBezTo>
                    <a:pt x="53" y="106"/>
                    <a:pt x="49" y="100"/>
                    <a:pt x="50" y="93"/>
                  </a:cubicBezTo>
                  <a:cubicBezTo>
                    <a:pt x="42" y="88"/>
                    <a:pt x="40" y="77"/>
                    <a:pt x="33" y="72"/>
                  </a:cubicBezTo>
                  <a:cubicBezTo>
                    <a:pt x="34" y="68"/>
                    <a:pt x="32" y="67"/>
                    <a:pt x="32" y="63"/>
                  </a:cubicBezTo>
                  <a:cubicBezTo>
                    <a:pt x="30" y="58"/>
                    <a:pt x="22" y="55"/>
                    <a:pt x="22" y="50"/>
                  </a:cubicBezTo>
                  <a:cubicBezTo>
                    <a:pt x="21" y="48"/>
                    <a:pt x="23" y="48"/>
                    <a:pt x="23" y="47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20" y="40"/>
                    <a:pt x="22" y="34"/>
                    <a:pt x="22" y="28"/>
                  </a:cubicBezTo>
                  <a:cubicBezTo>
                    <a:pt x="21" y="17"/>
                    <a:pt x="13" y="10"/>
                    <a:pt x="11" y="2"/>
                  </a:cubicBezTo>
                  <a:cubicBezTo>
                    <a:pt x="5" y="0"/>
                    <a:pt x="3" y="2"/>
                    <a:pt x="0" y="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33"/>
            <p:cNvSpPr>
              <a:spLocks/>
            </p:cNvSpPr>
            <p:nvPr/>
          </p:nvSpPr>
          <p:spPr bwMode="auto">
            <a:xfrm>
              <a:off x="2673350" y="1990725"/>
              <a:ext cx="112713" cy="19843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4" y="30"/>
                </a:cxn>
                <a:cxn ang="0">
                  <a:pos x="23" y="46"/>
                </a:cxn>
                <a:cxn ang="0">
                  <a:pos x="28" y="52"/>
                </a:cxn>
                <a:cxn ang="0">
                  <a:pos x="30" y="48"/>
                </a:cxn>
                <a:cxn ang="0">
                  <a:pos x="17" y="16"/>
                </a:cxn>
                <a:cxn ang="0">
                  <a:pos x="0" y="6"/>
                </a:cxn>
              </a:cxnLst>
              <a:rect l="0" t="0" r="r" b="b"/>
              <a:pathLst>
                <a:path w="30" h="53">
                  <a:moveTo>
                    <a:pt x="0" y="6"/>
                  </a:moveTo>
                  <a:cubicBezTo>
                    <a:pt x="3" y="14"/>
                    <a:pt x="10" y="22"/>
                    <a:pt x="14" y="30"/>
                  </a:cubicBezTo>
                  <a:cubicBezTo>
                    <a:pt x="17" y="37"/>
                    <a:pt x="18" y="40"/>
                    <a:pt x="23" y="46"/>
                  </a:cubicBezTo>
                  <a:cubicBezTo>
                    <a:pt x="24" y="48"/>
                    <a:pt x="24" y="53"/>
                    <a:pt x="28" y="52"/>
                  </a:cubicBezTo>
                  <a:cubicBezTo>
                    <a:pt x="30" y="51"/>
                    <a:pt x="29" y="48"/>
                    <a:pt x="30" y="48"/>
                  </a:cubicBezTo>
                  <a:cubicBezTo>
                    <a:pt x="27" y="36"/>
                    <a:pt x="19" y="30"/>
                    <a:pt x="17" y="16"/>
                  </a:cubicBezTo>
                  <a:cubicBezTo>
                    <a:pt x="11" y="14"/>
                    <a:pt x="8" y="0"/>
                    <a:pt x="0" y="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34"/>
            <p:cNvSpPr>
              <a:spLocks/>
            </p:cNvSpPr>
            <p:nvPr/>
          </p:nvSpPr>
          <p:spPr bwMode="auto">
            <a:xfrm>
              <a:off x="3333750" y="1897063"/>
              <a:ext cx="292100" cy="254000"/>
            </a:xfrm>
            <a:custGeom>
              <a:avLst/>
              <a:gdLst/>
              <a:ahLst/>
              <a:cxnLst>
                <a:cxn ang="0">
                  <a:pos x="72" y="39"/>
                </a:cxn>
                <a:cxn ang="0">
                  <a:pos x="63" y="41"/>
                </a:cxn>
                <a:cxn ang="0">
                  <a:pos x="11" y="15"/>
                </a:cxn>
                <a:cxn ang="0">
                  <a:pos x="0" y="6"/>
                </a:cxn>
                <a:cxn ang="0">
                  <a:pos x="7" y="21"/>
                </a:cxn>
                <a:cxn ang="0">
                  <a:pos x="40" y="44"/>
                </a:cxn>
                <a:cxn ang="0">
                  <a:pos x="59" y="61"/>
                </a:cxn>
                <a:cxn ang="0">
                  <a:pos x="57" y="47"/>
                </a:cxn>
                <a:cxn ang="0">
                  <a:pos x="74" y="50"/>
                </a:cxn>
                <a:cxn ang="0">
                  <a:pos x="72" y="39"/>
                </a:cxn>
              </a:cxnLst>
              <a:rect l="0" t="0" r="r" b="b"/>
              <a:pathLst>
                <a:path w="78" h="68">
                  <a:moveTo>
                    <a:pt x="72" y="39"/>
                  </a:moveTo>
                  <a:cubicBezTo>
                    <a:pt x="68" y="38"/>
                    <a:pt x="67" y="40"/>
                    <a:pt x="63" y="41"/>
                  </a:cubicBezTo>
                  <a:cubicBezTo>
                    <a:pt x="41" y="37"/>
                    <a:pt x="19" y="32"/>
                    <a:pt x="11" y="15"/>
                  </a:cubicBezTo>
                  <a:cubicBezTo>
                    <a:pt x="8" y="11"/>
                    <a:pt x="9" y="0"/>
                    <a:pt x="0" y="6"/>
                  </a:cubicBezTo>
                  <a:cubicBezTo>
                    <a:pt x="1" y="13"/>
                    <a:pt x="2" y="15"/>
                    <a:pt x="7" y="21"/>
                  </a:cubicBezTo>
                  <a:cubicBezTo>
                    <a:pt x="14" y="30"/>
                    <a:pt x="25" y="42"/>
                    <a:pt x="40" y="44"/>
                  </a:cubicBezTo>
                  <a:cubicBezTo>
                    <a:pt x="35" y="56"/>
                    <a:pt x="46" y="68"/>
                    <a:pt x="59" y="61"/>
                  </a:cubicBezTo>
                  <a:cubicBezTo>
                    <a:pt x="60" y="57"/>
                    <a:pt x="61" y="49"/>
                    <a:pt x="57" y="47"/>
                  </a:cubicBezTo>
                  <a:cubicBezTo>
                    <a:pt x="61" y="46"/>
                    <a:pt x="67" y="51"/>
                    <a:pt x="74" y="50"/>
                  </a:cubicBezTo>
                  <a:cubicBezTo>
                    <a:pt x="78" y="47"/>
                    <a:pt x="77" y="40"/>
                    <a:pt x="72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1781175" y="1363662"/>
              <a:ext cx="2295525" cy="4248150"/>
            </a:xfrm>
            <a:custGeom>
              <a:avLst/>
              <a:gdLst/>
              <a:ahLst/>
              <a:cxnLst>
                <a:cxn ang="0">
                  <a:pos x="490" y="442"/>
                </a:cxn>
                <a:cxn ang="0">
                  <a:pos x="490" y="244"/>
                </a:cxn>
                <a:cxn ang="0">
                  <a:pos x="550" y="156"/>
                </a:cxn>
                <a:cxn ang="0">
                  <a:pos x="528" y="38"/>
                </a:cxn>
                <a:cxn ang="0">
                  <a:pos x="354" y="76"/>
                </a:cxn>
                <a:cxn ang="0">
                  <a:pos x="306" y="125"/>
                </a:cxn>
                <a:cxn ang="0">
                  <a:pos x="159" y="135"/>
                </a:cxn>
                <a:cxn ang="0">
                  <a:pos x="67" y="270"/>
                </a:cxn>
                <a:cxn ang="0">
                  <a:pos x="12" y="491"/>
                </a:cxn>
                <a:cxn ang="0">
                  <a:pos x="15" y="614"/>
                </a:cxn>
                <a:cxn ang="0">
                  <a:pos x="98" y="667"/>
                </a:cxn>
                <a:cxn ang="0">
                  <a:pos x="225" y="679"/>
                </a:cxn>
                <a:cxn ang="0">
                  <a:pos x="88" y="650"/>
                </a:cxn>
                <a:cxn ang="0">
                  <a:pos x="24" y="468"/>
                </a:cxn>
                <a:cxn ang="0">
                  <a:pos x="73" y="275"/>
                </a:cxn>
                <a:cxn ang="0">
                  <a:pos x="148" y="145"/>
                </a:cxn>
                <a:cxn ang="0">
                  <a:pos x="292" y="139"/>
                </a:cxn>
                <a:cxn ang="0">
                  <a:pos x="415" y="18"/>
                </a:cxn>
                <a:cxn ang="0">
                  <a:pos x="526" y="184"/>
                </a:cxn>
                <a:cxn ang="0">
                  <a:pos x="414" y="259"/>
                </a:cxn>
                <a:cxn ang="0">
                  <a:pos x="395" y="269"/>
                </a:cxn>
                <a:cxn ang="0">
                  <a:pos x="415" y="367"/>
                </a:cxn>
                <a:cxn ang="0">
                  <a:pos x="427" y="364"/>
                </a:cxn>
                <a:cxn ang="0">
                  <a:pos x="398" y="304"/>
                </a:cxn>
                <a:cxn ang="0">
                  <a:pos x="497" y="268"/>
                </a:cxn>
                <a:cxn ang="0">
                  <a:pos x="480" y="449"/>
                </a:cxn>
                <a:cxn ang="0">
                  <a:pos x="379" y="443"/>
                </a:cxn>
                <a:cxn ang="0">
                  <a:pos x="282" y="409"/>
                </a:cxn>
                <a:cxn ang="0">
                  <a:pos x="560" y="543"/>
                </a:cxn>
                <a:cxn ang="0">
                  <a:pos x="589" y="633"/>
                </a:cxn>
                <a:cxn ang="0">
                  <a:pos x="535" y="690"/>
                </a:cxn>
                <a:cxn ang="0">
                  <a:pos x="538" y="663"/>
                </a:cxn>
                <a:cxn ang="0">
                  <a:pos x="460" y="561"/>
                </a:cxn>
                <a:cxn ang="0">
                  <a:pos x="197" y="439"/>
                </a:cxn>
                <a:cxn ang="0">
                  <a:pos x="188" y="438"/>
                </a:cxn>
                <a:cxn ang="0">
                  <a:pos x="99" y="524"/>
                </a:cxn>
                <a:cxn ang="0">
                  <a:pos x="380" y="561"/>
                </a:cxn>
                <a:cxn ang="0">
                  <a:pos x="500" y="690"/>
                </a:cxn>
                <a:cxn ang="0">
                  <a:pos x="573" y="752"/>
                </a:cxn>
                <a:cxn ang="0">
                  <a:pos x="457" y="870"/>
                </a:cxn>
                <a:cxn ang="0">
                  <a:pos x="400" y="1100"/>
                </a:cxn>
                <a:cxn ang="0">
                  <a:pos x="286" y="964"/>
                </a:cxn>
                <a:cxn ang="0">
                  <a:pos x="404" y="771"/>
                </a:cxn>
                <a:cxn ang="0">
                  <a:pos x="435" y="719"/>
                </a:cxn>
                <a:cxn ang="0">
                  <a:pos x="283" y="949"/>
                </a:cxn>
                <a:cxn ang="0">
                  <a:pos x="495" y="631"/>
                </a:cxn>
                <a:cxn ang="0">
                  <a:pos x="354" y="780"/>
                </a:cxn>
                <a:cxn ang="0">
                  <a:pos x="306" y="1017"/>
                </a:cxn>
                <a:cxn ang="0">
                  <a:pos x="358" y="1092"/>
                </a:cxn>
                <a:cxn ang="0">
                  <a:pos x="315" y="1069"/>
                </a:cxn>
                <a:cxn ang="0">
                  <a:pos x="207" y="1030"/>
                </a:cxn>
                <a:cxn ang="0">
                  <a:pos x="189" y="880"/>
                </a:cxn>
                <a:cxn ang="0">
                  <a:pos x="255" y="708"/>
                </a:cxn>
                <a:cxn ang="0">
                  <a:pos x="347" y="613"/>
                </a:cxn>
                <a:cxn ang="0">
                  <a:pos x="285" y="636"/>
                </a:cxn>
                <a:cxn ang="0">
                  <a:pos x="239" y="728"/>
                </a:cxn>
                <a:cxn ang="0">
                  <a:pos x="204" y="842"/>
                </a:cxn>
                <a:cxn ang="0">
                  <a:pos x="290" y="1091"/>
                </a:cxn>
                <a:cxn ang="0">
                  <a:pos x="427" y="1118"/>
                </a:cxn>
                <a:cxn ang="0">
                  <a:pos x="382" y="990"/>
                </a:cxn>
                <a:cxn ang="0">
                  <a:pos x="556" y="783"/>
                </a:cxn>
              </a:cxnLst>
              <a:rect l="0" t="0" r="r" b="b"/>
              <a:pathLst>
                <a:path w="612" h="1133">
                  <a:moveTo>
                    <a:pt x="609" y="605"/>
                  </a:moveTo>
                  <a:cubicBezTo>
                    <a:pt x="606" y="596"/>
                    <a:pt x="598" y="589"/>
                    <a:pt x="598" y="580"/>
                  </a:cubicBezTo>
                  <a:cubicBezTo>
                    <a:pt x="584" y="563"/>
                    <a:pt x="572" y="544"/>
                    <a:pt x="557" y="528"/>
                  </a:cubicBezTo>
                  <a:cubicBezTo>
                    <a:pt x="553" y="527"/>
                    <a:pt x="550" y="523"/>
                    <a:pt x="546" y="521"/>
                  </a:cubicBezTo>
                  <a:cubicBezTo>
                    <a:pt x="539" y="512"/>
                    <a:pt x="526" y="509"/>
                    <a:pt x="517" y="502"/>
                  </a:cubicBezTo>
                  <a:cubicBezTo>
                    <a:pt x="502" y="496"/>
                    <a:pt x="487" y="490"/>
                    <a:pt x="472" y="484"/>
                  </a:cubicBezTo>
                  <a:cubicBezTo>
                    <a:pt x="478" y="478"/>
                    <a:pt x="479" y="468"/>
                    <a:pt x="485" y="463"/>
                  </a:cubicBezTo>
                  <a:cubicBezTo>
                    <a:pt x="486" y="457"/>
                    <a:pt x="489" y="450"/>
                    <a:pt x="490" y="442"/>
                  </a:cubicBezTo>
                  <a:cubicBezTo>
                    <a:pt x="491" y="433"/>
                    <a:pt x="488" y="422"/>
                    <a:pt x="495" y="417"/>
                  </a:cubicBezTo>
                  <a:cubicBezTo>
                    <a:pt x="492" y="380"/>
                    <a:pt x="526" y="358"/>
                    <a:pt x="523" y="321"/>
                  </a:cubicBezTo>
                  <a:cubicBezTo>
                    <a:pt x="523" y="317"/>
                    <a:pt x="521" y="313"/>
                    <a:pt x="520" y="308"/>
                  </a:cubicBezTo>
                  <a:cubicBezTo>
                    <a:pt x="519" y="304"/>
                    <a:pt x="519" y="299"/>
                    <a:pt x="518" y="296"/>
                  </a:cubicBezTo>
                  <a:cubicBezTo>
                    <a:pt x="518" y="294"/>
                    <a:pt x="515" y="291"/>
                    <a:pt x="514" y="288"/>
                  </a:cubicBezTo>
                  <a:cubicBezTo>
                    <a:pt x="512" y="282"/>
                    <a:pt x="510" y="276"/>
                    <a:pt x="506" y="272"/>
                  </a:cubicBezTo>
                  <a:cubicBezTo>
                    <a:pt x="505" y="268"/>
                    <a:pt x="505" y="265"/>
                    <a:pt x="504" y="262"/>
                  </a:cubicBezTo>
                  <a:cubicBezTo>
                    <a:pt x="498" y="257"/>
                    <a:pt x="499" y="246"/>
                    <a:pt x="490" y="244"/>
                  </a:cubicBezTo>
                  <a:cubicBezTo>
                    <a:pt x="497" y="241"/>
                    <a:pt x="496" y="232"/>
                    <a:pt x="500" y="227"/>
                  </a:cubicBezTo>
                  <a:cubicBezTo>
                    <a:pt x="503" y="222"/>
                    <a:pt x="507" y="219"/>
                    <a:pt x="508" y="213"/>
                  </a:cubicBezTo>
                  <a:cubicBezTo>
                    <a:pt x="510" y="210"/>
                    <a:pt x="515" y="213"/>
                    <a:pt x="517" y="209"/>
                  </a:cubicBezTo>
                  <a:cubicBezTo>
                    <a:pt x="519" y="207"/>
                    <a:pt x="516" y="204"/>
                    <a:pt x="517" y="200"/>
                  </a:cubicBezTo>
                  <a:cubicBezTo>
                    <a:pt x="519" y="197"/>
                    <a:pt x="523" y="198"/>
                    <a:pt x="527" y="198"/>
                  </a:cubicBezTo>
                  <a:cubicBezTo>
                    <a:pt x="528" y="195"/>
                    <a:pt x="529" y="194"/>
                    <a:pt x="532" y="194"/>
                  </a:cubicBezTo>
                  <a:cubicBezTo>
                    <a:pt x="537" y="188"/>
                    <a:pt x="538" y="180"/>
                    <a:pt x="541" y="172"/>
                  </a:cubicBezTo>
                  <a:cubicBezTo>
                    <a:pt x="543" y="166"/>
                    <a:pt x="548" y="162"/>
                    <a:pt x="550" y="156"/>
                  </a:cubicBezTo>
                  <a:cubicBezTo>
                    <a:pt x="551" y="154"/>
                    <a:pt x="551" y="150"/>
                    <a:pt x="552" y="147"/>
                  </a:cubicBezTo>
                  <a:cubicBezTo>
                    <a:pt x="555" y="138"/>
                    <a:pt x="556" y="129"/>
                    <a:pt x="557" y="117"/>
                  </a:cubicBezTo>
                  <a:cubicBezTo>
                    <a:pt x="557" y="111"/>
                    <a:pt x="558" y="103"/>
                    <a:pt x="558" y="99"/>
                  </a:cubicBezTo>
                  <a:cubicBezTo>
                    <a:pt x="558" y="96"/>
                    <a:pt x="556" y="94"/>
                    <a:pt x="555" y="91"/>
                  </a:cubicBezTo>
                  <a:cubicBezTo>
                    <a:pt x="554" y="87"/>
                    <a:pt x="556" y="82"/>
                    <a:pt x="555" y="79"/>
                  </a:cubicBezTo>
                  <a:cubicBezTo>
                    <a:pt x="555" y="78"/>
                    <a:pt x="553" y="75"/>
                    <a:pt x="552" y="73"/>
                  </a:cubicBezTo>
                  <a:cubicBezTo>
                    <a:pt x="550" y="69"/>
                    <a:pt x="547" y="67"/>
                    <a:pt x="545" y="62"/>
                  </a:cubicBezTo>
                  <a:cubicBezTo>
                    <a:pt x="541" y="54"/>
                    <a:pt x="534" y="46"/>
                    <a:pt x="528" y="38"/>
                  </a:cubicBezTo>
                  <a:cubicBezTo>
                    <a:pt x="517" y="34"/>
                    <a:pt x="509" y="22"/>
                    <a:pt x="497" y="16"/>
                  </a:cubicBezTo>
                  <a:cubicBezTo>
                    <a:pt x="494" y="15"/>
                    <a:pt x="489" y="14"/>
                    <a:pt x="485" y="13"/>
                  </a:cubicBezTo>
                  <a:cubicBezTo>
                    <a:pt x="475" y="9"/>
                    <a:pt x="458" y="2"/>
                    <a:pt x="447" y="1"/>
                  </a:cubicBezTo>
                  <a:cubicBezTo>
                    <a:pt x="436" y="0"/>
                    <a:pt x="420" y="4"/>
                    <a:pt x="411" y="8"/>
                  </a:cubicBezTo>
                  <a:cubicBezTo>
                    <a:pt x="407" y="10"/>
                    <a:pt x="404" y="13"/>
                    <a:pt x="400" y="17"/>
                  </a:cubicBezTo>
                  <a:cubicBezTo>
                    <a:pt x="398" y="19"/>
                    <a:pt x="395" y="22"/>
                    <a:pt x="392" y="24"/>
                  </a:cubicBezTo>
                  <a:cubicBezTo>
                    <a:pt x="382" y="31"/>
                    <a:pt x="376" y="49"/>
                    <a:pt x="364" y="57"/>
                  </a:cubicBezTo>
                  <a:cubicBezTo>
                    <a:pt x="361" y="63"/>
                    <a:pt x="358" y="69"/>
                    <a:pt x="354" y="76"/>
                  </a:cubicBezTo>
                  <a:cubicBezTo>
                    <a:pt x="354" y="76"/>
                    <a:pt x="352" y="77"/>
                    <a:pt x="351" y="77"/>
                  </a:cubicBezTo>
                  <a:cubicBezTo>
                    <a:pt x="351" y="78"/>
                    <a:pt x="352" y="80"/>
                    <a:pt x="351" y="81"/>
                  </a:cubicBezTo>
                  <a:cubicBezTo>
                    <a:pt x="349" y="85"/>
                    <a:pt x="346" y="88"/>
                    <a:pt x="344" y="91"/>
                  </a:cubicBezTo>
                  <a:cubicBezTo>
                    <a:pt x="341" y="95"/>
                    <a:pt x="341" y="99"/>
                    <a:pt x="338" y="102"/>
                  </a:cubicBezTo>
                  <a:cubicBezTo>
                    <a:pt x="336" y="105"/>
                    <a:pt x="334" y="107"/>
                    <a:pt x="330" y="110"/>
                  </a:cubicBezTo>
                  <a:cubicBezTo>
                    <a:pt x="328" y="112"/>
                    <a:pt x="325" y="115"/>
                    <a:pt x="323" y="117"/>
                  </a:cubicBezTo>
                  <a:cubicBezTo>
                    <a:pt x="322" y="118"/>
                    <a:pt x="319" y="117"/>
                    <a:pt x="317" y="118"/>
                  </a:cubicBezTo>
                  <a:cubicBezTo>
                    <a:pt x="315" y="119"/>
                    <a:pt x="310" y="123"/>
                    <a:pt x="306" y="125"/>
                  </a:cubicBezTo>
                  <a:cubicBezTo>
                    <a:pt x="304" y="126"/>
                    <a:pt x="300" y="125"/>
                    <a:pt x="297" y="127"/>
                  </a:cubicBezTo>
                  <a:cubicBezTo>
                    <a:pt x="294" y="128"/>
                    <a:pt x="292" y="130"/>
                    <a:pt x="290" y="131"/>
                  </a:cubicBezTo>
                  <a:cubicBezTo>
                    <a:pt x="282" y="135"/>
                    <a:pt x="276" y="135"/>
                    <a:pt x="265" y="136"/>
                  </a:cubicBezTo>
                  <a:cubicBezTo>
                    <a:pt x="261" y="137"/>
                    <a:pt x="257" y="139"/>
                    <a:pt x="254" y="139"/>
                  </a:cubicBezTo>
                  <a:cubicBezTo>
                    <a:pt x="250" y="140"/>
                    <a:pt x="246" y="139"/>
                    <a:pt x="242" y="139"/>
                  </a:cubicBezTo>
                  <a:cubicBezTo>
                    <a:pt x="232" y="141"/>
                    <a:pt x="215" y="148"/>
                    <a:pt x="199" y="144"/>
                  </a:cubicBezTo>
                  <a:cubicBezTo>
                    <a:pt x="194" y="143"/>
                    <a:pt x="193" y="141"/>
                    <a:pt x="188" y="139"/>
                  </a:cubicBezTo>
                  <a:cubicBezTo>
                    <a:pt x="178" y="137"/>
                    <a:pt x="167" y="138"/>
                    <a:pt x="159" y="135"/>
                  </a:cubicBezTo>
                  <a:cubicBezTo>
                    <a:pt x="149" y="138"/>
                    <a:pt x="135" y="142"/>
                    <a:pt x="128" y="148"/>
                  </a:cubicBezTo>
                  <a:cubicBezTo>
                    <a:pt x="118" y="157"/>
                    <a:pt x="120" y="173"/>
                    <a:pt x="114" y="187"/>
                  </a:cubicBezTo>
                  <a:cubicBezTo>
                    <a:pt x="113" y="190"/>
                    <a:pt x="108" y="186"/>
                    <a:pt x="106" y="190"/>
                  </a:cubicBezTo>
                  <a:cubicBezTo>
                    <a:pt x="100" y="202"/>
                    <a:pt x="93" y="215"/>
                    <a:pt x="85" y="228"/>
                  </a:cubicBezTo>
                  <a:cubicBezTo>
                    <a:pt x="85" y="229"/>
                    <a:pt x="85" y="231"/>
                    <a:pt x="84" y="232"/>
                  </a:cubicBezTo>
                  <a:cubicBezTo>
                    <a:pt x="84" y="233"/>
                    <a:pt x="82" y="232"/>
                    <a:pt x="81" y="233"/>
                  </a:cubicBezTo>
                  <a:cubicBezTo>
                    <a:pt x="80" y="236"/>
                    <a:pt x="79" y="241"/>
                    <a:pt x="77" y="245"/>
                  </a:cubicBezTo>
                  <a:cubicBezTo>
                    <a:pt x="74" y="252"/>
                    <a:pt x="70" y="259"/>
                    <a:pt x="67" y="270"/>
                  </a:cubicBezTo>
                  <a:cubicBezTo>
                    <a:pt x="65" y="275"/>
                    <a:pt x="63" y="282"/>
                    <a:pt x="63" y="286"/>
                  </a:cubicBezTo>
                  <a:cubicBezTo>
                    <a:pt x="63" y="292"/>
                    <a:pt x="66" y="298"/>
                    <a:pt x="65" y="303"/>
                  </a:cubicBezTo>
                  <a:cubicBezTo>
                    <a:pt x="64" y="318"/>
                    <a:pt x="57" y="327"/>
                    <a:pt x="48" y="337"/>
                  </a:cubicBezTo>
                  <a:cubicBezTo>
                    <a:pt x="46" y="350"/>
                    <a:pt x="40" y="360"/>
                    <a:pt x="37" y="374"/>
                  </a:cubicBezTo>
                  <a:cubicBezTo>
                    <a:pt x="34" y="388"/>
                    <a:pt x="31" y="401"/>
                    <a:pt x="27" y="417"/>
                  </a:cubicBezTo>
                  <a:cubicBezTo>
                    <a:pt x="26" y="423"/>
                    <a:pt x="25" y="428"/>
                    <a:pt x="23" y="438"/>
                  </a:cubicBezTo>
                  <a:cubicBezTo>
                    <a:pt x="22" y="447"/>
                    <a:pt x="17" y="456"/>
                    <a:pt x="16" y="465"/>
                  </a:cubicBezTo>
                  <a:cubicBezTo>
                    <a:pt x="15" y="474"/>
                    <a:pt x="14" y="482"/>
                    <a:pt x="12" y="491"/>
                  </a:cubicBezTo>
                  <a:cubicBezTo>
                    <a:pt x="9" y="505"/>
                    <a:pt x="4" y="522"/>
                    <a:pt x="3" y="539"/>
                  </a:cubicBezTo>
                  <a:cubicBezTo>
                    <a:pt x="2" y="542"/>
                    <a:pt x="3" y="546"/>
                    <a:pt x="3" y="550"/>
                  </a:cubicBezTo>
                  <a:cubicBezTo>
                    <a:pt x="2" y="556"/>
                    <a:pt x="0" y="559"/>
                    <a:pt x="1" y="566"/>
                  </a:cubicBezTo>
                  <a:cubicBezTo>
                    <a:pt x="3" y="579"/>
                    <a:pt x="5" y="595"/>
                    <a:pt x="12" y="604"/>
                  </a:cubicBezTo>
                  <a:cubicBezTo>
                    <a:pt x="12" y="604"/>
                    <a:pt x="11" y="604"/>
                    <a:pt x="10" y="605"/>
                  </a:cubicBezTo>
                  <a:cubicBezTo>
                    <a:pt x="12" y="605"/>
                    <a:pt x="12" y="605"/>
                    <a:pt x="12" y="605"/>
                  </a:cubicBezTo>
                  <a:cubicBezTo>
                    <a:pt x="12" y="617"/>
                    <a:pt x="12" y="617"/>
                    <a:pt x="12" y="617"/>
                  </a:cubicBezTo>
                  <a:cubicBezTo>
                    <a:pt x="13" y="616"/>
                    <a:pt x="14" y="615"/>
                    <a:pt x="15" y="614"/>
                  </a:cubicBezTo>
                  <a:cubicBezTo>
                    <a:pt x="19" y="625"/>
                    <a:pt x="31" y="627"/>
                    <a:pt x="37" y="635"/>
                  </a:cubicBezTo>
                  <a:cubicBezTo>
                    <a:pt x="40" y="636"/>
                    <a:pt x="43" y="638"/>
                    <a:pt x="46" y="639"/>
                  </a:cubicBezTo>
                  <a:cubicBezTo>
                    <a:pt x="47" y="642"/>
                    <a:pt x="48" y="645"/>
                    <a:pt x="51" y="647"/>
                  </a:cubicBezTo>
                  <a:cubicBezTo>
                    <a:pt x="53" y="647"/>
                    <a:pt x="55" y="647"/>
                    <a:pt x="57" y="647"/>
                  </a:cubicBezTo>
                  <a:cubicBezTo>
                    <a:pt x="57" y="649"/>
                    <a:pt x="57" y="650"/>
                    <a:pt x="59" y="651"/>
                  </a:cubicBezTo>
                  <a:cubicBezTo>
                    <a:pt x="67" y="653"/>
                    <a:pt x="76" y="659"/>
                    <a:pt x="83" y="661"/>
                  </a:cubicBezTo>
                  <a:cubicBezTo>
                    <a:pt x="86" y="662"/>
                    <a:pt x="89" y="662"/>
                    <a:pt x="92" y="663"/>
                  </a:cubicBezTo>
                  <a:cubicBezTo>
                    <a:pt x="94" y="664"/>
                    <a:pt x="96" y="666"/>
                    <a:pt x="98" y="667"/>
                  </a:cubicBezTo>
                  <a:cubicBezTo>
                    <a:pt x="100" y="667"/>
                    <a:pt x="102" y="667"/>
                    <a:pt x="104" y="668"/>
                  </a:cubicBezTo>
                  <a:cubicBezTo>
                    <a:pt x="108" y="669"/>
                    <a:pt x="111" y="672"/>
                    <a:pt x="114" y="673"/>
                  </a:cubicBezTo>
                  <a:cubicBezTo>
                    <a:pt x="119" y="674"/>
                    <a:pt x="125" y="673"/>
                    <a:pt x="130" y="677"/>
                  </a:cubicBezTo>
                  <a:cubicBezTo>
                    <a:pt x="132" y="677"/>
                    <a:pt x="132" y="675"/>
                    <a:pt x="135" y="675"/>
                  </a:cubicBezTo>
                  <a:cubicBezTo>
                    <a:pt x="146" y="680"/>
                    <a:pt x="157" y="686"/>
                    <a:pt x="169" y="682"/>
                  </a:cubicBezTo>
                  <a:cubicBezTo>
                    <a:pt x="178" y="685"/>
                    <a:pt x="187" y="684"/>
                    <a:pt x="196" y="685"/>
                  </a:cubicBezTo>
                  <a:cubicBezTo>
                    <a:pt x="207" y="685"/>
                    <a:pt x="215" y="691"/>
                    <a:pt x="224" y="692"/>
                  </a:cubicBezTo>
                  <a:cubicBezTo>
                    <a:pt x="229" y="690"/>
                    <a:pt x="228" y="682"/>
                    <a:pt x="225" y="679"/>
                  </a:cubicBezTo>
                  <a:cubicBezTo>
                    <a:pt x="219" y="681"/>
                    <a:pt x="213" y="676"/>
                    <a:pt x="207" y="675"/>
                  </a:cubicBezTo>
                  <a:cubicBezTo>
                    <a:pt x="203" y="675"/>
                    <a:pt x="199" y="676"/>
                    <a:pt x="194" y="675"/>
                  </a:cubicBezTo>
                  <a:cubicBezTo>
                    <a:pt x="189" y="675"/>
                    <a:pt x="183" y="675"/>
                    <a:pt x="178" y="674"/>
                  </a:cubicBezTo>
                  <a:cubicBezTo>
                    <a:pt x="170" y="674"/>
                    <a:pt x="164" y="670"/>
                    <a:pt x="158" y="670"/>
                  </a:cubicBezTo>
                  <a:cubicBezTo>
                    <a:pt x="155" y="669"/>
                    <a:pt x="152" y="671"/>
                    <a:pt x="149" y="671"/>
                  </a:cubicBezTo>
                  <a:cubicBezTo>
                    <a:pt x="140" y="670"/>
                    <a:pt x="135" y="665"/>
                    <a:pt x="129" y="663"/>
                  </a:cubicBezTo>
                  <a:cubicBezTo>
                    <a:pt x="120" y="660"/>
                    <a:pt x="111" y="660"/>
                    <a:pt x="102" y="657"/>
                  </a:cubicBezTo>
                  <a:cubicBezTo>
                    <a:pt x="97" y="656"/>
                    <a:pt x="93" y="651"/>
                    <a:pt x="88" y="650"/>
                  </a:cubicBezTo>
                  <a:cubicBezTo>
                    <a:pt x="74" y="645"/>
                    <a:pt x="65" y="640"/>
                    <a:pt x="56" y="633"/>
                  </a:cubicBezTo>
                  <a:cubicBezTo>
                    <a:pt x="54" y="632"/>
                    <a:pt x="50" y="633"/>
                    <a:pt x="49" y="632"/>
                  </a:cubicBezTo>
                  <a:cubicBezTo>
                    <a:pt x="42" y="623"/>
                    <a:pt x="31" y="617"/>
                    <a:pt x="27" y="606"/>
                  </a:cubicBezTo>
                  <a:cubicBezTo>
                    <a:pt x="20" y="602"/>
                    <a:pt x="21" y="590"/>
                    <a:pt x="13" y="586"/>
                  </a:cubicBezTo>
                  <a:cubicBezTo>
                    <a:pt x="15" y="575"/>
                    <a:pt x="11" y="566"/>
                    <a:pt x="10" y="555"/>
                  </a:cubicBezTo>
                  <a:cubicBezTo>
                    <a:pt x="10" y="543"/>
                    <a:pt x="14" y="530"/>
                    <a:pt x="16" y="516"/>
                  </a:cubicBezTo>
                  <a:cubicBezTo>
                    <a:pt x="16" y="514"/>
                    <a:pt x="16" y="511"/>
                    <a:pt x="16" y="509"/>
                  </a:cubicBezTo>
                  <a:cubicBezTo>
                    <a:pt x="18" y="495"/>
                    <a:pt x="22" y="481"/>
                    <a:pt x="24" y="468"/>
                  </a:cubicBezTo>
                  <a:cubicBezTo>
                    <a:pt x="25" y="465"/>
                    <a:pt x="24" y="461"/>
                    <a:pt x="24" y="458"/>
                  </a:cubicBezTo>
                  <a:cubicBezTo>
                    <a:pt x="27" y="446"/>
                    <a:pt x="32" y="435"/>
                    <a:pt x="34" y="422"/>
                  </a:cubicBezTo>
                  <a:cubicBezTo>
                    <a:pt x="35" y="415"/>
                    <a:pt x="35" y="407"/>
                    <a:pt x="37" y="400"/>
                  </a:cubicBezTo>
                  <a:cubicBezTo>
                    <a:pt x="37" y="397"/>
                    <a:pt x="39" y="394"/>
                    <a:pt x="40" y="391"/>
                  </a:cubicBezTo>
                  <a:cubicBezTo>
                    <a:pt x="43" y="383"/>
                    <a:pt x="44" y="373"/>
                    <a:pt x="46" y="366"/>
                  </a:cubicBezTo>
                  <a:cubicBezTo>
                    <a:pt x="50" y="353"/>
                    <a:pt x="57" y="343"/>
                    <a:pt x="62" y="333"/>
                  </a:cubicBezTo>
                  <a:cubicBezTo>
                    <a:pt x="65" y="328"/>
                    <a:pt x="68" y="323"/>
                    <a:pt x="70" y="318"/>
                  </a:cubicBezTo>
                  <a:cubicBezTo>
                    <a:pt x="75" y="307"/>
                    <a:pt x="70" y="287"/>
                    <a:pt x="73" y="275"/>
                  </a:cubicBezTo>
                  <a:cubicBezTo>
                    <a:pt x="77" y="257"/>
                    <a:pt x="86" y="240"/>
                    <a:pt x="97" y="224"/>
                  </a:cubicBezTo>
                  <a:cubicBezTo>
                    <a:pt x="99" y="213"/>
                    <a:pt x="106" y="207"/>
                    <a:pt x="112" y="200"/>
                  </a:cubicBezTo>
                  <a:cubicBezTo>
                    <a:pt x="109" y="221"/>
                    <a:pt x="111" y="252"/>
                    <a:pt x="118" y="267"/>
                  </a:cubicBezTo>
                  <a:cubicBezTo>
                    <a:pt x="120" y="271"/>
                    <a:pt x="122" y="277"/>
                    <a:pt x="126" y="276"/>
                  </a:cubicBezTo>
                  <a:cubicBezTo>
                    <a:pt x="130" y="270"/>
                    <a:pt x="124" y="264"/>
                    <a:pt x="123" y="258"/>
                  </a:cubicBezTo>
                  <a:cubicBezTo>
                    <a:pt x="122" y="254"/>
                    <a:pt x="119" y="248"/>
                    <a:pt x="119" y="242"/>
                  </a:cubicBezTo>
                  <a:cubicBezTo>
                    <a:pt x="115" y="214"/>
                    <a:pt x="122" y="183"/>
                    <a:pt x="130" y="158"/>
                  </a:cubicBezTo>
                  <a:cubicBezTo>
                    <a:pt x="136" y="155"/>
                    <a:pt x="140" y="148"/>
                    <a:pt x="148" y="145"/>
                  </a:cubicBezTo>
                  <a:cubicBezTo>
                    <a:pt x="159" y="142"/>
                    <a:pt x="172" y="146"/>
                    <a:pt x="185" y="146"/>
                  </a:cubicBezTo>
                  <a:cubicBezTo>
                    <a:pt x="187" y="151"/>
                    <a:pt x="187" y="156"/>
                    <a:pt x="192" y="158"/>
                  </a:cubicBezTo>
                  <a:cubicBezTo>
                    <a:pt x="197" y="159"/>
                    <a:pt x="200" y="155"/>
                    <a:pt x="205" y="154"/>
                  </a:cubicBezTo>
                  <a:cubicBezTo>
                    <a:pt x="215" y="157"/>
                    <a:pt x="227" y="153"/>
                    <a:pt x="235" y="152"/>
                  </a:cubicBezTo>
                  <a:cubicBezTo>
                    <a:pt x="238" y="151"/>
                    <a:pt x="240" y="152"/>
                    <a:pt x="243" y="152"/>
                  </a:cubicBezTo>
                  <a:cubicBezTo>
                    <a:pt x="247" y="151"/>
                    <a:pt x="250" y="148"/>
                    <a:pt x="254" y="147"/>
                  </a:cubicBezTo>
                  <a:cubicBezTo>
                    <a:pt x="264" y="144"/>
                    <a:pt x="276" y="146"/>
                    <a:pt x="285" y="143"/>
                  </a:cubicBezTo>
                  <a:cubicBezTo>
                    <a:pt x="288" y="142"/>
                    <a:pt x="289" y="140"/>
                    <a:pt x="292" y="139"/>
                  </a:cubicBezTo>
                  <a:cubicBezTo>
                    <a:pt x="308" y="132"/>
                    <a:pt x="323" y="128"/>
                    <a:pt x="334" y="120"/>
                  </a:cubicBezTo>
                  <a:cubicBezTo>
                    <a:pt x="341" y="110"/>
                    <a:pt x="350" y="101"/>
                    <a:pt x="355" y="93"/>
                  </a:cubicBezTo>
                  <a:cubicBezTo>
                    <a:pt x="358" y="89"/>
                    <a:pt x="359" y="86"/>
                    <a:pt x="361" y="82"/>
                  </a:cubicBezTo>
                  <a:cubicBezTo>
                    <a:pt x="364" y="77"/>
                    <a:pt x="365" y="72"/>
                    <a:pt x="368" y="67"/>
                  </a:cubicBezTo>
                  <a:cubicBezTo>
                    <a:pt x="369" y="65"/>
                    <a:pt x="372" y="64"/>
                    <a:pt x="373" y="62"/>
                  </a:cubicBezTo>
                  <a:cubicBezTo>
                    <a:pt x="379" y="56"/>
                    <a:pt x="385" y="47"/>
                    <a:pt x="390" y="41"/>
                  </a:cubicBezTo>
                  <a:cubicBezTo>
                    <a:pt x="391" y="38"/>
                    <a:pt x="393" y="37"/>
                    <a:pt x="394" y="35"/>
                  </a:cubicBezTo>
                  <a:cubicBezTo>
                    <a:pt x="402" y="26"/>
                    <a:pt x="406" y="23"/>
                    <a:pt x="415" y="18"/>
                  </a:cubicBezTo>
                  <a:cubicBezTo>
                    <a:pt x="418" y="16"/>
                    <a:pt x="420" y="14"/>
                    <a:pt x="422" y="13"/>
                  </a:cubicBezTo>
                  <a:cubicBezTo>
                    <a:pt x="449" y="2"/>
                    <a:pt x="479" y="15"/>
                    <a:pt x="497" y="25"/>
                  </a:cubicBezTo>
                  <a:cubicBezTo>
                    <a:pt x="509" y="32"/>
                    <a:pt x="517" y="37"/>
                    <a:pt x="524" y="44"/>
                  </a:cubicBezTo>
                  <a:cubicBezTo>
                    <a:pt x="537" y="57"/>
                    <a:pt x="550" y="77"/>
                    <a:pt x="551" y="102"/>
                  </a:cubicBezTo>
                  <a:cubicBezTo>
                    <a:pt x="551" y="109"/>
                    <a:pt x="549" y="116"/>
                    <a:pt x="548" y="123"/>
                  </a:cubicBezTo>
                  <a:cubicBezTo>
                    <a:pt x="548" y="127"/>
                    <a:pt x="549" y="131"/>
                    <a:pt x="548" y="134"/>
                  </a:cubicBezTo>
                  <a:cubicBezTo>
                    <a:pt x="546" y="149"/>
                    <a:pt x="536" y="160"/>
                    <a:pt x="529" y="172"/>
                  </a:cubicBezTo>
                  <a:cubicBezTo>
                    <a:pt x="532" y="177"/>
                    <a:pt x="526" y="179"/>
                    <a:pt x="526" y="184"/>
                  </a:cubicBezTo>
                  <a:cubicBezTo>
                    <a:pt x="516" y="187"/>
                    <a:pt x="507" y="190"/>
                    <a:pt x="502" y="197"/>
                  </a:cubicBezTo>
                  <a:cubicBezTo>
                    <a:pt x="502" y="216"/>
                    <a:pt x="483" y="225"/>
                    <a:pt x="488" y="242"/>
                  </a:cubicBezTo>
                  <a:cubicBezTo>
                    <a:pt x="483" y="241"/>
                    <a:pt x="481" y="237"/>
                    <a:pt x="477" y="235"/>
                  </a:cubicBezTo>
                  <a:cubicBezTo>
                    <a:pt x="470" y="240"/>
                    <a:pt x="468" y="234"/>
                    <a:pt x="462" y="232"/>
                  </a:cubicBezTo>
                  <a:cubicBezTo>
                    <a:pt x="461" y="231"/>
                    <a:pt x="458" y="231"/>
                    <a:pt x="457" y="230"/>
                  </a:cubicBezTo>
                  <a:cubicBezTo>
                    <a:pt x="448" y="226"/>
                    <a:pt x="441" y="233"/>
                    <a:pt x="434" y="236"/>
                  </a:cubicBezTo>
                  <a:cubicBezTo>
                    <a:pt x="431" y="237"/>
                    <a:pt x="428" y="237"/>
                    <a:pt x="427" y="238"/>
                  </a:cubicBezTo>
                  <a:cubicBezTo>
                    <a:pt x="420" y="242"/>
                    <a:pt x="418" y="253"/>
                    <a:pt x="414" y="259"/>
                  </a:cubicBezTo>
                  <a:cubicBezTo>
                    <a:pt x="411" y="261"/>
                    <a:pt x="406" y="260"/>
                    <a:pt x="405" y="264"/>
                  </a:cubicBezTo>
                  <a:cubicBezTo>
                    <a:pt x="400" y="258"/>
                    <a:pt x="392" y="255"/>
                    <a:pt x="382" y="254"/>
                  </a:cubicBezTo>
                  <a:cubicBezTo>
                    <a:pt x="376" y="247"/>
                    <a:pt x="363" y="240"/>
                    <a:pt x="360" y="232"/>
                  </a:cubicBezTo>
                  <a:cubicBezTo>
                    <a:pt x="356" y="225"/>
                    <a:pt x="358" y="215"/>
                    <a:pt x="356" y="206"/>
                  </a:cubicBezTo>
                  <a:cubicBezTo>
                    <a:pt x="355" y="204"/>
                    <a:pt x="360" y="195"/>
                    <a:pt x="352" y="196"/>
                  </a:cubicBezTo>
                  <a:cubicBezTo>
                    <a:pt x="345" y="198"/>
                    <a:pt x="349" y="206"/>
                    <a:pt x="349" y="212"/>
                  </a:cubicBezTo>
                  <a:cubicBezTo>
                    <a:pt x="349" y="219"/>
                    <a:pt x="349" y="227"/>
                    <a:pt x="351" y="233"/>
                  </a:cubicBezTo>
                  <a:cubicBezTo>
                    <a:pt x="362" y="249"/>
                    <a:pt x="377" y="261"/>
                    <a:pt x="395" y="269"/>
                  </a:cubicBezTo>
                  <a:cubicBezTo>
                    <a:pt x="391" y="275"/>
                    <a:pt x="384" y="277"/>
                    <a:pt x="382" y="285"/>
                  </a:cubicBezTo>
                  <a:cubicBezTo>
                    <a:pt x="377" y="300"/>
                    <a:pt x="388" y="314"/>
                    <a:pt x="399" y="318"/>
                  </a:cubicBezTo>
                  <a:cubicBezTo>
                    <a:pt x="403" y="315"/>
                    <a:pt x="407" y="313"/>
                    <a:pt x="410" y="309"/>
                  </a:cubicBezTo>
                  <a:cubicBezTo>
                    <a:pt x="409" y="303"/>
                    <a:pt x="411" y="299"/>
                    <a:pt x="411" y="294"/>
                  </a:cubicBezTo>
                  <a:cubicBezTo>
                    <a:pt x="417" y="293"/>
                    <a:pt x="423" y="297"/>
                    <a:pt x="424" y="303"/>
                  </a:cubicBezTo>
                  <a:cubicBezTo>
                    <a:pt x="426" y="310"/>
                    <a:pt x="419" y="316"/>
                    <a:pt x="418" y="323"/>
                  </a:cubicBezTo>
                  <a:cubicBezTo>
                    <a:pt x="418" y="331"/>
                    <a:pt x="424" y="339"/>
                    <a:pt x="422" y="348"/>
                  </a:cubicBezTo>
                  <a:cubicBezTo>
                    <a:pt x="421" y="357"/>
                    <a:pt x="415" y="360"/>
                    <a:pt x="415" y="367"/>
                  </a:cubicBezTo>
                  <a:cubicBezTo>
                    <a:pt x="408" y="372"/>
                    <a:pt x="403" y="379"/>
                    <a:pt x="398" y="385"/>
                  </a:cubicBezTo>
                  <a:cubicBezTo>
                    <a:pt x="392" y="384"/>
                    <a:pt x="391" y="389"/>
                    <a:pt x="385" y="392"/>
                  </a:cubicBezTo>
                  <a:cubicBezTo>
                    <a:pt x="383" y="394"/>
                    <a:pt x="379" y="394"/>
                    <a:pt x="376" y="395"/>
                  </a:cubicBezTo>
                  <a:cubicBezTo>
                    <a:pt x="368" y="398"/>
                    <a:pt x="352" y="404"/>
                    <a:pt x="358" y="414"/>
                  </a:cubicBezTo>
                  <a:cubicBezTo>
                    <a:pt x="366" y="413"/>
                    <a:pt x="372" y="406"/>
                    <a:pt x="377" y="403"/>
                  </a:cubicBezTo>
                  <a:cubicBezTo>
                    <a:pt x="382" y="401"/>
                    <a:pt x="388" y="400"/>
                    <a:pt x="393" y="398"/>
                  </a:cubicBezTo>
                  <a:cubicBezTo>
                    <a:pt x="398" y="395"/>
                    <a:pt x="403" y="391"/>
                    <a:pt x="408" y="386"/>
                  </a:cubicBezTo>
                  <a:cubicBezTo>
                    <a:pt x="416" y="380"/>
                    <a:pt x="424" y="373"/>
                    <a:pt x="427" y="364"/>
                  </a:cubicBezTo>
                  <a:cubicBezTo>
                    <a:pt x="429" y="361"/>
                    <a:pt x="428" y="356"/>
                    <a:pt x="429" y="352"/>
                  </a:cubicBezTo>
                  <a:cubicBezTo>
                    <a:pt x="430" y="347"/>
                    <a:pt x="432" y="345"/>
                    <a:pt x="432" y="340"/>
                  </a:cubicBezTo>
                  <a:cubicBezTo>
                    <a:pt x="432" y="336"/>
                    <a:pt x="427" y="331"/>
                    <a:pt x="427" y="326"/>
                  </a:cubicBezTo>
                  <a:cubicBezTo>
                    <a:pt x="428" y="321"/>
                    <a:pt x="433" y="320"/>
                    <a:pt x="435" y="314"/>
                  </a:cubicBezTo>
                  <a:cubicBezTo>
                    <a:pt x="433" y="308"/>
                    <a:pt x="436" y="304"/>
                    <a:pt x="435" y="300"/>
                  </a:cubicBezTo>
                  <a:cubicBezTo>
                    <a:pt x="431" y="289"/>
                    <a:pt x="417" y="288"/>
                    <a:pt x="409" y="281"/>
                  </a:cubicBezTo>
                  <a:cubicBezTo>
                    <a:pt x="406" y="283"/>
                    <a:pt x="403" y="285"/>
                    <a:pt x="401" y="290"/>
                  </a:cubicBezTo>
                  <a:cubicBezTo>
                    <a:pt x="400" y="295"/>
                    <a:pt x="404" y="302"/>
                    <a:pt x="398" y="304"/>
                  </a:cubicBezTo>
                  <a:cubicBezTo>
                    <a:pt x="395" y="303"/>
                    <a:pt x="388" y="296"/>
                    <a:pt x="390" y="287"/>
                  </a:cubicBezTo>
                  <a:cubicBezTo>
                    <a:pt x="397" y="279"/>
                    <a:pt x="408" y="274"/>
                    <a:pt x="415" y="266"/>
                  </a:cubicBezTo>
                  <a:cubicBezTo>
                    <a:pt x="419" y="266"/>
                    <a:pt x="421" y="265"/>
                    <a:pt x="424" y="263"/>
                  </a:cubicBezTo>
                  <a:cubicBezTo>
                    <a:pt x="425" y="255"/>
                    <a:pt x="429" y="250"/>
                    <a:pt x="434" y="245"/>
                  </a:cubicBezTo>
                  <a:cubicBezTo>
                    <a:pt x="445" y="247"/>
                    <a:pt x="446" y="239"/>
                    <a:pt x="454" y="237"/>
                  </a:cubicBezTo>
                  <a:cubicBezTo>
                    <a:pt x="458" y="240"/>
                    <a:pt x="460" y="242"/>
                    <a:pt x="465" y="244"/>
                  </a:cubicBezTo>
                  <a:cubicBezTo>
                    <a:pt x="471" y="246"/>
                    <a:pt x="476" y="245"/>
                    <a:pt x="481" y="246"/>
                  </a:cubicBezTo>
                  <a:cubicBezTo>
                    <a:pt x="491" y="249"/>
                    <a:pt x="493" y="258"/>
                    <a:pt x="497" y="268"/>
                  </a:cubicBezTo>
                  <a:cubicBezTo>
                    <a:pt x="503" y="281"/>
                    <a:pt x="509" y="289"/>
                    <a:pt x="512" y="302"/>
                  </a:cubicBezTo>
                  <a:cubicBezTo>
                    <a:pt x="516" y="318"/>
                    <a:pt x="516" y="326"/>
                    <a:pt x="513" y="339"/>
                  </a:cubicBezTo>
                  <a:cubicBezTo>
                    <a:pt x="510" y="349"/>
                    <a:pt x="507" y="355"/>
                    <a:pt x="503" y="362"/>
                  </a:cubicBezTo>
                  <a:cubicBezTo>
                    <a:pt x="501" y="366"/>
                    <a:pt x="501" y="369"/>
                    <a:pt x="499" y="373"/>
                  </a:cubicBezTo>
                  <a:cubicBezTo>
                    <a:pt x="497" y="377"/>
                    <a:pt x="493" y="380"/>
                    <a:pt x="492" y="384"/>
                  </a:cubicBezTo>
                  <a:cubicBezTo>
                    <a:pt x="489" y="391"/>
                    <a:pt x="490" y="399"/>
                    <a:pt x="488" y="405"/>
                  </a:cubicBezTo>
                  <a:cubicBezTo>
                    <a:pt x="487" y="410"/>
                    <a:pt x="483" y="414"/>
                    <a:pt x="482" y="419"/>
                  </a:cubicBezTo>
                  <a:cubicBezTo>
                    <a:pt x="480" y="429"/>
                    <a:pt x="483" y="440"/>
                    <a:pt x="480" y="449"/>
                  </a:cubicBezTo>
                  <a:cubicBezTo>
                    <a:pt x="478" y="456"/>
                    <a:pt x="472" y="460"/>
                    <a:pt x="472" y="469"/>
                  </a:cubicBezTo>
                  <a:cubicBezTo>
                    <a:pt x="469" y="473"/>
                    <a:pt x="465" y="469"/>
                    <a:pt x="464" y="475"/>
                  </a:cubicBezTo>
                  <a:cubicBezTo>
                    <a:pt x="464" y="479"/>
                    <a:pt x="466" y="480"/>
                    <a:pt x="468" y="482"/>
                  </a:cubicBezTo>
                  <a:cubicBezTo>
                    <a:pt x="458" y="479"/>
                    <a:pt x="445" y="474"/>
                    <a:pt x="437" y="471"/>
                  </a:cubicBezTo>
                  <a:cubicBezTo>
                    <a:pt x="436" y="470"/>
                    <a:pt x="434" y="469"/>
                    <a:pt x="432" y="469"/>
                  </a:cubicBezTo>
                  <a:cubicBezTo>
                    <a:pt x="422" y="465"/>
                    <a:pt x="411" y="462"/>
                    <a:pt x="402" y="457"/>
                  </a:cubicBezTo>
                  <a:cubicBezTo>
                    <a:pt x="397" y="455"/>
                    <a:pt x="393" y="450"/>
                    <a:pt x="387" y="451"/>
                  </a:cubicBezTo>
                  <a:cubicBezTo>
                    <a:pt x="385" y="447"/>
                    <a:pt x="381" y="446"/>
                    <a:pt x="379" y="443"/>
                  </a:cubicBezTo>
                  <a:cubicBezTo>
                    <a:pt x="374" y="445"/>
                    <a:pt x="371" y="438"/>
                    <a:pt x="365" y="438"/>
                  </a:cubicBezTo>
                  <a:cubicBezTo>
                    <a:pt x="351" y="433"/>
                    <a:pt x="340" y="423"/>
                    <a:pt x="327" y="416"/>
                  </a:cubicBezTo>
                  <a:cubicBezTo>
                    <a:pt x="325" y="416"/>
                    <a:pt x="323" y="417"/>
                    <a:pt x="322" y="416"/>
                  </a:cubicBezTo>
                  <a:cubicBezTo>
                    <a:pt x="321" y="416"/>
                    <a:pt x="320" y="414"/>
                    <a:pt x="319" y="414"/>
                  </a:cubicBezTo>
                  <a:cubicBezTo>
                    <a:pt x="317" y="413"/>
                    <a:pt x="316" y="412"/>
                    <a:pt x="314" y="412"/>
                  </a:cubicBezTo>
                  <a:cubicBezTo>
                    <a:pt x="308" y="409"/>
                    <a:pt x="302" y="406"/>
                    <a:pt x="294" y="406"/>
                  </a:cubicBezTo>
                  <a:cubicBezTo>
                    <a:pt x="292" y="404"/>
                    <a:pt x="291" y="401"/>
                    <a:pt x="285" y="402"/>
                  </a:cubicBezTo>
                  <a:cubicBezTo>
                    <a:pt x="284" y="404"/>
                    <a:pt x="283" y="406"/>
                    <a:pt x="282" y="409"/>
                  </a:cubicBezTo>
                  <a:cubicBezTo>
                    <a:pt x="285" y="412"/>
                    <a:pt x="290" y="412"/>
                    <a:pt x="296" y="412"/>
                  </a:cubicBezTo>
                  <a:cubicBezTo>
                    <a:pt x="312" y="418"/>
                    <a:pt x="328" y="426"/>
                    <a:pt x="342" y="434"/>
                  </a:cubicBezTo>
                  <a:cubicBezTo>
                    <a:pt x="347" y="436"/>
                    <a:pt x="353" y="438"/>
                    <a:pt x="358" y="440"/>
                  </a:cubicBezTo>
                  <a:cubicBezTo>
                    <a:pt x="368" y="445"/>
                    <a:pt x="377" y="453"/>
                    <a:pt x="387" y="458"/>
                  </a:cubicBezTo>
                  <a:cubicBezTo>
                    <a:pt x="403" y="465"/>
                    <a:pt x="421" y="470"/>
                    <a:pt x="437" y="477"/>
                  </a:cubicBezTo>
                  <a:cubicBezTo>
                    <a:pt x="443" y="479"/>
                    <a:pt x="447" y="482"/>
                    <a:pt x="453" y="484"/>
                  </a:cubicBezTo>
                  <a:cubicBezTo>
                    <a:pt x="485" y="497"/>
                    <a:pt x="523" y="508"/>
                    <a:pt x="547" y="528"/>
                  </a:cubicBezTo>
                  <a:cubicBezTo>
                    <a:pt x="552" y="532"/>
                    <a:pt x="556" y="539"/>
                    <a:pt x="560" y="543"/>
                  </a:cubicBezTo>
                  <a:cubicBezTo>
                    <a:pt x="562" y="545"/>
                    <a:pt x="565" y="546"/>
                    <a:pt x="566" y="547"/>
                  </a:cubicBezTo>
                  <a:cubicBezTo>
                    <a:pt x="568" y="550"/>
                    <a:pt x="570" y="554"/>
                    <a:pt x="572" y="558"/>
                  </a:cubicBezTo>
                  <a:cubicBezTo>
                    <a:pt x="574" y="561"/>
                    <a:pt x="578" y="563"/>
                    <a:pt x="580" y="566"/>
                  </a:cubicBezTo>
                  <a:cubicBezTo>
                    <a:pt x="588" y="579"/>
                    <a:pt x="593" y="592"/>
                    <a:pt x="601" y="606"/>
                  </a:cubicBezTo>
                  <a:cubicBezTo>
                    <a:pt x="602" y="620"/>
                    <a:pt x="608" y="643"/>
                    <a:pt x="603" y="655"/>
                  </a:cubicBezTo>
                  <a:cubicBezTo>
                    <a:pt x="602" y="658"/>
                    <a:pt x="599" y="664"/>
                    <a:pt x="595" y="663"/>
                  </a:cubicBezTo>
                  <a:cubicBezTo>
                    <a:pt x="595" y="656"/>
                    <a:pt x="598" y="645"/>
                    <a:pt x="595" y="635"/>
                  </a:cubicBezTo>
                  <a:cubicBezTo>
                    <a:pt x="591" y="636"/>
                    <a:pt x="592" y="632"/>
                    <a:pt x="589" y="633"/>
                  </a:cubicBezTo>
                  <a:cubicBezTo>
                    <a:pt x="583" y="644"/>
                    <a:pt x="594" y="666"/>
                    <a:pt x="578" y="671"/>
                  </a:cubicBezTo>
                  <a:cubicBezTo>
                    <a:pt x="576" y="675"/>
                    <a:pt x="579" y="677"/>
                    <a:pt x="577" y="681"/>
                  </a:cubicBezTo>
                  <a:cubicBezTo>
                    <a:pt x="570" y="682"/>
                    <a:pt x="560" y="687"/>
                    <a:pt x="554" y="687"/>
                  </a:cubicBezTo>
                  <a:cubicBezTo>
                    <a:pt x="554" y="683"/>
                    <a:pt x="561" y="679"/>
                    <a:pt x="565" y="676"/>
                  </a:cubicBezTo>
                  <a:cubicBezTo>
                    <a:pt x="565" y="670"/>
                    <a:pt x="582" y="649"/>
                    <a:pt x="567" y="649"/>
                  </a:cubicBezTo>
                  <a:cubicBezTo>
                    <a:pt x="561" y="649"/>
                    <a:pt x="563" y="656"/>
                    <a:pt x="562" y="662"/>
                  </a:cubicBezTo>
                  <a:cubicBezTo>
                    <a:pt x="559" y="667"/>
                    <a:pt x="556" y="671"/>
                    <a:pt x="552" y="675"/>
                  </a:cubicBezTo>
                  <a:cubicBezTo>
                    <a:pt x="547" y="681"/>
                    <a:pt x="541" y="688"/>
                    <a:pt x="535" y="690"/>
                  </a:cubicBezTo>
                  <a:cubicBezTo>
                    <a:pt x="528" y="693"/>
                    <a:pt x="513" y="695"/>
                    <a:pt x="507" y="687"/>
                  </a:cubicBezTo>
                  <a:cubicBezTo>
                    <a:pt x="511" y="685"/>
                    <a:pt x="520" y="685"/>
                    <a:pt x="527" y="684"/>
                  </a:cubicBezTo>
                  <a:cubicBezTo>
                    <a:pt x="532" y="677"/>
                    <a:pt x="542" y="674"/>
                    <a:pt x="546" y="665"/>
                  </a:cubicBezTo>
                  <a:cubicBezTo>
                    <a:pt x="548" y="663"/>
                    <a:pt x="547" y="660"/>
                    <a:pt x="548" y="657"/>
                  </a:cubicBezTo>
                  <a:cubicBezTo>
                    <a:pt x="550" y="651"/>
                    <a:pt x="559" y="644"/>
                    <a:pt x="552" y="638"/>
                  </a:cubicBezTo>
                  <a:cubicBezTo>
                    <a:pt x="551" y="638"/>
                    <a:pt x="550" y="638"/>
                    <a:pt x="549" y="637"/>
                  </a:cubicBezTo>
                  <a:cubicBezTo>
                    <a:pt x="543" y="638"/>
                    <a:pt x="545" y="646"/>
                    <a:pt x="544" y="650"/>
                  </a:cubicBezTo>
                  <a:cubicBezTo>
                    <a:pt x="542" y="655"/>
                    <a:pt x="538" y="659"/>
                    <a:pt x="538" y="663"/>
                  </a:cubicBezTo>
                  <a:cubicBezTo>
                    <a:pt x="530" y="666"/>
                    <a:pt x="527" y="673"/>
                    <a:pt x="520" y="677"/>
                  </a:cubicBezTo>
                  <a:cubicBezTo>
                    <a:pt x="514" y="674"/>
                    <a:pt x="508" y="679"/>
                    <a:pt x="505" y="675"/>
                  </a:cubicBezTo>
                  <a:cubicBezTo>
                    <a:pt x="503" y="663"/>
                    <a:pt x="523" y="667"/>
                    <a:pt x="530" y="661"/>
                  </a:cubicBezTo>
                  <a:cubicBezTo>
                    <a:pt x="535" y="654"/>
                    <a:pt x="532" y="644"/>
                    <a:pt x="536" y="637"/>
                  </a:cubicBezTo>
                  <a:cubicBezTo>
                    <a:pt x="528" y="633"/>
                    <a:pt x="521" y="628"/>
                    <a:pt x="512" y="625"/>
                  </a:cubicBezTo>
                  <a:cubicBezTo>
                    <a:pt x="500" y="613"/>
                    <a:pt x="489" y="599"/>
                    <a:pt x="484" y="580"/>
                  </a:cubicBezTo>
                  <a:cubicBezTo>
                    <a:pt x="480" y="578"/>
                    <a:pt x="477" y="576"/>
                    <a:pt x="476" y="572"/>
                  </a:cubicBezTo>
                  <a:cubicBezTo>
                    <a:pt x="469" y="570"/>
                    <a:pt x="466" y="564"/>
                    <a:pt x="460" y="561"/>
                  </a:cubicBezTo>
                  <a:cubicBezTo>
                    <a:pt x="453" y="558"/>
                    <a:pt x="443" y="556"/>
                    <a:pt x="436" y="555"/>
                  </a:cubicBezTo>
                  <a:cubicBezTo>
                    <a:pt x="415" y="553"/>
                    <a:pt x="397" y="554"/>
                    <a:pt x="381" y="554"/>
                  </a:cubicBezTo>
                  <a:cubicBezTo>
                    <a:pt x="370" y="555"/>
                    <a:pt x="360" y="558"/>
                    <a:pt x="350" y="558"/>
                  </a:cubicBezTo>
                  <a:cubicBezTo>
                    <a:pt x="344" y="559"/>
                    <a:pt x="336" y="556"/>
                    <a:pt x="329" y="557"/>
                  </a:cubicBezTo>
                  <a:cubicBezTo>
                    <a:pt x="326" y="557"/>
                    <a:pt x="324" y="558"/>
                    <a:pt x="321" y="558"/>
                  </a:cubicBezTo>
                  <a:cubicBezTo>
                    <a:pt x="289" y="555"/>
                    <a:pt x="272" y="536"/>
                    <a:pt x="255" y="519"/>
                  </a:cubicBezTo>
                  <a:cubicBezTo>
                    <a:pt x="244" y="519"/>
                    <a:pt x="238" y="512"/>
                    <a:pt x="228" y="511"/>
                  </a:cubicBezTo>
                  <a:cubicBezTo>
                    <a:pt x="207" y="496"/>
                    <a:pt x="204" y="468"/>
                    <a:pt x="197" y="439"/>
                  </a:cubicBezTo>
                  <a:cubicBezTo>
                    <a:pt x="193" y="430"/>
                    <a:pt x="187" y="422"/>
                    <a:pt x="182" y="413"/>
                  </a:cubicBezTo>
                  <a:cubicBezTo>
                    <a:pt x="159" y="400"/>
                    <a:pt x="149" y="375"/>
                    <a:pt x="142" y="346"/>
                  </a:cubicBezTo>
                  <a:cubicBezTo>
                    <a:pt x="143" y="336"/>
                    <a:pt x="146" y="326"/>
                    <a:pt x="142" y="320"/>
                  </a:cubicBezTo>
                  <a:cubicBezTo>
                    <a:pt x="136" y="321"/>
                    <a:pt x="138" y="327"/>
                    <a:pt x="137" y="330"/>
                  </a:cubicBezTo>
                  <a:cubicBezTo>
                    <a:pt x="134" y="345"/>
                    <a:pt x="137" y="358"/>
                    <a:pt x="141" y="372"/>
                  </a:cubicBezTo>
                  <a:cubicBezTo>
                    <a:pt x="144" y="381"/>
                    <a:pt x="148" y="391"/>
                    <a:pt x="152" y="397"/>
                  </a:cubicBezTo>
                  <a:cubicBezTo>
                    <a:pt x="155" y="402"/>
                    <a:pt x="161" y="405"/>
                    <a:pt x="165" y="409"/>
                  </a:cubicBezTo>
                  <a:cubicBezTo>
                    <a:pt x="173" y="417"/>
                    <a:pt x="183" y="428"/>
                    <a:pt x="188" y="438"/>
                  </a:cubicBezTo>
                  <a:cubicBezTo>
                    <a:pt x="189" y="443"/>
                    <a:pt x="189" y="447"/>
                    <a:pt x="190" y="452"/>
                  </a:cubicBezTo>
                  <a:cubicBezTo>
                    <a:pt x="193" y="460"/>
                    <a:pt x="199" y="467"/>
                    <a:pt x="197" y="477"/>
                  </a:cubicBezTo>
                  <a:cubicBezTo>
                    <a:pt x="201" y="483"/>
                    <a:pt x="203" y="490"/>
                    <a:pt x="204" y="498"/>
                  </a:cubicBezTo>
                  <a:cubicBezTo>
                    <a:pt x="209" y="505"/>
                    <a:pt x="215" y="511"/>
                    <a:pt x="222" y="516"/>
                  </a:cubicBezTo>
                  <a:cubicBezTo>
                    <a:pt x="218" y="515"/>
                    <a:pt x="214" y="514"/>
                    <a:pt x="210" y="514"/>
                  </a:cubicBezTo>
                  <a:cubicBezTo>
                    <a:pt x="201" y="514"/>
                    <a:pt x="192" y="517"/>
                    <a:pt x="183" y="517"/>
                  </a:cubicBezTo>
                  <a:cubicBezTo>
                    <a:pt x="156" y="517"/>
                    <a:pt x="130" y="517"/>
                    <a:pt x="108" y="522"/>
                  </a:cubicBezTo>
                  <a:cubicBezTo>
                    <a:pt x="105" y="522"/>
                    <a:pt x="99" y="520"/>
                    <a:pt x="99" y="524"/>
                  </a:cubicBezTo>
                  <a:cubicBezTo>
                    <a:pt x="98" y="529"/>
                    <a:pt x="100" y="532"/>
                    <a:pt x="103" y="533"/>
                  </a:cubicBezTo>
                  <a:cubicBezTo>
                    <a:pt x="126" y="526"/>
                    <a:pt x="153" y="523"/>
                    <a:pt x="179" y="523"/>
                  </a:cubicBezTo>
                  <a:cubicBezTo>
                    <a:pt x="201" y="522"/>
                    <a:pt x="219" y="521"/>
                    <a:pt x="239" y="523"/>
                  </a:cubicBezTo>
                  <a:cubicBezTo>
                    <a:pt x="247" y="528"/>
                    <a:pt x="256" y="532"/>
                    <a:pt x="262" y="537"/>
                  </a:cubicBezTo>
                  <a:cubicBezTo>
                    <a:pt x="274" y="547"/>
                    <a:pt x="285" y="557"/>
                    <a:pt x="301" y="561"/>
                  </a:cubicBezTo>
                  <a:cubicBezTo>
                    <a:pt x="311" y="564"/>
                    <a:pt x="323" y="564"/>
                    <a:pt x="333" y="564"/>
                  </a:cubicBezTo>
                  <a:cubicBezTo>
                    <a:pt x="337" y="564"/>
                    <a:pt x="340" y="566"/>
                    <a:pt x="344" y="566"/>
                  </a:cubicBezTo>
                  <a:cubicBezTo>
                    <a:pt x="356" y="566"/>
                    <a:pt x="368" y="562"/>
                    <a:pt x="380" y="561"/>
                  </a:cubicBezTo>
                  <a:cubicBezTo>
                    <a:pt x="414" y="559"/>
                    <a:pt x="450" y="559"/>
                    <a:pt x="468" y="577"/>
                  </a:cubicBezTo>
                  <a:cubicBezTo>
                    <a:pt x="483" y="591"/>
                    <a:pt x="486" y="613"/>
                    <a:pt x="504" y="629"/>
                  </a:cubicBezTo>
                  <a:cubicBezTo>
                    <a:pt x="512" y="632"/>
                    <a:pt x="518" y="636"/>
                    <a:pt x="524" y="639"/>
                  </a:cubicBezTo>
                  <a:cubicBezTo>
                    <a:pt x="525" y="644"/>
                    <a:pt x="527" y="650"/>
                    <a:pt x="523" y="654"/>
                  </a:cubicBezTo>
                  <a:cubicBezTo>
                    <a:pt x="519" y="658"/>
                    <a:pt x="512" y="655"/>
                    <a:pt x="506" y="658"/>
                  </a:cubicBezTo>
                  <a:cubicBezTo>
                    <a:pt x="502" y="659"/>
                    <a:pt x="499" y="663"/>
                    <a:pt x="497" y="667"/>
                  </a:cubicBezTo>
                  <a:cubicBezTo>
                    <a:pt x="492" y="677"/>
                    <a:pt x="500" y="681"/>
                    <a:pt x="502" y="687"/>
                  </a:cubicBezTo>
                  <a:cubicBezTo>
                    <a:pt x="502" y="687"/>
                    <a:pt x="500" y="689"/>
                    <a:pt x="500" y="690"/>
                  </a:cubicBezTo>
                  <a:cubicBezTo>
                    <a:pt x="500" y="695"/>
                    <a:pt x="504" y="697"/>
                    <a:pt x="506" y="700"/>
                  </a:cubicBezTo>
                  <a:cubicBezTo>
                    <a:pt x="513" y="700"/>
                    <a:pt x="517" y="702"/>
                    <a:pt x="523" y="703"/>
                  </a:cubicBezTo>
                  <a:cubicBezTo>
                    <a:pt x="532" y="698"/>
                    <a:pt x="547" y="696"/>
                    <a:pt x="557" y="700"/>
                  </a:cubicBezTo>
                  <a:cubicBezTo>
                    <a:pt x="563" y="692"/>
                    <a:pt x="574" y="693"/>
                    <a:pt x="582" y="688"/>
                  </a:cubicBezTo>
                  <a:cubicBezTo>
                    <a:pt x="587" y="685"/>
                    <a:pt x="589" y="678"/>
                    <a:pt x="595" y="678"/>
                  </a:cubicBezTo>
                  <a:cubicBezTo>
                    <a:pt x="604" y="694"/>
                    <a:pt x="597" y="708"/>
                    <a:pt x="592" y="721"/>
                  </a:cubicBezTo>
                  <a:cubicBezTo>
                    <a:pt x="589" y="727"/>
                    <a:pt x="587" y="732"/>
                    <a:pt x="583" y="737"/>
                  </a:cubicBezTo>
                  <a:cubicBezTo>
                    <a:pt x="580" y="742"/>
                    <a:pt x="576" y="747"/>
                    <a:pt x="573" y="752"/>
                  </a:cubicBezTo>
                  <a:cubicBezTo>
                    <a:pt x="569" y="757"/>
                    <a:pt x="567" y="763"/>
                    <a:pt x="563" y="768"/>
                  </a:cubicBezTo>
                  <a:cubicBezTo>
                    <a:pt x="557" y="775"/>
                    <a:pt x="548" y="780"/>
                    <a:pt x="541" y="787"/>
                  </a:cubicBezTo>
                  <a:cubicBezTo>
                    <a:pt x="539" y="790"/>
                    <a:pt x="538" y="793"/>
                    <a:pt x="535" y="796"/>
                  </a:cubicBezTo>
                  <a:cubicBezTo>
                    <a:pt x="527" y="805"/>
                    <a:pt x="516" y="813"/>
                    <a:pt x="508" y="821"/>
                  </a:cubicBezTo>
                  <a:cubicBezTo>
                    <a:pt x="506" y="822"/>
                    <a:pt x="505" y="825"/>
                    <a:pt x="503" y="827"/>
                  </a:cubicBezTo>
                  <a:cubicBezTo>
                    <a:pt x="499" y="830"/>
                    <a:pt x="493" y="831"/>
                    <a:pt x="489" y="834"/>
                  </a:cubicBezTo>
                  <a:cubicBezTo>
                    <a:pt x="488" y="836"/>
                    <a:pt x="486" y="839"/>
                    <a:pt x="485" y="840"/>
                  </a:cubicBezTo>
                  <a:cubicBezTo>
                    <a:pt x="475" y="849"/>
                    <a:pt x="463" y="859"/>
                    <a:pt x="457" y="870"/>
                  </a:cubicBezTo>
                  <a:cubicBezTo>
                    <a:pt x="448" y="874"/>
                    <a:pt x="444" y="882"/>
                    <a:pt x="438" y="889"/>
                  </a:cubicBezTo>
                  <a:cubicBezTo>
                    <a:pt x="420" y="911"/>
                    <a:pt x="400" y="931"/>
                    <a:pt x="384" y="954"/>
                  </a:cubicBezTo>
                  <a:cubicBezTo>
                    <a:pt x="382" y="975"/>
                    <a:pt x="371" y="992"/>
                    <a:pt x="374" y="1015"/>
                  </a:cubicBezTo>
                  <a:cubicBezTo>
                    <a:pt x="376" y="1032"/>
                    <a:pt x="391" y="1045"/>
                    <a:pt x="394" y="1060"/>
                  </a:cubicBezTo>
                  <a:cubicBezTo>
                    <a:pt x="401" y="1065"/>
                    <a:pt x="407" y="1074"/>
                    <a:pt x="413" y="1080"/>
                  </a:cubicBezTo>
                  <a:cubicBezTo>
                    <a:pt x="415" y="1084"/>
                    <a:pt x="418" y="1085"/>
                    <a:pt x="419" y="1087"/>
                  </a:cubicBezTo>
                  <a:cubicBezTo>
                    <a:pt x="423" y="1098"/>
                    <a:pt x="422" y="1116"/>
                    <a:pt x="410" y="1118"/>
                  </a:cubicBezTo>
                  <a:cubicBezTo>
                    <a:pt x="406" y="1112"/>
                    <a:pt x="404" y="1106"/>
                    <a:pt x="400" y="1100"/>
                  </a:cubicBezTo>
                  <a:cubicBezTo>
                    <a:pt x="392" y="1096"/>
                    <a:pt x="386" y="1090"/>
                    <a:pt x="380" y="1084"/>
                  </a:cubicBezTo>
                  <a:cubicBezTo>
                    <a:pt x="381" y="1079"/>
                    <a:pt x="381" y="1072"/>
                    <a:pt x="378" y="1067"/>
                  </a:cubicBezTo>
                  <a:cubicBezTo>
                    <a:pt x="376" y="1064"/>
                    <a:pt x="372" y="1063"/>
                    <a:pt x="369" y="1059"/>
                  </a:cubicBezTo>
                  <a:cubicBezTo>
                    <a:pt x="366" y="1056"/>
                    <a:pt x="365" y="1052"/>
                    <a:pt x="362" y="1049"/>
                  </a:cubicBezTo>
                  <a:cubicBezTo>
                    <a:pt x="352" y="1039"/>
                    <a:pt x="339" y="1032"/>
                    <a:pt x="327" y="1026"/>
                  </a:cubicBezTo>
                  <a:cubicBezTo>
                    <a:pt x="323" y="1022"/>
                    <a:pt x="320" y="1018"/>
                    <a:pt x="314" y="1016"/>
                  </a:cubicBezTo>
                  <a:cubicBezTo>
                    <a:pt x="313" y="1008"/>
                    <a:pt x="307" y="1004"/>
                    <a:pt x="302" y="1000"/>
                  </a:cubicBezTo>
                  <a:cubicBezTo>
                    <a:pt x="296" y="989"/>
                    <a:pt x="290" y="977"/>
                    <a:pt x="286" y="964"/>
                  </a:cubicBezTo>
                  <a:cubicBezTo>
                    <a:pt x="291" y="963"/>
                    <a:pt x="291" y="957"/>
                    <a:pt x="294" y="954"/>
                  </a:cubicBezTo>
                  <a:cubicBezTo>
                    <a:pt x="300" y="948"/>
                    <a:pt x="308" y="945"/>
                    <a:pt x="314" y="940"/>
                  </a:cubicBezTo>
                  <a:cubicBezTo>
                    <a:pt x="314" y="936"/>
                    <a:pt x="317" y="936"/>
                    <a:pt x="317" y="932"/>
                  </a:cubicBezTo>
                  <a:cubicBezTo>
                    <a:pt x="324" y="928"/>
                    <a:pt x="329" y="920"/>
                    <a:pt x="335" y="916"/>
                  </a:cubicBezTo>
                  <a:cubicBezTo>
                    <a:pt x="348" y="896"/>
                    <a:pt x="365" y="881"/>
                    <a:pt x="373" y="858"/>
                  </a:cubicBezTo>
                  <a:cubicBezTo>
                    <a:pt x="376" y="851"/>
                    <a:pt x="378" y="844"/>
                    <a:pt x="380" y="837"/>
                  </a:cubicBezTo>
                  <a:cubicBezTo>
                    <a:pt x="385" y="822"/>
                    <a:pt x="389" y="808"/>
                    <a:pt x="393" y="794"/>
                  </a:cubicBezTo>
                  <a:cubicBezTo>
                    <a:pt x="401" y="789"/>
                    <a:pt x="400" y="779"/>
                    <a:pt x="404" y="771"/>
                  </a:cubicBezTo>
                  <a:cubicBezTo>
                    <a:pt x="406" y="767"/>
                    <a:pt x="411" y="764"/>
                    <a:pt x="414" y="760"/>
                  </a:cubicBezTo>
                  <a:cubicBezTo>
                    <a:pt x="416" y="757"/>
                    <a:pt x="417" y="753"/>
                    <a:pt x="419" y="750"/>
                  </a:cubicBezTo>
                  <a:cubicBezTo>
                    <a:pt x="420" y="749"/>
                    <a:pt x="423" y="748"/>
                    <a:pt x="425" y="746"/>
                  </a:cubicBezTo>
                  <a:cubicBezTo>
                    <a:pt x="427" y="744"/>
                    <a:pt x="427" y="741"/>
                    <a:pt x="429" y="740"/>
                  </a:cubicBezTo>
                  <a:cubicBezTo>
                    <a:pt x="433" y="734"/>
                    <a:pt x="441" y="731"/>
                    <a:pt x="444" y="724"/>
                  </a:cubicBezTo>
                  <a:cubicBezTo>
                    <a:pt x="449" y="721"/>
                    <a:pt x="457" y="719"/>
                    <a:pt x="456" y="713"/>
                  </a:cubicBezTo>
                  <a:cubicBezTo>
                    <a:pt x="456" y="708"/>
                    <a:pt x="452" y="706"/>
                    <a:pt x="448" y="707"/>
                  </a:cubicBezTo>
                  <a:cubicBezTo>
                    <a:pt x="446" y="707"/>
                    <a:pt x="439" y="715"/>
                    <a:pt x="435" y="719"/>
                  </a:cubicBezTo>
                  <a:cubicBezTo>
                    <a:pt x="426" y="729"/>
                    <a:pt x="421" y="735"/>
                    <a:pt x="414" y="743"/>
                  </a:cubicBezTo>
                  <a:cubicBezTo>
                    <a:pt x="411" y="747"/>
                    <a:pt x="408" y="751"/>
                    <a:pt x="406" y="754"/>
                  </a:cubicBezTo>
                  <a:cubicBezTo>
                    <a:pt x="384" y="784"/>
                    <a:pt x="379" y="831"/>
                    <a:pt x="361" y="867"/>
                  </a:cubicBezTo>
                  <a:cubicBezTo>
                    <a:pt x="354" y="879"/>
                    <a:pt x="346" y="889"/>
                    <a:pt x="338" y="899"/>
                  </a:cubicBezTo>
                  <a:cubicBezTo>
                    <a:pt x="333" y="906"/>
                    <a:pt x="328" y="914"/>
                    <a:pt x="323" y="918"/>
                  </a:cubicBezTo>
                  <a:cubicBezTo>
                    <a:pt x="320" y="920"/>
                    <a:pt x="317" y="923"/>
                    <a:pt x="313" y="924"/>
                  </a:cubicBezTo>
                  <a:cubicBezTo>
                    <a:pt x="313" y="929"/>
                    <a:pt x="309" y="929"/>
                    <a:pt x="308" y="933"/>
                  </a:cubicBezTo>
                  <a:cubicBezTo>
                    <a:pt x="299" y="937"/>
                    <a:pt x="293" y="949"/>
                    <a:pt x="283" y="949"/>
                  </a:cubicBezTo>
                  <a:cubicBezTo>
                    <a:pt x="280" y="919"/>
                    <a:pt x="289" y="895"/>
                    <a:pt x="298" y="874"/>
                  </a:cubicBezTo>
                  <a:cubicBezTo>
                    <a:pt x="309" y="859"/>
                    <a:pt x="316" y="843"/>
                    <a:pt x="325" y="828"/>
                  </a:cubicBezTo>
                  <a:cubicBezTo>
                    <a:pt x="335" y="813"/>
                    <a:pt x="346" y="801"/>
                    <a:pt x="359" y="788"/>
                  </a:cubicBezTo>
                  <a:cubicBezTo>
                    <a:pt x="371" y="775"/>
                    <a:pt x="381" y="762"/>
                    <a:pt x="395" y="751"/>
                  </a:cubicBezTo>
                  <a:cubicBezTo>
                    <a:pt x="409" y="740"/>
                    <a:pt x="421" y="727"/>
                    <a:pt x="432" y="715"/>
                  </a:cubicBezTo>
                  <a:cubicBezTo>
                    <a:pt x="445" y="707"/>
                    <a:pt x="458" y="690"/>
                    <a:pt x="468" y="678"/>
                  </a:cubicBezTo>
                  <a:cubicBezTo>
                    <a:pt x="474" y="670"/>
                    <a:pt x="483" y="662"/>
                    <a:pt x="487" y="654"/>
                  </a:cubicBezTo>
                  <a:cubicBezTo>
                    <a:pt x="490" y="649"/>
                    <a:pt x="494" y="637"/>
                    <a:pt x="495" y="631"/>
                  </a:cubicBezTo>
                  <a:cubicBezTo>
                    <a:pt x="496" y="629"/>
                    <a:pt x="498" y="627"/>
                    <a:pt x="493" y="625"/>
                  </a:cubicBezTo>
                  <a:cubicBezTo>
                    <a:pt x="485" y="626"/>
                    <a:pt x="487" y="636"/>
                    <a:pt x="485" y="642"/>
                  </a:cubicBezTo>
                  <a:cubicBezTo>
                    <a:pt x="482" y="645"/>
                    <a:pt x="480" y="647"/>
                    <a:pt x="479" y="652"/>
                  </a:cubicBezTo>
                  <a:cubicBezTo>
                    <a:pt x="466" y="663"/>
                    <a:pt x="459" y="679"/>
                    <a:pt x="447" y="692"/>
                  </a:cubicBezTo>
                  <a:cubicBezTo>
                    <a:pt x="435" y="703"/>
                    <a:pt x="422" y="714"/>
                    <a:pt x="409" y="727"/>
                  </a:cubicBezTo>
                  <a:cubicBezTo>
                    <a:pt x="398" y="739"/>
                    <a:pt x="384" y="750"/>
                    <a:pt x="372" y="762"/>
                  </a:cubicBezTo>
                  <a:cubicBezTo>
                    <a:pt x="369" y="765"/>
                    <a:pt x="366" y="768"/>
                    <a:pt x="363" y="772"/>
                  </a:cubicBezTo>
                  <a:cubicBezTo>
                    <a:pt x="361" y="775"/>
                    <a:pt x="357" y="777"/>
                    <a:pt x="354" y="780"/>
                  </a:cubicBezTo>
                  <a:cubicBezTo>
                    <a:pt x="341" y="795"/>
                    <a:pt x="331" y="808"/>
                    <a:pt x="319" y="824"/>
                  </a:cubicBezTo>
                  <a:cubicBezTo>
                    <a:pt x="314" y="832"/>
                    <a:pt x="309" y="840"/>
                    <a:pt x="304" y="849"/>
                  </a:cubicBezTo>
                  <a:cubicBezTo>
                    <a:pt x="300" y="859"/>
                    <a:pt x="294" y="867"/>
                    <a:pt x="290" y="876"/>
                  </a:cubicBezTo>
                  <a:cubicBezTo>
                    <a:pt x="286" y="886"/>
                    <a:pt x="281" y="896"/>
                    <a:pt x="279" y="906"/>
                  </a:cubicBezTo>
                  <a:cubicBezTo>
                    <a:pt x="277" y="912"/>
                    <a:pt x="279" y="917"/>
                    <a:pt x="279" y="923"/>
                  </a:cubicBezTo>
                  <a:cubicBezTo>
                    <a:pt x="278" y="930"/>
                    <a:pt x="276" y="938"/>
                    <a:pt x="277" y="946"/>
                  </a:cubicBezTo>
                  <a:cubicBezTo>
                    <a:pt x="278" y="962"/>
                    <a:pt x="283" y="979"/>
                    <a:pt x="289" y="994"/>
                  </a:cubicBezTo>
                  <a:cubicBezTo>
                    <a:pt x="297" y="1000"/>
                    <a:pt x="300" y="1010"/>
                    <a:pt x="306" y="1017"/>
                  </a:cubicBezTo>
                  <a:cubicBezTo>
                    <a:pt x="307" y="1020"/>
                    <a:pt x="311" y="1020"/>
                    <a:pt x="313" y="1022"/>
                  </a:cubicBezTo>
                  <a:cubicBezTo>
                    <a:pt x="315" y="1025"/>
                    <a:pt x="316" y="1027"/>
                    <a:pt x="318" y="1029"/>
                  </a:cubicBezTo>
                  <a:cubicBezTo>
                    <a:pt x="321" y="1031"/>
                    <a:pt x="325" y="1032"/>
                    <a:pt x="328" y="1034"/>
                  </a:cubicBezTo>
                  <a:cubicBezTo>
                    <a:pt x="329" y="1034"/>
                    <a:pt x="331" y="1037"/>
                    <a:pt x="332" y="1039"/>
                  </a:cubicBezTo>
                  <a:cubicBezTo>
                    <a:pt x="334" y="1040"/>
                    <a:pt x="335" y="1041"/>
                    <a:pt x="337" y="1042"/>
                  </a:cubicBezTo>
                  <a:cubicBezTo>
                    <a:pt x="339" y="1043"/>
                    <a:pt x="340" y="1044"/>
                    <a:pt x="343" y="1044"/>
                  </a:cubicBezTo>
                  <a:cubicBezTo>
                    <a:pt x="350" y="1050"/>
                    <a:pt x="362" y="1061"/>
                    <a:pt x="367" y="1069"/>
                  </a:cubicBezTo>
                  <a:cubicBezTo>
                    <a:pt x="375" y="1081"/>
                    <a:pt x="373" y="1092"/>
                    <a:pt x="358" y="1092"/>
                  </a:cubicBezTo>
                  <a:cubicBezTo>
                    <a:pt x="357" y="1081"/>
                    <a:pt x="356" y="1067"/>
                    <a:pt x="345" y="1063"/>
                  </a:cubicBezTo>
                  <a:cubicBezTo>
                    <a:pt x="338" y="1069"/>
                    <a:pt x="346" y="1075"/>
                    <a:pt x="348" y="1081"/>
                  </a:cubicBezTo>
                  <a:cubicBezTo>
                    <a:pt x="350" y="1087"/>
                    <a:pt x="350" y="1092"/>
                    <a:pt x="347" y="1098"/>
                  </a:cubicBezTo>
                  <a:cubicBezTo>
                    <a:pt x="343" y="1098"/>
                    <a:pt x="342" y="1100"/>
                    <a:pt x="339" y="1098"/>
                  </a:cubicBezTo>
                  <a:cubicBezTo>
                    <a:pt x="336" y="1090"/>
                    <a:pt x="343" y="1073"/>
                    <a:pt x="335" y="1071"/>
                  </a:cubicBezTo>
                  <a:cubicBezTo>
                    <a:pt x="322" y="1068"/>
                    <a:pt x="338" y="1095"/>
                    <a:pt x="324" y="1096"/>
                  </a:cubicBezTo>
                  <a:cubicBezTo>
                    <a:pt x="318" y="1094"/>
                    <a:pt x="321" y="1087"/>
                    <a:pt x="319" y="1082"/>
                  </a:cubicBezTo>
                  <a:cubicBezTo>
                    <a:pt x="319" y="1078"/>
                    <a:pt x="316" y="1072"/>
                    <a:pt x="315" y="1069"/>
                  </a:cubicBezTo>
                  <a:cubicBezTo>
                    <a:pt x="313" y="1065"/>
                    <a:pt x="311" y="1061"/>
                    <a:pt x="305" y="1062"/>
                  </a:cubicBezTo>
                  <a:cubicBezTo>
                    <a:pt x="299" y="1072"/>
                    <a:pt x="319" y="1082"/>
                    <a:pt x="309" y="1090"/>
                  </a:cubicBezTo>
                  <a:cubicBezTo>
                    <a:pt x="298" y="1092"/>
                    <a:pt x="293" y="1079"/>
                    <a:pt x="284" y="1076"/>
                  </a:cubicBezTo>
                  <a:cubicBezTo>
                    <a:pt x="280" y="1075"/>
                    <a:pt x="270" y="1077"/>
                    <a:pt x="265" y="1076"/>
                  </a:cubicBezTo>
                  <a:cubicBezTo>
                    <a:pt x="257" y="1075"/>
                    <a:pt x="249" y="1069"/>
                    <a:pt x="245" y="1065"/>
                  </a:cubicBezTo>
                  <a:cubicBezTo>
                    <a:pt x="241" y="1060"/>
                    <a:pt x="240" y="1055"/>
                    <a:pt x="234" y="1049"/>
                  </a:cubicBezTo>
                  <a:cubicBezTo>
                    <a:pt x="232" y="1048"/>
                    <a:pt x="230" y="1048"/>
                    <a:pt x="228" y="1047"/>
                  </a:cubicBezTo>
                  <a:cubicBezTo>
                    <a:pt x="220" y="1042"/>
                    <a:pt x="214" y="1036"/>
                    <a:pt x="207" y="1030"/>
                  </a:cubicBezTo>
                  <a:cubicBezTo>
                    <a:pt x="204" y="1028"/>
                    <a:pt x="201" y="1027"/>
                    <a:pt x="198" y="1025"/>
                  </a:cubicBezTo>
                  <a:cubicBezTo>
                    <a:pt x="192" y="1019"/>
                    <a:pt x="182" y="1011"/>
                    <a:pt x="174" y="1007"/>
                  </a:cubicBezTo>
                  <a:cubicBezTo>
                    <a:pt x="168" y="1005"/>
                    <a:pt x="164" y="999"/>
                    <a:pt x="158" y="997"/>
                  </a:cubicBezTo>
                  <a:cubicBezTo>
                    <a:pt x="153" y="987"/>
                    <a:pt x="148" y="977"/>
                    <a:pt x="152" y="964"/>
                  </a:cubicBezTo>
                  <a:cubicBezTo>
                    <a:pt x="154" y="958"/>
                    <a:pt x="160" y="953"/>
                    <a:pt x="163" y="946"/>
                  </a:cubicBezTo>
                  <a:cubicBezTo>
                    <a:pt x="171" y="932"/>
                    <a:pt x="174" y="916"/>
                    <a:pt x="181" y="902"/>
                  </a:cubicBezTo>
                  <a:cubicBezTo>
                    <a:pt x="182" y="898"/>
                    <a:pt x="184" y="895"/>
                    <a:pt x="185" y="891"/>
                  </a:cubicBezTo>
                  <a:cubicBezTo>
                    <a:pt x="187" y="887"/>
                    <a:pt x="187" y="883"/>
                    <a:pt x="189" y="880"/>
                  </a:cubicBezTo>
                  <a:cubicBezTo>
                    <a:pt x="191" y="876"/>
                    <a:pt x="196" y="872"/>
                    <a:pt x="199" y="868"/>
                  </a:cubicBezTo>
                  <a:cubicBezTo>
                    <a:pt x="202" y="864"/>
                    <a:pt x="205" y="860"/>
                    <a:pt x="206" y="855"/>
                  </a:cubicBezTo>
                  <a:cubicBezTo>
                    <a:pt x="220" y="839"/>
                    <a:pt x="230" y="818"/>
                    <a:pt x="237" y="796"/>
                  </a:cubicBezTo>
                  <a:cubicBezTo>
                    <a:pt x="238" y="791"/>
                    <a:pt x="242" y="786"/>
                    <a:pt x="243" y="782"/>
                  </a:cubicBezTo>
                  <a:cubicBezTo>
                    <a:pt x="244" y="776"/>
                    <a:pt x="242" y="768"/>
                    <a:pt x="243" y="761"/>
                  </a:cubicBezTo>
                  <a:cubicBezTo>
                    <a:pt x="244" y="758"/>
                    <a:pt x="246" y="756"/>
                    <a:pt x="246" y="753"/>
                  </a:cubicBezTo>
                  <a:cubicBezTo>
                    <a:pt x="247" y="749"/>
                    <a:pt x="245" y="745"/>
                    <a:pt x="245" y="740"/>
                  </a:cubicBezTo>
                  <a:cubicBezTo>
                    <a:pt x="246" y="729"/>
                    <a:pt x="252" y="715"/>
                    <a:pt x="255" y="708"/>
                  </a:cubicBezTo>
                  <a:cubicBezTo>
                    <a:pt x="256" y="704"/>
                    <a:pt x="255" y="700"/>
                    <a:pt x="257" y="697"/>
                  </a:cubicBezTo>
                  <a:cubicBezTo>
                    <a:pt x="258" y="694"/>
                    <a:pt x="260" y="692"/>
                    <a:pt x="261" y="689"/>
                  </a:cubicBezTo>
                  <a:cubicBezTo>
                    <a:pt x="263" y="686"/>
                    <a:pt x="263" y="682"/>
                    <a:pt x="264" y="680"/>
                  </a:cubicBezTo>
                  <a:cubicBezTo>
                    <a:pt x="266" y="676"/>
                    <a:pt x="270" y="672"/>
                    <a:pt x="273" y="668"/>
                  </a:cubicBezTo>
                  <a:cubicBezTo>
                    <a:pt x="276" y="664"/>
                    <a:pt x="278" y="660"/>
                    <a:pt x="280" y="656"/>
                  </a:cubicBezTo>
                  <a:cubicBezTo>
                    <a:pt x="290" y="643"/>
                    <a:pt x="296" y="635"/>
                    <a:pt x="307" y="628"/>
                  </a:cubicBezTo>
                  <a:cubicBezTo>
                    <a:pt x="314" y="624"/>
                    <a:pt x="320" y="620"/>
                    <a:pt x="328" y="617"/>
                  </a:cubicBezTo>
                  <a:cubicBezTo>
                    <a:pt x="335" y="615"/>
                    <a:pt x="341" y="613"/>
                    <a:pt x="347" y="613"/>
                  </a:cubicBezTo>
                  <a:cubicBezTo>
                    <a:pt x="350" y="613"/>
                    <a:pt x="350" y="618"/>
                    <a:pt x="354" y="618"/>
                  </a:cubicBezTo>
                  <a:cubicBezTo>
                    <a:pt x="359" y="615"/>
                    <a:pt x="361" y="607"/>
                    <a:pt x="355" y="604"/>
                  </a:cubicBezTo>
                  <a:cubicBezTo>
                    <a:pt x="351" y="605"/>
                    <a:pt x="350" y="607"/>
                    <a:pt x="346" y="607"/>
                  </a:cubicBezTo>
                  <a:cubicBezTo>
                    <a:pt x="339" y="609"/>
                    <a:pt x="333" y="607"/>
                    <a:pt x="327" y="608"/>
                  </a:cubicBezTo>
                  <a:cubicBezTo>
                    <a:pt x="326" y="609"/>
                    <a:pt x="324" y="611"/>
                    <a:pt x="322" y="611"/>
                  </a:cubicBezTo>
                  <a:cubicBezTo>
                    <a:pt x="311" y="615"/>
                    <a:pt x="304" y="620"/>
                    <a:pt x="297" y="626"/>
                  </a:cubicBezTo>
                  <a:cubicBezTo>
                    <a:pt x="295" y="627"/>
                    <a:pt x="292" y="628"/>
                    <a:pt x="290" y="630"/>
                  </a:cubicBezTo>
                  <a:cubicBezTo>
                    <a:pt x="288" y="631"/>
                    <a:pt x="286" y="635"/>
                    <a:pt x="285" y="636"/>
                  </a:cubicBezTo>
                  <a:cubicBezTo>
                    <a:pt x="284" y="637"/>
                    <a:pt x="282" y="636"/>
                    <a:pt x="281" y="637"/>
                  </a:cubicBezTo>
                  <a:cubicBezTo>
                    <a:pt x="280" y="638"/>
                    <a:pt x="280" y="641"/>
                    <a:pt x="279" y="642"/>
                  </a:cubicBezTo>
                  <a:cubicBezTo>
                    <a:pt x="275" y="647"/>
                    <a:pt x="271" y="652"/>
                    <a:pt x="268" y="657"/>
                  </a:cubicBezTo>
                  <a:cubicBezTo>
                    <a:pt x="268" y="658"/>
                    <a:pt x="268" y="660"/>
                    <a:pt x="268" y="661"/>
                  </a:cubicBezTo>
                  <a:cubicBezTo>
                    <a:pt x="264" y="664"/>
                    <a:pt x="260" y="669"/>
                    <a:pt x="258" y="674"/>
                  </a:cubicBezTo>
                  <a:cubicBezTo>
                    <a:pt x="255" y="678"/>
                    <a:pt x="251" y="684"/>
                    <a:pt x="250" y="689"/>
                  </a:cubicBezTo>
                  <a:cubicBezTo>
                    <a:pt x="249" y="691"/>
                    <a:pt x="250" y="693"/>
                    <a:pt x="250" y="695"/>
                  </a:cubicBezTo>
                  <a:cubicBezTo>
                    <a:pt x="247" y="705"/>
                    <a:pt x="242" y="716"/>
                    <a:pt x="239" y="728"/>
                  </a:cubicBezTo>
                  <a:cubicBezTo>
                    <a:pt x="239" y="732"/>
                    <a:pt x="239" y="736"/>
                    <a:pt x="239" y="739"/>
                  </a:cubicBezTo>
                  <a:cubicBezTo>
                    <a:pt x="237" y="745"/>
                    <a:pt x="233" y="751"/>
                    <a:pt x="233" y="757"/>
                  </a:cubicBezTo>
                  <a:cubicBezTo>
                    <a:pt x="233" y="759"/>
                    <a:pt x="235" y="763"/>
                    <a:pt x="235" y="765"/>
                  </a:cubicBezTo>
                  <a:cubicBezTo>
                    <a:pt x="235" y="767"/>
                    <a:pt x="233" y="770"/>
                    <a:pt x="233" y="772"/>
                  </a:cubicBezTo>
                  <a:cubicBezTo>
                    <a:pt x="232" y="781"/>
                    <a:pt x="232" y="784"/>
                    <a:pt x="230" y="790"/>
                  </a:cubicBezTo>
                  <a:cubicBezTo>
                    <a:pt x="228" y="798"/>
                    <a:pt x="227" y="804"/>
                    <a:pt x="223" y="811"/>
                  </a:cubicBezTo>
                  <a:cubicBezTo>
                    <a:pt x="222" y="815"/>
                    <a:pt x="218" y="818"/>
                    <a:pt x="217" y="821"/>
                  </a:cubicBezTo>
                  <a:cubicBezTo>
                    <a:pt x="213" y="829"/>
                    <a:pt x="211" y="838"/>
                    <a:pt x="204" y="842"/>
                  </a:cubicBezTo>
                  <a:cubicBezTo>
                    <a:pt x="200" y="852"/>
                    <a:pt x="194" y="860"/>
                    <a:pt x="187" y="867"/>
                  </a:cubicBezTo>
                  <a:cubicBezTo>
                    <a:pt x="174" y="890"/>
                    <a:pt x="165" y="917"/>
                    <a:pt x="155" y="943"/>
                  </a:cubicBezTo>
                  <a:cubicBezTo>
                    <a:pt x="135" y="961"/>
                    <a:pt x="142" y="998"/>
                    <a:pt x="162" y="1010"/>
                  </a:cubicBezTo>
                  <a:cubicBezTo>
                    <a:pt x="166" y="1013"/>
                    <a:pt x="170" y="1015"/>
                    <a:pt x="174" y="1017"/>
                  </a:cubicBezTo>
                  <a:cubicBezTo>
                    <a:pt x="187" y="1024"/>
                    <a:pt x="197" y="1033"/>
                    <a:pt x="208" y="1042"/>
                  </a:cubicBezTo>
                  <a:cubicBezTo>
                    <a:pt x="213" y="1046"/>
                    <a:pt x="220" y="1048"/>
                    <a:pt x="224" y="1052"/>
                  </a:cubicBezTo>
                  <a:cubicBezTo>
                    <a:pt x="233" y="1060"/>
                    <a:pt x="237" y="1071"/>
                    <a:pt x="246" y="1077"/>
                  </a:cubicBezTo>
                  <a:cubicBezTo>
                    <a:pt x="259" y="1085"/>
                    <a:pt x="278" y="1086"/>
                    <a:pt x="290" y="1091"/>
                  </a:cubicBezTo>
                  <a:cubicBezTo>
                    <a:pt x="291" y="1102"/>
                    <a:pt x="305" y="1106"/>
                    <a:pt x="315" y="1102"/>
                  </a:cubicBezTo>
                  <a:cubicBezTo>
                    <a:pt x="317" y="1106"/>
                    <a:pt x="327" y="1107"/>
                    <a:pt x="332" y="1105"/>
                  </a:cubicBezTo>
                  <a:cubicBezTo>
                    <a:pt x="335" y="1115"/>
                    <a:pt x="354" y="1112"/>
                    <a:pt x="357" y="1104"/>
                  </a:cubicBezTo>
                  <a:cubicBezTo>
                    <a:pt x="366" y="1103"/>
                    <a:pt x="371" y="1099"/>
                    <a:pt x="376" y="1095"/>
                  </a:cubicBezTo>
                  <a:cubicBezTo>
                    <a:pt x="384" y="1100"/>
                    <a:pt x="394" y="1104"/>
                    <a:pt x="398" y="1113"/>
                  </a:cubicBezTo>
                  <a:cubicBezTo>
                    <a:pt x="401" y="1119"/>
                    <a:pt x="401" y="1126"/>
                    <a:pt x="400" y="1133"/>
                  </a:cubicBezTo>
                  <a:cubicBezTo>
                    <a:pt x="410" y="1133"/>
                    <a:pt x="410" y="1133"/>
                    <a:pt x="410" y="1133"/>
                  </a:cubicBezTo>
                  <a:cubicBezTo>
                    <a:pt x="416" y="1128"/>
                    <a:pt x="422" y="1123"/>
                    <a:pt x="427" y="1118"/>
                  </a:cubicBezTo>
                  <a:cubicBezTo>
                    <a:pt x="426" y="1109"/>
                    <a:pt x="430" y="1100"/>
                    <a:pt x="428" y="1090"/>
                  </a:cubicBezTo>
                  <a:cubicBezTo>
                    <a:pt x="427" y="1083"/>
                    <a:pt x="421" y="1075"/>
                    <a:pt x="415" y="1069"/>
                  </a:cubicBezTo>
                  <a:cubicBezTo>
                    <a:pt x="413" y="1066"/>
                    <a:pt x="409" y="1065"/>
                    <a:pt x="406" y="1062"/>
                  </a:cubicBezTo>
                  <a:cubicBezTo>
                    <a:pt x="402" y="1059"/>
                    <a:pt x="397" y="1050"/>
                    <a:pt x="393" y="1042"/>
                  </a:cubicBezTo>
                  <a:cubicBezTo>
                    <a:pt x="391" y="1038"/>
                    <a:pt x="390" y="1034"/>
                    <a:pt x="388" y="1031"/>
                  </a:cubicBezTo>
                  <a:cubicBezTo>
                    <a:pt x="386" y="1024"/>
                    <a:pt x="381" y="1019"/>
                    <a:pt x="381" y="1010"/>
                  </a:cubicBezTo>
                  <a:cubicBezTo>
                    <a:pt x="380" y="1007"/>
                    <a:pt x="382" y="1005"/>
                    <a:pt x="383" y="1002"/>
                  </a:cubicBezTo>
                  <a:cubicBezTo>
                    <a:pt x="383" y="998"/>
                    <a:pt x="382" y="994"/>
                    <a:pt x="382" y="990"/>
                  </a:cubicBezTo>
                  <a:cubicBezTo>
                    <a:pt x="384" y="978"/>
                    <a:pt x="389" y="963"/>
                    <a:pt x="394" y="954"/>
                  </a:cubicBezTo>
                  <a:cubicBezTo>
                    <a:pt x="400" y="944"/>
                    <a:pt x="410" y="934"/>
                    <a:pt x="418" y="924"/>
                  </a:cubicBezTo>
                  <a:cubicBezTo>
                    <a:pt x="424" y="917"/>
                    <a:pt x="431" y="911"/>
                    <a:pt x="437" y="903"/>
                  </a:cubicBezTo>
                  <a:cubicBezTo>
                    <a:pt x="442" y="896"/>
                    <a:pt x="449" y="889"/>
                    <a:pt x="456" y="882"/>
                  </a:cubicBezTo>
                  <a:cubicBezTo>
                    <a:pt x="461" y="877"/>
                    <a:pt x="464" y="872"/>
                    <a:pt x="470" y="869"/>
                  </a:cubicBezTo>
                  <a:cubicBezTo>
                    <a:pt x="480" y="851"/>
                    <a:pt x="500" y="839"/>
                    <a:pt x="516" y="824"/>
                  </a:cubicBezTo>
                  <a:cubicBezTo>
                    <a:pt x="528" y="813"/>
                    <a:pt x="540" y="802"/>
                    <a:pt x="552" y="790"/>
                  </a:cubicBezTo>
                  <a:cubicBezTo>
                    <a:pt x="554" y="788"/>
                    <a:pt x="554" y="785"/>
                    <a:pt x="556" y="783"/>
                  </a:cubicBezTo>
                  <a:cubicBezTo>
                    <a:pt x="558" y="782"/>
                    <a:pt x="561" y="781"/>
                    <a:pt x="563" y="779"/>
                  </a:cubicBezTo>
                  <a:cubicBezTo>
                    <a:pt x="564" y="778"/>
                    <a:pt x="564" y="776"/>
                    <a:pt x="565" y="775"/>
                  </a:cubicBezTo>
                  <a:cubicBezTo>
                    <a:pt x="578" y="758"/>
                    <a:pt x="596" y="732"/>
                    <a:pt x="604" y="709"/>
                  </a:cubicBezTo>
                  <a:cubicBezTo>
                    <a:pt x="608" y="699"/>
                    <a:pt x="606" y="685"/>
                    <a:pt x="600" y="675"/>
                  </a:cubicBezTo>
                  <a:cubicBezTo>
                    <a:pt x="601" y="671"/>
                    <a:pt x="606" y="672"/>
                    <a:pt x="607" y="669"/>
                  </a:cubicBezTo>
                  <a:cubicBezTo>
                    <a:pt x="609" y="663"/>
                    <a:pt x="612" y="654"/>
                    <a:pt x="612" y="651"/>
                  </a:cubicBezTo>
                  <a:cubicBezTo>
                    <a:pt x="611" y="636"/>
                    <a:pt x="612" y="619"/>
                    <a:pt x="609" y="60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6"/>
            <p:cNvSpPr>
              <a:spLocks/>
            </p:cNvSpPr>
            <p:nvPr/>
          </p:nvSpPr>
          <p:spPr bwMode="auto">
            <a:xfrm>
              <a:off x="1444625" y="3700463"/>
              <a:ext cx="2451100" cy="2392363"/>
            </a:xfrm>
            <a:custGeom>
              <a:avLst/>
              <a:gdLst/>
              <a:ahLst/>
              <a:cxnLst>
                <a:cxn ang="0">
                  <a:pos x="649" y="533"/>
                </a:cxn>
                <a:cxn ang="0">
                  <a:pos x="607" y="479"/>
                </a:cxn>
                <a:cxn ang="0">
                  <a:pos x="589" y="445"/>
                </a:cxn>
                <a:cxn ang="0">
                  <a:pos x="595" y="375"/>
                </a:cxn>
                <a:cxn ang="0">
                  <a:pos x="556" y="306"/>
                </a:cxn>
                <a:cxn ang="0">
                  <a:pos x="555" y="247"/>
                </a:cxn>
                <a:cxn ang="0">
                  <a:pos x="547" y="259"/>
                </a:cxn>
                <a:cxn ang="0">
                  <a:pos x="558" y="341"/>
                </a:cxn>
                <a:cxn ang="0">
                  <a:pos x="589" y="392"/>
                </a:cxn>
                <a:cxn ang="0">
                  <a:pos x="582" y="428"/>
                </a:cxn>
                <a:cxn ang="0">
                  <a:pos x="615" y="503"/>
                </a:cxn>
                <a:cxn ang="0">
                  <a:pos x="637" y="528"/>
                </a:cxn>
                <a:cxn ang="0">
                  <a:pos x="639" y="559"/>
                </a:cxn>
                <a:cxn ang="0">
                  <a:pos x="631" y="598"/>
                </a:cxn>
                <a:cxn ang="0">
                  <a:pos x="582" y="606"/>
                </a:cxn>
                <a:cxn ang="0">
                  <a:pos x="504" y="616"/>
                </a:cxn>
                <a:cxn ang="0">
                  <a:pos x="485" y="618"/>
                </a:cxn>
                <a:cxn ang="0">
                  <a:pos x="403" y="619"/>
                </a:cxn>
                <a:cxn ang="0">
                  <a:pos x="366" y="625"/>
                </a:cxn>
                <a:cxn ang="0">
                  <a:pos x="332" y="625"/>
                </a:cxn>
                <a:cxn ang="0">
                  <a:pos x="230" y="628"/>
                </a:cxn>
                <a:cxn ang="0">
                  <a:pos x="124" y="610"/>
                </a:cxn>
                <a:cxn ang="0">
                  <a:pos x="76" y="596"/>
                </a:cxn>
                <a:cxn ang="0">
                  <a:pos x="41" y="584"/>
                </a:cxn>
                <a:cxn ang="0">
                  <a:pos x="23" y="576"/>
                </a:cxn>
                <a:cxn ang="0">
                  <a:pos x="14" y="561"/>
                </a:cxn>
                <a:cxn ang="0">
                  <a:pos x="21" y="517"/>
                </a:cxn>
                <a:cxn ang="0">
                  <a:pos x="35" y="426"/>
                </a:cxn>
                <a:cxn ang="0">
                  <a:pos x="37" y="316"/>
                </a:cxn>
                <a:cxn ang="0">
                  <a:pos x="78" y="236"/>
                </a:cxn>
                <a:cxn ang="0">
                  <a:pos x="68" y="156"/>
                </a:cxn>
                <a:cxn ang="0">
                  <a:pos x="88" y="118"/>
                </a:cxn>
                <a:cxn ang="0">
                  <a:pos x="132" y="54"/>
                </a:cxn>
                <a:cxn ang="0">
                  <a:pos x="127" y="0"/>
                </a:cxn>
                <a:cxn ang="0">
                  <a:pos x="120" y="25"/>
                </a:cxn>
                <a:cxn ang="0">
                  <a:pos x="119" y="60"/>
                </a:cxn>
                <a:cxn ang="0">
                  <a:pos x="96" y="90"/>
                </a:cxn>
                <a:cxn ang="0">
                  <a:pos x="62" y="176"/>
                </a:cxn>
                <a:cxn ang="0">
                  <a:pos x="70" y="216"/>
                </a:cxn>
                <a:cxn ang="0">
                  <a:pos x="38" y="276"/>
                </a:cxn>
                <a:cxn ang="0">
                  <a:pos x="29" y="369"/>
                </a:cxn>
                <a:cxn ang="0">
                  <a:pos x="16" y="479"/>
                </a:cxn>
                <a:cxn ang="0">
                  <a:pos x="0" y="541"/>
                </a:cxn>
                <a:cxn ang="0">
                  <a:pos x="0" y="541"/>
                </a:cxn>
                <a:cxn ang="0">
                  <a:pos x="0" y="556"/>
                </a:cxn>
                <a:cxn ang="0">
                  <a:pos x="2" y="571"/>
                </a:cxn>
                <a:cxn ang="0">
                  <a:pos x="56" y="598"/>
                </a:cxn>
                <a:cxn ang="0">
                  <a:pos x="98" y="611"/>
                </a:cxn>
                <a:cxn ang="0">
                  <a:pos x="255" y="636"/>
                </a:cxn>
                <a:cxn ang="0">
                  <a:pos x="318" y="637"/>
                </a:cxn>
                <a:cxn ang="0">
                  <a:pos x="422" y="627"/>
                </a:cxn>
                <a:cxn ang="0">
                  <a:pos x="565" y="612"/>
                </a:cxn>
                <a:cxn ang="0">
                  <a:pos x="635" y="614"/>
                </a:cxn>
                <a:cxn ang="0">
                  <a:pos x="649" y="601"/>
                </a:cxn>
              </a:cxnLst>
              <a:rect l="0" t="0" r="r" b="b"/>
              <a:pathLst>
                <a:path w="654" h="638">
                  <a:moveTo>
                    <a:pt x="645" y="566"/>
                  </a:moveTo>
                  <a:cubicBezTo>
                    <a:pt x="647" y="553"/>
                    <a:pt x="654" y="545"/>
                    <a:pt x="649" y="533"/>
                  </a:cubicBezTo>
                  <a:cubicBezTo>
                    <a:pt x="644" y="519"/>
                    <a:pt x="631" y="510"/>
                    <a:pt x="623" y="497"/>
                  </a:cubicBezTo>
                  <a:cubicBezTo>
                    <a:pt x="615" y="494"/>
                    <a:pt x="613" y="485"/>
                    <a:pt x="607" y="479"/>
                  </a:cubicBezTo>
                  <a:cubicBezTo>
                    <a:pt x="603" y="474"/>
                    <a:pt x="598" y="472"/>
                    <a:pt x="595" y="466"/>
                  </a:cubicBezTo>
                  <a:cubicBezTo>
                    <a:pt x="592" y="461"/>
                    <a:pt x="590" y="452"/>
                    <a:pt x="589" y="445"/>
                  </a:cubicBezTo>
                  <a:cubicBezTo>
                    <a:pt x="586" y="426"/>
                    <a:pt x="594" y="413"/>
                    <a:pt x="596" y="399"/>
                  </a:cubicBezTo>
                  <a:cubicBezTo>
                    <a:pt x="597" y="392"/>
                    <a:pt x="597" y="383"/>
                    <a:pt x="595" y="375"/>
                  </a:cubicBezTo>
                  <a:cubicBezTo>
                    <a:pt x="591" y="356"/>
                    <a:pt x="575" y="348"/>
                    <a:pt x="567" y="335"/>
                  </a:cubicBezTo>
                  <a:cubicBezTo>
                    <a:pt x="563" y="328"/>
                    <a:pt x="558" y="318"/>
                    <a:pt x="556" y="306"/>
                  </a:cubicBezTo>
                  <a:cubicBezTo>
                    <a:pt x="554" y="291"/>
                    <a:pt x="557" y="278"/>
                    <a:pt x="556" y="264"/>
                  </a:cubicBezTo>
                  <a:cubicBezTo>
                    <a:pt x="555" y="259"/>
                    <a:pt x="555" y="253"/>
                    <a:pt x="555" y="247"/>
                  </a:cubicBezTo>
                  <a:cubicBezTo>
                    <a:pt x="547" y="247"/>
                    <a:pt x="547" y="247"/>
                    <a:pt x="547" y="247"/>
                  </a:cubicBezTo>
                  <a:cubicBezTo>
                    <a:pt x="547" y="251"/>
                    <a:pt x="547" y="255"/>
                    <a:pt x="547" y="259"/>
                  </a:cubicBezTo>
                  <a:cubicBezTo>
                    <a:pt x="549" y="283"/>
                    <a:pt x="546" y="308"/>
                    <a:pt x="553" y="327"/>
                  </a:cubicBezTo>
                  <a:cubicBezTo>
                    <a:pt x="554" y="332"/>
                    <a:pt x="558" y="335"/>
                    <a:pt x="558" y="341"/>
                  </a:cubicBezTo>
                  <a:cubicBezTo>
                    <a:pt x="570" y="352"/>
                    <a:pt x="576" y="357"/>
                    <a:pt x="584" y="371"/>
                  </a:cubicBezTo>
                  <a:cubicBezTo>
                    <a:pt x="587" y="377"/>
                    <a:pt x="589" y="381"/>
                    <a:pt x="589" y="392"/>
                  </a:cubicBezTo>
                  <a:cubicBezTo>
                    <a:pt x="589" y="396"/>
                    <a:pt x="590" y="399"/>
                    <a:pt x="589" y="402"/>
                  </a:cubicBezTo>
                  <a:cubicBezTo>
                    <a:pt x="588" y="410"/>
                    <a:pt x="583" y="418"/>
                    <a:pt x="582" y="428"/>
                  </a:cubicBezTo>
                  <a:cubicBezTo>
                    <a:pt x="578" y="448"/>
                    <a:pt x="586" y="471"/>
                    <a:pt x="597" y="484"/>
                  </a:cubicBezTo>
                  <a:cubicBezTo>
                    <a:pt x="602" y="490"/>
                    <a:pt x="609" y="496"/>
                    <a:pt x="615" y="503"/>
                  </a:cubicBezTo>
                  <a:cubicBezTo>
                    <a:pt x="618" y="506"/>
                    <a:pt x="620" y="510"/>
                    <a:pt x="623" y="513"/>
                  </a:cubicBezTo>
                  <a:cubicBezTo>
                    <a:pt x="628" y="518"/>
                    <a:pt x="632" y="521"/>
                    <a:pt x="637" y="528"/>
                  </a:cubicBezTo>
                  <a:cubicBezTo>
                    <a:pt x="640" y="533"/>
                    <a:pt x="644" y="538"/>
                    <a:pt x="644" y="545"/>
                  </a:cubicBezTo>
                  <a:cubicBezTo>
                    <a:pt x="644" y="550"/>
                    <a:pt x="640" y="554"/>
                    <a:pt x="639" y="559"/>
                  </a:cubicBezTo>
                  <a:cubicBezTo>
                    <a:pt x="635" y="572"/>
                    <a:pt x="639" y="584"/>
                    <a:pt x="639" y="598"/>
                  </a:cubicBezTo>
                  <a:cubicBezTo>
                    <a:pt x="638" y="602"/>
                    <a:pt x="636" y="595"/>
                    <a:pt x="631" y="598"/>
                  </a:cubicBezTo>
                  <a:cubicBezTo>
                    <a:pt x="621" y="607"/>
                    <a:pt x="607" y="598"/>
                    <a:pt x="598" y="606"/>
                  </a:cubicBezTo>
                  <a:cubicBezTo>
                    <a:pt x="592" y="605"/>
                    <a:pt x="587" y="604"/>
                    <a:pt x="582" y="606"/>
                  </a:cubicBezTo>
                  <a:cubicBezTo>
                    <a:pt x="556" y="600"/>
                    <a:pt x="537" y="610"/>
                    <a:pt x="514" y="613"/>
                  </a:cubicBezTo>
                  <a:cubicBezTo>
                    <a:pt x="510" y="613"/>
                    <a:pt x="507" y="616"/>
                    <a:pt x="504" y="616"/>
                  </a:cubicBezTo>
                  <a:cubicBezTo>
                    <a:pt x="500" y="617"/>
                    <a:pt x="496" y="615"/>
                    <a:pt x="492" y="616"/>
                  </a:cubicBezTo>
                  <a:cubicBezTo>
                    <a:pt x="490" y="616"/>
                    <a:pt x="488" y="618"/>
                    <a:pt x="485" y="618"/>
                  </a:cubicBezTo>
                  <a:cubicBezTo>
                    <a:pt x="476" y="620"/>
                    <a:pt x="467" y="618"/>
                    <a:pt x="457" y="618"/>
                  </a:cubicBezTo>
                  <a:cubicBezTo>
                    <a:pt x="439" y="618"/>
                    <a:pt x="420" y="616"/>
                    <a:pt x="403" y="619"/>
                  </a:cubicBezTo>
                  <a:cubicBezTo>
                    <a:pt x="398" y="619"/>
                    <a:pt x="395" y="620"/>
                    <a:pt x="387" y="620"/>
                  </a:cubicBezTo>
                  <a:cubicBezTo>
                    <a:pt x="380" y="621"/>
                    <a:pt x="373" y="624"/>
                    <a:pt x="366" y="625"/>
                  </a:cubicBezTo>
                  <a:cubicBezTo>
                    <a:pt x="358" y="626"/>
                    <a:pt x="346" y="628"/>
                    <a:pt x="339" y="627"/>
                  </a:cubicBezTo>
                  <a:cubicBezTo>
                    <a:pt x="337" y="627"/>
                    <a:pt x="335" y="625"/>
                    <a:pt x="332" y="625"/>
                  </a:cubicBezTo>
                  <a:cubicBezTo>
                    <a:pt x="312" y="625"/>
                    <a:pt x="293" y="632"/>
                    <a:pt x="271" y="626"/>
                  </a:cubicBezTo>
                  <a:cubicBezTo>
                    <a:pt x="258" y="629"/>
                    <a:pt x="241" y="628"/>
                    <a:pt x="230" y="628"/>
                  </a:cubicBezTo>
                  <a:cubicBezTo>
                    <a:pt x="202" y="627"/>
                    <a:pt x="165" y="623"/>
                    <a:pt x="139" y="616"/>
                  </a:cubicBezTo>
                  <a:cubicBezTo>
                    <a:pt x="134" y="614"/>
                    <a:pt x="129" y="611"/>
                    <a:pt x="124" y="610"/>
                  </a:cubicBezTo>
                  <a:cubicBezTo>
                    <a:pt x="115" y="608"/>
                    <a:pt x="106" y="607"/>
                    <a:pt x="98" y="604"/>
                  </a:cubicBezTo>
                  <a:cubicBezTo>
                    <a:pt x="91" y="602"/>
                    <a:pt x="84" y="598"/>
                    <a:pt x="76" y="596"/>
                  </a:cubicBezTo>
                  <a:cubicBezTo>
                    <a:pt x="66" y="593"/>
                    <a:pt x="56" y="592"/>
                    <a:pt x="47" y="588"/>
                  </a:cubicBezTo>
                  <a:cubicBezTo>
                    <a:pt x="45" y="587"/>
                    <a:pt x="43" y="585"/>
                    <a:pt x="41" y="584"/>
                  </a:cubicBezTo>
                  <a:cubicBezTo>
                    <a:pt x="39" y="583"/>
                    <a:pt x="35" y="583"/>
                    <a:pt x="32" y="582"/>
                  </a:cubicBezTo>
                  <a:cubicBezTo>
                    <a:pt x="31" y="582"/>
                    <a:pt x="26" y="578"/>
                    <a:pt x="23" y="576"/>
                  </a:cubicBezTo>
                  <a:cubicBezTo>
                    <a:pt x="19" y="574"/>
                    <a:pt x="16" y="572"/>
                    <a:pt x="13" y="570"/>
                  </a:cubicBezTo>
                  <a:cubicBezTo>
                    <a:pt x="14" y="568"/>
                    <a:pt x="14" y="565"/>
                    <a:pt x="14" y="561"/>
                  </a:cubicBezTo>
                  <a:cubicBezTo>
                    <a:pt x="11" y="557"/>
                    <a:pt x="13" y="547"/>
                    <a:pt x="11" y="543"/>
                  </a:cubicBezTo>
                  <a:cubicBezTo>
                    <a:pt x="15" y="535"/>
                    <a:pt x="19" y="526"/>
                    <a:pt x="21" y="517"/>
                  </a:cubicBezTo>
                  <a:cubicBezTo>
                    <a:pt x="26" y="499"/>
                    <a:pt x="25" y="475"/>
                    <a:pt x="28" y="456"/>
                  </a:cubicBezTo>
                  <a:cubicBezTo>
                    <a:pt x="30" y="445"/>
                    <a:pt x="35" y="435"/>
                    <a:pt x="35" y="426"/>
                  </a:cubicBezTo>
                  <a:cubicBezTo>
                    <a:pt x="37" y="403"/>
                    <a:pt x="37" y="383"/>
                    <a:pt x="38" y="363"/>
                  </a:cubicBezTo>
                  <a:cubicBezTo>
                    <a:pt x="39" y="348"/>
                    <a:pt x="35" y="333"/>
                    <a:pt x="37" y="316"/>
                  </a:cubicBezTo>
                  <a:cubicBezTo>
                    <a:pt x="38" y="302"/>
                    <a:pt x="44" y="291"/>
                    <a:pt x="49" y="282"/>
                  </a:cubicBezTo>
                  <a:cubicBezTo>
                    <a:pt x="57" y="268"/>
                    <a:pt x="74" y="257"/>
                    <a:pt x="78" y="236"/>
                  </a:cubicBezTo>
                  <a:cubicBezTo>
                    <a:pt x="80" y="227"/>
                    <a:pt x="80" y="217"/>
                    <a:pt x="78" y="209"/>
                  </a:cubicBezTo>
                  <a:cubicBezTo>
                    <a:pt x="76" y="192"/>
                    <a:pt x="66" y="178"/>
                    <a:pt x="68" y="156"/>
                  </a:cubicBezTo>
                  <a:cubicBezTo>
                    <a:pt x="69" y="148"/>
                    <a:pt x="72" y="138"/>
                    <a:pt x="75" y="132"/>
                  </a:cubicBezTo>
                  <a:cubicBezTo>
                    <a:pt x="78" y="126"/>
                    <a:pt x="84" y="123"/>
                    <a:pt x="88" y="118"/>
                  </a:cubicBezTo>
                  <a:cubicBezTo>
                    <a:pt x="94" y="110"/>
                    <a:pt x="96" y="100"/>
                    <a:pt x="105" y="96"/>
                  </a:cubicBezTo>
                  <a:cubicBezTo>
                    <a:pt x="113" y="81"/>
                    <a:pt x="127" y="70"/>
                    <a:pt x="132" y="54"/>
                  </a:cubicBezTo>
                  <a:cubicBezTo>
                    <a:pt x="137" y="40"/>
                    <a:pt x="129" y="31"/>
                    <a:pt x="127" y="17"/>
                  </a:cubicBezTo>
                  <a:cubicBezTo>
                    <a:pt x="126" y="10"/>
                    <a:pt x="126" y="5"/>
                    <a:pt x="127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8" y="9"/>
                    <a:pt x="118" y="17"/>
                    <a:pt x="120" y="25"/>
                  </a:cubicBezTo>
                  <a:cubicBezTo>
                    <a:pt x="122" y="30"/>
                    <a:pt x="127" y="35"/>
                    <a:pt x="127" y="41"/>
                  </a:cubicBezTo>
                  <a:cubicBezTo>
                    <a:pt x="127" y="49"/>
                    <a:pt x="122" y="55"/>
                    <a:pt x="119" y="60"/>
                  </a:cubicBezTo>
                  <a:cubicBezTo>
                    <a:pt x="113" y="68"/>
                    <a:pt x="110" y="71"/>
                    <a:pt x="104" y="78"/>
                  </a:cubicBezTo>
                  <a:cubicBezTo>
                    <a:pt x="101" y="82"/>
                    <a:pt x="99" y="86"/>
                    <a:pt x="96" y="90"/>
                  </a:cubicBezTo>
                  <a:cubicBezTo>
                    <a:pt x="90" y="98"/>
                    <a:pt x="82" y="105"/>
                    <a:pt x="77" y="112"/>
                  </a:cubicBezTo>
                  <a:cubicBezTo>
                    <a:pt x="65" y="127"/>
                    <a:pt x="57" y="153"/>
                    <a:pt x="62" y="176"/>
                  </a:cubicBezTo>
                  <a:cubicBezTo>
                    <a:pt x="63" y="187"/>
                    <a:pt x="69" y="196"/>
                    <a:pt x="70" y="205"/>
                  </a:cubicBezTo>
                  <a:cubicBezTo>
                    <a:pt x="71" y="209"/>
                    <a:pt x="70" y="212"/>
                    <a:pt x="70" y="216"/>
                  </a:cubicBezTo>
                  <a:cubicBezTo>
                    <a:pt x="71" y="230"/>
                    <a:pt x="69" y="233"/>
                    <a:pt x="66" y="240"/>
                  </a:cubicBezTo>
                  <a:cubicBezTo>
                    <a:pt x="58" y="257"/>
                    <a:pt x="51" y="263"/>
                    <a:pt x="38" y="276"/>
                  </a:cubicBezTo>
                  <a:cubicBezTo>
                    <a:pt x="39" y="283"/>
                    <a:pt x="34" y="286"/>
                    <a:pt x="33" y="292"/>
                  </a:cubicBezTo>
                  <a:cubicBezTo>
                    <a:pt x="26" y="314"/>
                    <a:pt x="30" y="343"/>
                    <a:pt x="29" y="369"/>
                  </a:cubicBezTo>
                  <a:cubicBezTo>
                    <a:pt x="28" y="378"/>
                    <a:pt x="29" y="387"/>
                    <a:pt x="29" y="396"/>
                  </a:cubicBezTo>
                  <a:cubicBezTo>
                    <a:pt x="29" y="422"/>
                    <a:pt x="19" y="451"/>
                    <a:pt x="16" y="479"/>
                  </a:cubicBezTo>
                  <a:cubicBezTo>
                    <a:pt x="14" y="493"/>
                    <a:pt x="13" y="505"/>
                    <a:pt x="12" y="515"/>
                  </a:cubicBezTo>
                  <a:cubicBezTo>
                    <a:pt x="7" y="523"/>
                    <a:pt x="6" y="533"/>
                    <a:pt x="0" y="541"/>
                  </a:cubicBezTo>
                  <a:cubicBezTo>
                    <a:pt x="0" y="541"/>
                    <a:pt x="0" y="541"/>
                    <a:pt x="0" y="541"/>
                  </a:cubicBezTo>
                  <a:cubicBezTo>
                    <a:pt x="0" y="541"/>
                    <a:pt x="0" y="541"/>
                    <a:pt x="0" y="541"/>
                  </a:cubicBezTo>
                  <a:cubicBezTo>
                    <a:pt x="0" y="541"/>
                    <a:pt x="0" y="542"/>
                    <a:pt x="0" y="542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1" y="559"/>
                    <a:pt x="1" y="568"/>
                    <a:pt x="2" y="571"/>
                  </a:cubicBezTo>
                  <a:cubicBezTo>
                    <a:pt x="3" y="576"/>
                    <a:pt x="9" y="579"/>
                    <a:pt x="13" y="582"/>
                  </a:cubicBezTo>
                  <a:cubicBezTo>
                    <a:pt x="25" y="590"/>
                    <a:pt x="41" y="593"/>
                    <a:pt x="56" y="598"/>
                  </a:cubicBezTo>
                  <a:cubicBezTo>
                    <a:pt x="60" y="600"/>
                    <a:pt x="62" y="601"/>
                    <a:pt x="66" y="602"/>
                  </a:cubicBezTo>
                  <a:cubicBezTo>
                    <a:pt x="77" y="606"/>
                    <a:pt x="87" y="607"/>
                    <a:pt x="98" y="611"/>
                  </a:cubicBezTo>
                  <a:cubicBezTo>
                    <a:pt x="125" y="619"/>
                    <a:pt x="155" y="630"/>
                    <a:pt x="183" y="632"/>
                  </a:cubicBezTo>
                  <a:cubicBezTo>
                    <a:pt x="210" y="634"/>
                    <a:pt x="230" y="636"/>
                    <a:pt x="255" y="636"/>
                  </a:cubicBezTo>
                  <a:cubicBezTo>
                    <a:pt x="270" y="636"/>
                    <a:pt x="285" y="634"/>
                    <a:pt x="301" y="635"/>
                  </a:cubicBezTo>
                  <a:cubicBezTo>
                    <a:pt x="306" y="635"/>
                    <a:pt x="314" y="637"/>
                    <a:pt x="318" y="637"/>
                  </a:cubicBezTo>
                  <a:cubicBezTo>
                    <a:pt x="343" y="638"/>
                    <a:pt x="371" y="631"/>
                    <a:pt x="394" y="628"/>
                  </a:cubicBezTo>
                  <a:cubicBezTo>
                    <a:pt x="403" y="627"/>
                    <a:pt x="413" y="627"/>
                    <a:pt x="422" y="627"/>
                  </a:cubicBezTo>
                  <a:cubicBezTo>
                    <a:pt x="443" y="625"/>
                    <a:pt x="464" y="628"/>
                    <a:pt x="486" y="627"/>
                  </a:cubicBezTo>
                  <a:cubicBezTo>
                    <a:pt x="514" y="625"/>
                    <a:pt x="539" y="612"/>
                    <a:pt x="565" y="612"/>
                  </a:cubicBezTo>
                  <a:cubicBezTo>
                    <a:pt x="573" y="612"/>
                    <a:pt x="581" y="615"/>
                    <a:pt x="589" y="615"/>
                  </a:cubicBezTo>
                  <a:cubicBezTo>
                    <a:pt x="606" y="614"/>
                    <a:pt x="623" y="610"/>
                    <a:pt x="635" y="614"/>
                  </a:cubicBezTo>
                  <a:cubicBezTo>
                    <a:pt x="639" y="612"/>
                    <a:pt x="641" y="610"/>
                    <a:pt x="641" y="605"/>
                  </a:cubicBezTo>
                  <a:cubicBezTo>
                    <a:pt x="646" y="605"/>
                    <a:pt x="649" y="605"/>
                    <a:pt x="649" y="601"/>
                  </a:cubicBezTo>
                  <a:cubicBezTo>
                    <a:pt x="648" y="588"/>
                    <a:pt x="643" y="580"/>
                    <a:pt x="645" y="56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156" y="4987089"/>
            <a:ext cx="1181100" cy="1295400"/>
          </a:xfrm>
          <a:prstGeom prst="rect">
            <a:avLst/>
          </a:prstGeom>
          <a:noFill/>
        </p:spPr>
      </p:pic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219" y="5354302"/>
            <a:ext cx="657225" cy="657225"/>
          </a:xfrm>
          <a:prstGeom prst="rect">
            <a:avLst/>
          </a:prstGeom>
          <a:noFill/>
        </p:spPr>
      </p:pic>
      <p:pic>
        <p:nvPicPr>
          <p:cNvPr id="2097" name="Picture 4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592" y="5753601"/>
            <a:ext cx="800100" cy="628650"/>
          </a:xfrm>
          <a:prstGeom prst="rect">
            <a:avLst/>
          </a:prstGeom>
          <a:noFill/>
        </p:spPr>
      </p:pic>
      <p:pic>
        <p:nvPicPr>
          <p:cNvPr id="2095" name="Picture 4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133" y="4531644"/>
            <a:ext cx="942975" cy="1323975"/>
          </a:xfrm>
          <a:prstGeom prst="rect">
            <a:avLst/>
          </a:prstGeom>
          <a:noFill/>
        </p:spPr>
      </p:pic>
      <p:pic>
        <p:nvPicPr>
          <p:cNvPr id="2098" name="Picture 5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625" y="5748838"/>
            <a:ext cx="581025" cy="638175"/>
          </a:xfrm>
          <a:prstGeom prst="rect">
            <a:avLst/>
          </a:prstGeom>
          <a:noFill/>
        </p:spPr>
      </p:pic>
      <p:pic>
        <p:nvPicPr>
          <p:cNvPr id="2099" name="Picture 5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2089" y="5300662"/>
            <a:ext cx="819150" cy="828675"/>
          </a:xfrm>
          <a:prstGeom prst="rect">
            <a:avLst/>
          </a:prstGeom>
          <a:noFill/>
        </p:spPr>
      </p:pic>
      <p:pic>
        <p:nvPicPr>
          <p:cNvPr id="2102" name="Picture 5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207" y="5422982"/>
            <a:ext cx="1247775" cy="904875"/>
          </a:xfrm>
          <a:prstGeom prst="rect">
            <a:avLst/>
          </a:prstGeom>
          <a:noFill/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114" y="4185486"/>
            <a:ext cx="962025" cy="1085850"/>
          </a:xfrm>
          <a:prstGeom prst="rect">
            <a:avLst/>
          </a:prstGeom>
          <a:noFill/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3135" y="4283744"/>
            <a:ext cx="657225" cy="1162050"/>
          </a:xfrm>
          <a:prstGeom prst="rect">
            <a:avLst/>
          </a:prstGeom>
          <a:noFill/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131" y="4907380"/>
            <a:ext cx="971550" cy="781050"/>
          </a:xfrm>
          <a:prstGeom prst="rect">
            <a:avLst/>
          </a:prstGeom>
          <a:noFill/>
        </p:spPr>
      </p:pic>
      <p:pic>
        <p:nvPicPr>
          <p:cNvPr id="2090" name="Picture 42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454" y="5111666"/>
            <a:ext cx="714375" cy="581025"/>
          </a:xfrm>
          <a:prstGeom prst="rect">
            <a:avLst/>
          </a:prstGeom>
          <a:noFill/>
        </p:spPr>
      </p:pic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6" y="4946483"/>
            <a:ext cx="514350" cy="895350"/>
          </a:xfrm>
          <a:prstGeom prst="rect">
            <a:avLst/>
          </a:prstGeom>
          <a:noFill/>
        </p:spPr>
      </p:pic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849" y="4897353"/>
            <a:ext cx="638175" cy="1009650"/>
          </a:xfrm>
          <a:prstGeom prst="rect">
            <a:avLst/>
          </a:prstGeom>
          <a:noFill/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856" y="3433010"/>
            <a:ext cx="752475" cy="1676400"/>
          </a:xfrm>
          <a:prstGeom prst="rect">
            <a:avLst/>
          </a:prstGeom>
          <a:noFill/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292" y="3781173"/>
            <a:ext cx="1028700" cy="1076325"/>
          </a:xfrm>
          <a:prstGeom prst="rect">
            <a:avLst/>
          </a:prstGeom>
          <a:noFill/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8519" y="3662863"/>
            <a:ext cx="495300" cy="1457325"/>
          </a:xfrm>
          <a:prstGeom prst="rect">
            <a:avLst/>
          </a:prstGeom>
          <a:noFill/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6553" y="4434890"/>
            <a:ext cx="381000" cy="619125"/>
          </a:xfrm>
          <a:prstGeom prst="rect">
            <a:avLst/>
          </a:prstGeom>
          <a:noFill/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614" y="3994233"/>
            <a:ext cx="885825" cy="1019175"/>
          </a:xfrm>
          <a:prstGeom prst="rect">
            <a:avLst/>
          </a:prstGeom>
          <a:noFill/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426" y="4347660"/>
            <a:ext cx="752475" cy="809625"/>
          </a:xfrm>
          <a:prstGeom prst="rect">
            <a:avLst/>
          </a:prstGeom>
          <a:noFill/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889" y="2916655"/>
            <a:ext cx="923925" cy="800100"/>
          </a:xfrm>
          <a:prstGeom prst="rect">
            <a:avLst/>
          </a:prstGeom>
          <a:noFill/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492" y="3455069"/>
            <a:ext cx="876300" cy="990600"/>
          </a:xfrm>
          <a:prstGeom prst="rect">
            <a:avLst/>
          </a:prstGeom>
          <a:noFill/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152" y="2293520"/>
            <a:ext cx="685800" cy="1276350"/>
          </a:xfrm>
          <a:prstGeom prst="rect">
            <a:avLst/>
          </a:prstGeom>
          <a:noFill/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596" y="2935955"/>
            <a:ext cx="638175" cy="1114425"/>
          </a:xfrm>
          <a:prstGeom prst="rect">
            <a:avLst/>
          </a:prstGeom>
          <a:noFill/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8074" y="3074318"/>
            <a:ext cx="1238250" cy="885825"/>
          </a:xfrm>
          <a:prstGeom prst="rect">
            <a:avLst/>
          </a:prstGeom>
          <a:noFill/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185" y="2948488"/>
            <a:ext cx="552450" cy="752475"/>
          </a:xfrm>
          <a:prstGeom prst="rect">
            <a:avLst/>
          </a:prstGeom>
          <a:noFill/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5505" y="2691814"/>
            <a:ext cx="847725" cy="1362075"/>
          </a:xfrm>
          <a:prstGeom prst="rect">
            <a:avLst/>
          </a:prstGeom>
          <a:noFill/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069" y="3498682"/>
            <a:ext cx="1076325" cy="1047750"/>
          </a:xfrm>
          <a:prstGeom prst="rect">
            <a:avLst/>
          </a:prstGeom>
          <a:noFill/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628" y="3894722"/>
            <a:ext cx="419100" cy="704850"/>
          </a:xfrm>
          <a:prstGeom prst="rect">
            <a:avLst/>
          </a:prstGeom>
          <a:noFill/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0719" y="3765632"/>
            <a:ext cx="514350" cy="866775"/>
          </a:xfrm>
          <a:prstGeom prst="rect">
            <a:avLst/>
          </a:prstGeom>
          <a:noFill/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185" y="1884947"/>
            <a:ext cx="790575" cy="1371600"/>
          </a:xfrm>
          <a:prstGeom prst="rect">
            <a:avLst/>
          </a:prstGeom>
          <a:noFill/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102" y="1732548"/>
            <a:ext cx="790575" cy="1066800"/>
          </a:xfrm>
          <a:prstGeom prst="rect">
            <a:avLst/>
          </a:prstGeom>
          <a:noFill/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158" y="1770647"/>
            <a:ext cx="1066800" cy="1295400"/>
          </a:xfrm>
          <a:prstGeom prst="rect">
            <a:avLst/>
          </a:prstGeom>
          <a:noFill/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529" y="1931318"/>
            <a:ext cx="800100" cy="733425"/>
          </a:xfrm>
          <a:prstGeom prst="rect">
            <a:avLst/>
          </a:prstGeom>
          <a:noFill/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259" y="2482766"/>
            <a:ext cx="1162050" cy="962025"/>
          </a:xfrm>
          <a:prstGeom prst="rect">
            <a:avLst/>
          </a:prstGeom>
          <a:noFill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4485" y="1315954"/>
            <a:ext cx="695325" cy="1162050"/>
          </a:xfrm>
          <a:prstGeom prst="rect">
            <a:avLst/>
          </a:prstGeom>
          <a:noFill/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7345" y="2324350"/>
            <a:ext cx="657225" cy="1038225"/>
          </a:xfrm>
          <a:prstGeom prst="rect">
            <a:avLst/>
          </a:prstGeom>
          <a:noFill/>
        </p:spPr>
      </p:pic>
      <p:pic>
        <p:nvPicPr>
          <p:cNvPr id="2103" name="Picture 55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728" y="2249905"/>
            <a:ext cx="714375" cy="9144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411" y="882566"/>
            <a:ext cx="695325" cy="141922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4524" y="849479"/>
            <a:ext cx="962025" cy="619125"/>
          </a:xfrm>
          <a:prstGeom prst="rect">
            <a:avLst/>
          </a:prstGeom>
          <a:noFill/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799" y="1422483"/>
            <a:ext cx="828675" cy="676275"/>
          </a:xfrm>
          <a:prstGeom prst="rect">
            <a:avLst/>
          </a:prstGeom>
          <a:noFill/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173" y="992104"/>
            <a:ext cx="771525" cy="895350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829" y="732673"/>
            <a:ext cx="657225" cy="676275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018" y="773530"/>
            <a:ext cx="876300" cy="819150"/>
          </a:xfrm>
          <a:prstGeom prst="rect">
            <a:avLst/>
          </a:prstGeom>
          <a:noFill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588" y="790575"/>
            <a:ext cx="523875" cy="400050"/>
          </a:xfrm>
          <a:prstGeom prst="rect">
            <a:avLst/>
          </a:prstGeom>
          <a:noFill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034" y="907131"/>
            <a:ext cx="581025" cy="904875"/>
          </a:xfrm>
          <a:prstGeom prst="rect">
            <a:avLst/>
          </a:prstGeom>
          <a:noFill/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116" y="1353802"/>
            <a:ext cx="1066800" cy="733425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746" y="672515"/>
            <a:ext cx="523875" cy="828675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4292" y="684546"/>
            <a:ext cx="657225" cy="676275"/>
          </a:xfrm>
          <a:prstGeom prst="rect">
            <a:avLst/>
          </a:prstGeom>
          <a:noFill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541" y="1035217"/>
            <a:ext cx="600075" cy="857250"/>
          </a:xfrm>
          <a:prstGeom prst="rect">
            <a:avLst/>
          </a:prstGeom>
          <a:noFill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603" y="1041233"/>
            <a:ext cx="514350" cy="781050"/>
          </a:xfrm>
          <a:prstGeom prst="rect">
            <a:avLst/>
          </a:prstGeom>
          <a:noFill/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320" y="1621756"/>
            <a:ext cx="447675" cy="438150"/>
          </a:xfrm>
          <a:prstGeom prst="rect">
            <a:avLst/>
          </a:prstGeom>
          <a:noFill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182" y="1578142"/>
            <a:ext cx="647700" cy="990600"/>
          </a:xfrm>
          <a:prstGeom prst="rect">
            <a:avLst/>
          </a:prstGeom>
          <a:noFill/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542" y="683379"/>
            <a:ext cx="1989221" cy="6036257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500">
        <p:cut/>
      </p:transition>
    </mc:Choice>
    <mc:Fallback xmlns="">
      <p:transition spd="slow" advClick="0" advTm="15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C -0.00833 0.25532 -0.01667 0.51064 -0.02587 0.61319 C -0.03507 0.71643 -0.04879 0.61111 -0.05556 0.61689 C -0.06233 0.62268 -0.06476 0.64375 -0.06667 0.64814 " pathEditMode="relative" rAng="0" ptsTypes="aaaA">
                                      <p:cBhvr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5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255 C -0.00451 0.11551 -0.02621 0.58472 -0.02673 0.70556 C -0.02725 0.82639 -0.00833 0.71181 -0.00364 0.72269 C 0.00104 0.7331 0.00018 0.75972 0.00104 0.76944 " pathEditMode="relative" rAng="0" ptsTypes="aaaa">
                                      <p:cBhvr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414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C 0.00156 0.28565 0.0033 0.57153 0.00833 0.69259 C 0.01336 0.81366 0.02586 0.71713 0.03055 0.72708 C 0.03524 0.73704 0.03559 0.74444 0.03611 0.75185 " pathEditMode="relative" ptsTypes="aaaA">
                                      <p:cBhvr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C -0.0026 0.19028 -0.00521 0.38056 -0.00087 0.45926 C 0.00347 0.53796 0.02014 0.46667 0.02604 0.47292 C 0.03194 0.47917 0.03316 0.4882 0.03438 0.49745 " pathEditMode="relative" ptsTypes="aaaA">
                                      <p:cBhvr>
                                        <p:cTn id="18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C -0.00833 0.21528 -0.01667 0.43102 -0.02587 0.51736 C -0.03507 0.60486 -0.04879 0.51551 -0.05556 0.5206 C -0.06233 0.52546 -0.06476 0.54305 -0.06667 0.54699 " pathEditMode="relative" rAng="0" ptsTypes="aaaA">
                                      <p:cBhvr>
                                        <p:cTn id="2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0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4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4798E-6 C -0.00834 0.11006 -0.01667 0.22035 -0.02587 0.26451 C -0.03507 0.3096 -0.04879 0.26382 -0.05556 0.26636 C -0.06233 0.2689 -0.06476 0.27792 -0.06667 0.28 " pathEditMode="relative" rAng="0" ptsTypes="aaaA">
                                      <p:cBhvr>
                                        <p:cTn id="26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15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8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6821E-7 C 0.00312 0.20277 0.0066 0.40578 0.01666 0.49202 C 0.02673 0.57827 0.05191 0.5096 0.06128 0.51676 C 0.07066 0.5237 0.07135 0.52879 0.07257 0.5341 " pathEditMode="relative" rAng="0" ptsTypes="aaaA">
                                      <p:cBhvr>
                                        <p:cTn id="30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28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32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C -0.0026 0.19028 -0.00521 0.38056 -0.00087 0.45926 C 0.00347 0.53796 0.02014 0.46667 0.02604 0.47292 C 0.03194 0.47917 0.03316 0.4882 0.03438 0.49745 " pathEditMode="relative" ptsTypes="aaaA">
                                      <p:cBhvr>
                                        <p:cTn id="3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5607E-7 C 0.01111 0.11561 0.02222 0.23191 0.03437 0.27838 C 0.0467 0.32555 0.06493 0.27746 0.07396 0.28 C 0.08299 0.28254 0.08628 0.29225 0.08889 0.29434 " pathEditMode="relative" rAng="0" ptsTypes="aaaA">
                                      <p:cBhvr>
                                        <p:cTn id="38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163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0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1041 0.2382 -0.02066 0.47663 -0.03212 0.57246 C -0.04357 0.66922 -0.06041 0.57061 -0.06857 0.57616 C -0.07708 0.58125 -0.08003 0.60116 -0.08229 0.60533 " pathEditMode="relative" rAng="0" ptsTypes="aaaA">
                                      <p:cBhvr>
                                        <p:cTn id="4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334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C 0.00903 0.21319 0.01806 0.42685 0.02778 0.51273 C 0.03785 0.5993 0.05261 0.51088 0.06007 0.51574 C 0.06737 0.5206 0.06997 0.53842 0.07223 0.54189 " pathEditMode="relative" rAng="0" ptsTypes="aaaA">
                                      <p:cBhvr>
                                        <p:cTn id="46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300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8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5938E-6 C -0.01598 0.22947 -0.03177 0.45917 -0.04931 0.5517 C -0.06667 0.64469 -0.09271 0.54962 -0.10556 0.55494 C -0.11841 0.56003 -0.12309 0.57899 -0.12657 0.58293 " pathEditMode="relative" rAng="0" ptsTypes="aaaA">
                                      <p:cBhvr>
                                        <p:cTn id="5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0" y="322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39949E-6 C -0.00833 0.28175 -0.01667 0.5635 -0.02587 0.67661 C -0.03507 0.79066 -0.04879 0.6743 -0.05556 0.68078 C -0.06233 0.68702 -0.06476 0.71039 -0.06667 0.71525 " pathEditMode="relative" rAng="0" ptsTypes="aaaA">
                                      <p:cBhvr>
                                        <p:cTn id="5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9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C 0.00208 0.31528 0.00434 0.63079 0.00677 0.75787 C 0.00955 0.88588 0.01302 0.7551 0.01493 0.76227 C 0.01666 0.76922 0.01753 0.79561 0.01823 0.80093 " pathEditMode="relative" rAng="0" ptsTypes="aaaA">
                                      <p:cBhvr>
                                        <p:cTn id="5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443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40759E-7 C -0.02187 0.26648 -0.04357 0.53273 -0.06753 0.63983 C -0.09149 0.74786 -0.12708 0.63752 -0.14479 0.64377 C -0.16232 0.64978 -0.16875 0.67199 -0.17343 0.67638 " pathEditMode="relative" rAng="0" ptsTypes="aaaA">
                                      <p:cBhvr>
                                        <p:cTn id="62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374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6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77678E-6 C -0.00833 0.29957 -0.01667 0.59913 -0.02587 0.71964 C -0.03507 0.84086 -0.04879 0.7171 -0.05556 0.72404 C -0.06233 0.73075 -0.06476 0.7555 -0.06667 0.76059 " pathEditMode="relative" rAng="0" ptsTypes="aaaA">
                                      <p:cBhvr>
                                        <p:cTn id="6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420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0541E-6 C 0.00278 0.29332 0.00556 0.58895 0.00851 0.70646 C 0.01163 0.82651 0.01615 0.70391 0.0184 0.71039 C 0.02066 0.71687 0.02153 0.74162 0.02222 0.74694 " pathEditMode="relative" rAng="0" ptsTypes="aaaA">
                                      <p:cBhvr>
                                        <p:cTn id="7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413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C 0.00156 0.27732 0.00329 0.55486 0.00833 0.67246 C 0.01336 0.79005 0.02586 0.6963 0.03055 0.70579 C 0.03524 0.71551 0.03559 0.72269 0.03611 0.72986 " pathEditMode="relative" rAng="0" ptsTypes="aaaA">
                                      <p:cBhvr>
                                        <p:cTn id="74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395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76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C -0.00365 0.29607 -0.00729 0.59213 -0.01146 0.71111 C -0.01545 0.83102 -0.02135 0.7088 -0.02431 0.71551 C -0.02743 0.72222 -0.02847 0.74653 -0.02917 0.75162 " pathEditMode="relative" rAng="0" ptsTypes="aaaA">
                                      <p:cBhvr>
                                        <p:cTn id="7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416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7.40741E-7 C -0.00157 0.22107 -0.00521 0.44236 0.00086 0.5338 C 0.00711 0.62546 0.03073 0.54236 0.03906 0.54977 C 0.04757 0.55695 0.0493 0.56759 0.05104 0.57824 " pathEditMode="relative" rAng="0" ptsTypes="aaaA">
                                      <p:cBhvr>
                                        <p:cTn id="8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313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C -0.00365 0.28009 -0.00729 0.56041 -0.01146 0.67291 C -0.01545 0.78657 -0.02136 0.67083 -0.02431 0.67708 C -0.02743 0.68356 -0.02847 0.70648 -0.02917 0.71134 " pathEditMode="relative" rAng="0" ptsTypes="aaaA">
                                      <p:cBhvr>
                                        <p:cTn id="8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93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C 0.0033 0.25926 0.00678 0.51875 0.01042 0.62291 C 0.01424 0.72824 0.0198 0.62083 0.02257 0.62685 C 0.02518 0.6324 0.02622 0.65393 0.02709 0.65856 " pathEditMode="relative" rAng="0" ptsTypes="aaaA">
                                      <p:cBhvr>
                                        <p:cTn id="9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364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9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1041 0.2382 -0.02066 0.47663 -0.03212 0.57246 C -0.04357 0.66922 -0.06041 0.57061 -0.06857 0.57616 C -0.07708 0.58125 -0.08003 0.60116 -0.08229 0.60533 " pathEditMode="relative" rAng="0" ptsTypes="aaaA">
                                      <p:cBhvr>
                                        <p:cTn id="94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0" y="3340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6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-0.00399 0.24121 -0.00798 0.48287 -0.00139 0.58264 C 0.00556 0.6831 0.03195 0.59213 0.04115 0.60023 C 0.05052 0.60787 0.05243 0.61968 0.05452 0.63125 " pathEditMode="relative" rAng="0" ptsTypes="aaaA">
                                      <p:cBhvr>
                                        <p:cTn id="9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341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100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20231E-7 C -0.00833 0.16069 -0.01667 0.32162 -0.02587 0.38613 C -0.03507 0.45133 -0.04879 0.38497 -0.05556 0.38844 C -0.06233 0.39214 -0.06476 0.40532 -0.06667 0.40809 " pathEditMode="relative" rAng="0" ptsTypes="aaaA">
                                      <p:cBhvr>
                                        <p:cTn id="10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2260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4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C -0.01371 0.23264 -0.02725 0.46528 -0.04218 0.5588 C -0.05712 0.65301 -0.07934 0.55672 -0.09028 0.56204 C -0.10139 0.56737 -0.10538 0.58635 -0.10833 0.59051 " pathEditMode="relative" rAng="0" ptsTypes="aaaA">
                                      <p:cBhvr>
                                        <p:cTn id="106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326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10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C -0.01371 0.23264 -0.02725 0.46528 -0.04218 0.5588 C -0.05712 0.65301 -0.07934 0.55672 -0.09028 0.56204 C -0.10139 0.56737 -0.10538 0.58635 -0.10833 0.59051 " pathEditMode="relative" rAng="0" ptsTypes="aaaA">
                                      <p:cBhvr>
                                        <p:cTn id="110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326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112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C -0.00261 0.18472 -0.00521 0.36967 -0.00087 0.44606 C 0.00347 0.52268 0.02014 0.45324 0.02604 0.45926 C 0.03194 0.46551 0.03316 0.4743 0.03437 0.4831 " pathEditMode="relative" rAng="0" ptsTypes="aaaA">
                                      <p:cBhvr>
                                        <p:cTn id="1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2610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16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20231E-7 C 0.00989 0.15584 0.01979 0.31191 0.03073 0.37503 C 0.04166 0.43838 0.05798 0.37364 0.06597 0.37711 C 0.07413 0.38058 0.07691 0.39376 0.07934 0.3963 " pathEditMode="relative" rAng="0" ptsTypes="aaaA">
                                      <p:cBhvr>
                                        <p:cTn id="118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219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0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20231E-7 C 0.00989 0.15584 0.01979 0.31191 0.03073 0.37503 C 0.04166 0.43838 0.05798 0.37364 0.06597 0.37711 C 0.07413 0.38058 0.07691 0.39376 0.07934 0.3963 " pathEditMode="relative" rAng="0" ptsTypes="aaaA">
                                      <p:cBhvr>
                                        <p:cTn id="12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219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24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61046E-7 C -0.01007 0.16817 -0.02014 0.3368 -0.03125 0.40504 C -0.04236 0.47374 -0.05902 0.40342 -0.06701 0.40736 C -0.07534 0.41106 -0.07812 0.42517 -0.08055 0.42794 " pathEditMode="relative" rAng="0" ptsTypes="aaaA">
                                      <p:cBhvr>
                                        <p:cTn id="12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237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2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C -0.00851 0.10416 -0.01684 0.20879 -0.02622 0.25115 C -0.03525 0.29421 -0.04896 0.25023 -0.05556 0.25277 C -0.0625 0.25486 -0.06476 0.26389 -0.0665 0.26551 " pathEditMode="relative" rAng="0" ptsTypes="aaaA">
                                      <p:cBhvr>
                                        <p:cTn id="130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1470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2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C 0.00869 0.10787 0.01737 0.21666 0.02691 0.26041 C 0.03629 0.30532 0.05035 0.25949 0.0573 0.26227 C 0.06441 0.26435 0.06667 0.27384 0.06858 0.27546 " pathEditMode="relative" rAng="0" ptsTypes="aaaA">
                                      <p:cBhvr>
                                        <p:cTn id="134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153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6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15684E-6 C -0.02031 0.13092 -0.04045 0.26254 -0.06267 0.31575 C -0.08507 0.36942 -0.1184 0.31436 -0.13437 0.3176 C -0.15104 0.32038 -0.15659 0.33148 -0.16145 0.33356 " pathEditMode="relative" rAng="0" ptsTypes="aaaA">
                                      <p:cBhvr>
                                        <p:cTn id="138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18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40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C -0.00555 0.10024 -0.01111 0.2007 -0.01719 0.24144 C -0.02326 0.28241 -0.03246 0.24028 -0.0368 0.24283 C -0.04132 0.24491 -0.04288 0.25324 -0.04409 0.2551 " pathEditMode="relative" rAng="0" ptsTypes="aaaA">
                                      <p:cBhvr>
                                        <p:cTn id="142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141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44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-0.00087 0.06551 -0.00156 0.13148 -0.00226 0.15811 C -0.00295 0.18519 -0.00417 0.15741 -0.00469 0.15903 C -0.00521 0.16019 -0.00556 0.16574 -0.00556 0.16713 " pathEditMode="relative" rAng="0" ptsTypes="aaaA">
                                      <p:cBhvr>
                                        <p:cTn id="146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930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8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C 0.00157 0.10116 0.0033 0.20278 0.00521 0.24398 C 0.00695 0.28565 0.00973 0.24282 0.01111 0.24537 C 0.0125 0.24745 0.01285 0.25602 0.01337 0.25787 " pathEditMode="relative" rAng="0" ptsTypes="aaaA">
                                      <p:cBhvr>
                                        <p:cTn id="150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430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C 0.00157 0.10116 0.0033 0.20278 0.00521 0.24398 C 0.00695 0.28565 0.00973 0.24282 0.01111 0.24537 C 0.0125 0.24745 0.01285 0.25602 0.01337 0.25787 " pathEditMode="relative" rAng="0" ptsTypes="aaaA">
                                      <p:cBhvr>
                                        <p:cTn id="154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43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6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122E-6 C 0.00781 0.10386 0.01563 0.20819 0.02431 0.25006 C 0.03299 0.29262 0.04584 0.24936 0.05226 0.25191 C 0.05868 0.25422 0.06094 0.26278 0.06285 0.26463 " pathEditMode="relative" rAng="0" ptsTypes="aaaA">
                                      <p:cBhvr>
                                        <p:cTn id="158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1460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0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0.00382 0.04583 0.00764 0.09213 0.01163 0.11088 C 0.01597 0.13009 0.02205 0.11065 0.02535 0.11157 C 0.0283 0.11273 0.02934 0.11643 0.03055 0.11736 " pathEditMode="relative" rAng="0" ptsTypes="aaaA">
                                      <p:cBhvr>
                                        <p:cTn id="162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650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4" dur="5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C -0.00347 0.05903 -0.00677 0.11852 -0.01024 0.14282 C -0.01406 0.16759 -0.01944 0.14236 -0.02222 0.14352 C -0.02482 0.14514 -0.02569 0.14977 -0.02673 0.15116 " pathEditMode="relative" rAng="0" ptsTypes="aaaA">
                                      <p:cBhvr>
                                        <p:cTn id="166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840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68" dur="5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C -0.00347 0.05903 -0.00677 0.11852 -0.01024 0.14282 C -0.01406 0.16759 -0.01944 0.14236 -0.02222 0.14352 C -0.02482 0.14514 -0.02569 0.14977 -0.02673 0.15116 " pathEditMode="relative" rAng="0" ptsTypes="aaaA">
                                      <p:cBhvr>
                                        <p:cTn id="170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840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72" dur="5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C 0.00469 0.07592 0.00903 0.15347 0.01371 0.18472 C 0.01892 0.21736 0.02621 0.18425 0.02986 0.18588 C 0.0335 0.18796 0.03455 0.19398 0.03611 0.1956 " pathEditMode="relative" rAng="0" ptsTypes="aaaA">
                                      <p:cBhvr>
                                        <p:cTn id="174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1090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76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C -0.00295 0.04491 -0.00573 0.09005 -0.00868 0.10857 C -0.01198 0.12755 -0.01649 0.10834 -0.01892 0.10903 C -0.021 0.11042 -0.0217 0.11389 -0.02257 0.11482 " pathEditMode="relative" rAng="0" ptsTypes="aaaA">
                                      <p:cBhvr>
                                        <p:cTn id="178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640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80" dur="500" fill="hold"/>
                                        <p:tgtEl>
                                          <p:spTgt spid="2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C -0.00295 0.04491 -0.00573 0.09005 -0.00868 0.10857 C -0.01198 0.12755 -0.01649 0.10834 -0.01892 0.10903 C -0.021 0.11042 -0.0217 0.11389 -0.02257 0.11482 " pathEditMode="relative" rAng="0" ptsTypes="aaaA">
                                      <p:cBhvr>
                                        <p:cTn id="182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6400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84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60097E-6 C 0.00469 0.06015 0.00903 0.12122 0.01371 0.14597 C 0.01892 0.17141 0.02621 0.14551 0.02986 0.14666 C 0.0335 0.14828 0.03455 0.15314 0.03611 0.15453 " pathEditMode="relative" rAng="0" ptsTypes="aaaA">
                                      <p:cBhvr>
                                        <p:cTn id="186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860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8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0.00382 0.04583 0.00764 0.09213 0.01163 0.11088 C 0.01597 0.13009 0.02205 0.11065 0.02535 0.11157 C 0.0283 0.11273 0.02934 0.11643 0.03055 0.11736 " pathEditMode="relative" rAng="0" ptsTypes="aaaA">
                                      <p:cBhvr>
                                        <p:cTn id="190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650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2" dur="5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C -0.00295 0.03727 -0.00573 0.07477 -0.00868 0.09005 C -0.01198 0.10602 -0.01649 0.09005 -0.01892 0.09051 C -0.02101 0.09167 -0.0217 0.09445 -0.02257 0.09537 " pathEditMode="relative" rAng="0" ptsTypes="aaaA">
                                      <p:cBhvr>
                                        <p:cTn id="194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5300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96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C -0.00573 0.01551 -0.01128 0.03125 -0.01771 0.03773 C -0.02361 0.04422 -0.03281 0.0375 -0.03715 0.03773 C -0.04166 0.0382 -0.04323 0.03959 -0.04427 0.03959 " pathEditMode="relative" rAng="0" ptsTypes="aaaA">
                                      <p:cBhvr>
                                        <p:cTn id="198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2200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00" dur="5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6195E-6 C 0.00382 0.02406 0.00764 0.04881 0.01164 0.05876 C 0.01598 0.06917 0.02205 0.05853 0.02535 0.05922 C 0.0283 0.05991 0.02934 0.06176 0.03056 0.06223 " pathEditMode="relative" rAng="0" ptsTypes="aaaA">
                                      <p:cBhvr>
                                        <p:cTn id="202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3400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04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6195E-6 C 0.00382 0.02406 0.00764 0.04881 0.01164 0.05876 C 0.01598 0.06917 0.02205 0.05853 0.02535 0.05922 C 0.0283 0.05991 0.02934 0.06176 0.03056 0.06223 " pathEditMode="relative" rAng="0" ptsTypes="aaaA">
                                      <p:cBhvr>
                                        <p:cTn id="206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3400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8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08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PART I</a:t>
            </a:r>
            <a:br>
              <a:rPr lang="en-US" sz="5400" dirty="0" smtClean="0">
                <a:solidFill>
                  <a:srgbClr val="FF6600"/>
                </a:solidFill>
              </a:rPr>
            </a:br>
            <a:endParaRPr lang="en-US" sz="5400" dirty="0">
              <a:solidFill>
                <a:srgbClr val="FF66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SIMPLE 5 Rules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794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1293223" y="1060269"/>
            <a:ext cx="6557554" cy="4737463"/>
            <a:chOff x="1293223" y="1060269"/>
            <a:chExt cx="6557554" cy="4737463"/>
          </a:xfrm>
        </p:grpSpPr>
        <p:sp>
          <p:nvSpPr>
            <p:cNvPr id="75" name="Rectangle 74"/>
            <p:cNvSpPr/>
            <p:nvPr/>
          </p:nvSpPr>
          <p:spPr>
            <a:xfrm>
              <a:off x="1349829" y="1132114"/>
              <a:ext cx="6435634" cy="4589417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293223" y="1060269"/>
              <a:ext cx="6557554" cy="4737463"/>
            </a:xfrm>
            <a:prstGeom prst="rect">
              <a:avLst/>
            </a:prstGeom>
            <a:noFill/>
            <a:ln w="17780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5146040" y="1388745"/>
              <a:ext cx="2050010" cy="2190037"/>
              <a:chOff x="5085080" y="1442085"/>
              <a:chExt cx="2050010" cy="2190037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5093854" y="1505527"/>
                <a:ext cx="2041236" cy="2041236"/>
              </a:xfrm>
              <a:prstGeom prst="ellipse">
                <a:avLst/>
              </a:prstGeom>
              <a:noFill/>
              <a:ln w="15557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alpha val="64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540000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085080" y="1498600"/>
                <a:ext cx="2044700" cy="2044700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25000"/>
                    </a:schemeClr>
                  </a:gs>
                  <a:gs pos="39999">
                    <a:schemeClr val="bg1">
                      <a:lumMod val="75000"/>
                      <a:alpha val="24000"/>
                    </a:schemeClr>
                  </a:gs>
                  <a:gs pos="70000">
                    <a:schemeClr val="bg1">
                      <a:lumMod val="65000"/>
                      <a:alpha val="31000"/>
                    </a:schemeClr>
                  </a:gs>
                  <a:gs pos="100000">
                    <a:schemeClr val="bg1">
                      <a:alpha val="1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88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lowchart: Extract 16"/>
              <p:cNvSpPr/>
              <p:nvPr/>
            </p:nvSpPr>
            <p:spPr>
              <a:xfrm rot="12338484">
                <a:off x="5773036" y="1565275"/>
                <a:ext cx="1051177" cy="1196975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5000 w 10000"/>
                  <a:gd name="connsiteY3" fmla="*/ 9945 h 10000"/>
                  <a:gd name="connsiteX4" fmla="*/ 0 w 10000"/>
                  <a:gd name="connsiteY4" fmla="*/ 10000 h 10000"/>
                  <a:gd name="connsiteX0" fmla="*/ 0 w 10000"/>
                  <a:gd name="connsiteY0" fmla="*/ 10000 h 10934"/>
                  <a:gd name="connsiteX1" fmla="*/ 5000 w 10000"/>
                  <a:gd name="connsiteY1" fmla="*/ 0 h 10934"/>
                  <a:gd name="connsiteX2" fmla="*/ 10000 w 10000"/>
                  <a:gd name="connsiteY2" fmla="*/ 10000 h 10934"/>
                  <a:gd name="connsiteX3" fmla="*/ 5000 w 10000"/>
                  <a:gd name="connsiteY3" fmla="*/ 10934 h 10934"/>
                  <a:gd name="connsiteX4" fmla="*/ 0 w 10000"/>
                  <a:gd name="connsiteY4" fmla="*/ 10000 h 10934"/>
                  <a:gd name="connsiteX0" fmla="*/ 0 w 10000"/>
                  <a:gd name="connsiteY0" fmla="*/ 10000 h 11150"/>
                  <a:gd name="connsiteX1" fmla="*/ 5000 w 10000"/>
                  <a:gd name="connsiteY1" fmla="*/ 0 h 11150"/>
                  <a:gd name="connsiteX2" fmla="*/ 10000 w 10000"/>
                  <a:gd name="connsiteY2" fmla="*/ 10000 h 11150"/>
                  <a:gd name="connsiteX3" fmla="*/ 5000 w 10000"/>
                  <a:gd name="connsiteY3" fmla="*/ 10934 h 11150"/>
                  <a:gd name="connsiteX4" fmla="*/ 0 w 10000"/>
                  <a:gd name="connsiteY4" fmla="*/ 10000 h 11150"/>
                  <a:gd name="connsiteX0" fmla="*/ 0 w 10000"/>
                  <a:gd name="connsiteY0" fmla="*/ 10000 h 11150"/>
                  <a:gd name="connsiteX1" fmla="*/ 5000 w 10000"/>
                  <a:gd name="connsiteY1" fmla="*/ 0 h 11150"/>
                  <a:gd name="connsiteX2" fmla="*/ 10000 w 10000"/>
                  <a:gd name="connsiteY2" fmla="*/ 10000 h 11150"/>
                  <a:gd name="connsiteX3" fmla="*/ 5000 w 10000"/>
                  <a:gd name="connsiteY3" fmla="*/ 10934 h 11150"/>
                  <a:gd name="connsiteX4" fmla="*/ 0 w 10000"/>
                  <a:gd name="connsiteY4" fmla="*/ 10000 h 11150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0943"/>
                  <a:gd name="connsiteX1" fmla="*/ 5000 w 10000"/>
                  <a:gd name="connsiteY1" fmla="*/ 0 h 10943"/>
                  <a:gd name="connsiteX2" fmla="*/ 10000 w 10000"/>
                  <a:gd name="connsiteY2" fmla="*/ 10000 h 10943"/>
                  <a:gd name="connsiteX3" fmla="*/ 5000 w 10000"/>
                  <a:gd name="connsiteY3" fmla="*/ 10934 h 10943"/>
                  <a:gd name="connsiteX4" fmla="*/ 0 w 10000"/>
                  <a:gd name="connsiteY4" fmla="*/ 10000 h 10943"/>
                  <a:gd name="connsiteX0" fmla="*/ 0 w 10000"/>
                  <a:gd name="connsiteY0" fmla="*/ 10000 h 11387"/>
                  <a:gd name="connsiteX1" fmla="*/ 5000 w 10000"/>
                  <a:gd name="connsiteY1" fmla="*/ 0 h 11387"/>
                  <a:gd name="connsiteX2" fmla="*/ 10000 w 10000"/>
                  <a:gd name="connsiteY2" fmla="*/ 10000 h 11387"/>
                  <a:gd name="connsiteX3" fmla="*/ 5000 w 10000"/>
                  <a:gd name="connsiteY3" fmla="*/ 11387 h 11387"/>
                  <a:gd name="connsiteX4" fmla="*/ 0 w 10000"/>
                  <a:gd name="connsiteY4" fmla="*/ 10000 h 1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1387">
                    <a:moveTo>
                      <a:pt x="0" y="10000"/>
                    </a:moveTo>
                    <a:lnTo>
                      <a:pt x="5000" y="0"/>
                    </a:lnTo>
                    <a:lnTo>
                      <a:pt x="10000" y="10000"/>
                    </a:lnTo>
                    <a:cubicBezTo>
                      <a:pt x="7912" y="10943"/>
                      <a:pt x="6667" y="11387"/>
                      <a:pt x="5000" y="11387"/>
                    </a:cubicBezTo>
                    <a:cubicBezTo>
                      <a:pt x="3333" y="11387"/>
                      <a:pt x="2418" y="11108"/>
                      <a:pt x="0" y="1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0" name="Group 109"/>
              <p:cNvGrpSpPr/>
              <p:nvPr/>
            </p:nvGrpSpPr>
            <p:grpSpPr>
              <a:xfrm>
                <a:off x="6496049" y="1442085"/>
                <a:ext cx="535306" cy="399337"/>
                <a:chOff x="6305549" y="1442085"/>
                <a:chExt cx="535306" cy="399337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rot="5400000" flipH="1" flipV="1">
                  <a:off x="6217324" y="1530311"/>
                  <a:ext cx="399336" cy="222885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0800000">
                  <a:off x="6536055" y="1442085"/>
                  <a:ext cx="304800" cy="0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11" name="Group 110"/>
              <p:cNvGrpSpPr/>
              <p:nvPr/>
            </p:nvGrpSpPr>
            <p:grpSpPr>
              <a:xfrm rot="10800000">
                <a:off x="5191124" y="3232785"/>
                <a:ext cx="535306" cy="399337"/>
                <a:chOff x="6305549" y="1442085"/>
                <a:chExt cx="535306" cy="399337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rot="5400000" flipH="1" flipV="1">
                  <a:off x="6217324" y="1530311"/>
                  <a:ext cx="399336" cy="222885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10800000">
                  <a:off x="6536055" y="1442085"/>
                  <a:ext cx="304800" cy="0"/>
                </a:xfrm>
                <a:prstGeom prst="line">
                  <a:avLst/>
                </a:prstGeom>
                <a:noFill/>
                <a:ln w="53975" cap="sq">
                  <a:gradFill flip="none" rotWithShape="1">
                    <a:gsLst>
                      <a:gs pos="0">
                        <a:srgbClr val="FFFFFF">
                          <a:alpha val="73000"/>
                        </a:srgbClr>
                      </a:gs>
                      <a:gs pos="7001">
                        <a:srgbClr val="E6E6E6">
                          <a:alpha val="80000"/>
                          <a:lumMod val="83000"/>
                          <a:lumOff val="17000"/>
                        </a:srgbClr>
                      </a:gs>
                      <a:gs pos="32001">
                        <a:srgbClr val="7D8496">
                          <a:alpha val="83000"/>
                          <a:lumMod val="70000"/>
                          <a:lumOff val="30000"/>
                        </a:srgbClr>
                      </a:gs>
                      <a:gs pos="47000">
                        <a:srgbClr val="E6E6E6">
                          <a:lumMod val="69000"/>
                          <a:lumOff val="31000"/>
                          <a:alpha val="83000"/>
                        </a:srgbClr>
                      </a:gs>
                      <a:gs pos="85001">
                        <a:srgbClr val="7D8496">
                          <a:alpha val="77000"/>
                          <a:lumMod val="74000"/>
                          <a:lumOff val="26000"/>
                        </a:srgbClr>
                      </a:gs>
                      <a:gs pos="100000">
                        <a:srgbClr val="E6E6E6">
                          <a:alpha val="76000"/>
                          <a:lumMod val="84000"/>
                          <a:lumOff val="16000"/>
                        </a:srgbClr>
                      </a:gs>
                    </a:gsLst>
                    <a:lin ang="540000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79" name="Group 78"/>
            <p:cNvGrpSpPr/>
            <p:nvPr/>
          </p:nvGrpSpPr>
          <p:grpSpPr>
            <a:xfrm>
              <a:off x="4577073" y="3811188"/>
              <a:ext cx="3151194" cy="1587566"/>
              <a:chOff x="4531353" y="3864528"/>
              <a:chExt cx="3151194" cy="1587566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 rot="10800000" flipV="1">
                <a:off x="6476649" y="5447536"/>
                <a:ext cx="596296" cy="4558"/>
              </a:xfrm>
              <a:prstGeom prst="line">
                <a:avLst/>
              </a:prstGeom>
              <a:noFill/>
              <a:ln w="14287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5" name="Group 94"/>
              <p:cNvGrpSpPr/>
              <p:nvPr/>
            </p:nvGrpSpPr>
            <p:grpSpPr>
              <a:xfrm>
                <a:off x="5103225" y="4307475"/>
                <a:ext cx="1969720" cy="695715"/>
                <a:chOff x="4423641" y="4351020"/>
                <a:chExt cx="2614468" cy="695715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 flipH="1">
                  <a:off x="4423641" y="4814830"/>
                  <a:ext cx="2590800" cy="9525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4423641" y="5043055"/>
                  <a:ext cx="2614468" cy="3680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4423641" y="4351020"/>
                  <a:ext cx="2590800" cy="9525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4423641" y="4582925"/>
                  <a:ext cx="2590800" cy="9525"/>
                </a:xfrm>
                <a:prstGeom prst="line">
                  <a:avLst/>
                </a:prstGeom>
                <a:noFill/>
                <a:ln w="161925" cap="sq">
                  <a:gradFill flip="none" rotWithShape="1">
                    <a:gsLst>
                      <a:gs pos="0">
                        <a:srgbClr val="FFFFFF">
                          <a:alpha val="57000"/>
                        </a:srgbClr>
                      </a:gs>
                      <a:gs pos="7001">
                        <a:srgbClr val="E6E6E6">
                          <a:alpha val="74000"/>
                        </a:srgbClr>
                      </a:gs>
                      <a:gs pos="32001">
                        <a:srgbClr val="7D8496">
                          <a:lumMod val="56000"/>
                          <a:lumOff val="44000"/>
                          <a:alpha val="77000"/>
                        </a:srgbClr>
                      </a:gs>
                      <a:gs pos="47000">
                        <a:srgbClr val="E6E6E6">
                          <a:alpha val="69000"/>
                        </a:srgbClr>
                      </a:gs>
                      <a:gs pos="85001">
                        <a:srgbClr val="7D8496">
                          <a:alpha val="70000"/>
                        </a:srgbClr>
                      </a:gs>
                      <a:gs pos="100000">
                        <a:srgbClr val="E6E6E6">
                          <a:alpha val="64000"/>
                        </a:srgbClr>
                      </a:gs>
                    </a:gsLst>
                    <a:lin ang="0" scaled="0"/>
                    <a:tileRect r="-100000" b="-100000"/>
                  </a:gradFill>
                  <a:round/>
                </a:ln>
                <a:effectLst>
                  <a:glow rad="127000">
                    <a:schemeClr val="bg1">
                      <a:alpha val="5000"/>
                    </a:schemeClr>
                  </a:glow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4531353" y="3864528"/>
                <a:ext cx="554181" cy="517740"/>
                <a:chOff x="4395070" y="3975100"/>
                <a:chExt cx="498908" cy="453113"/>
              </a:xfrm>
            </p:grpSpPr>
            <p:sp>
              <p:nvSpPr>
                <p:cNvPr id="101" name="Oval Callout 53"/>
                <p:cNvSpPr/>
                <p:nvPr/>
              </p:nvSpPr>
              <p:spPr>
                <a:xfrm rot="2355549" flipH="1">
                  <a:off x="4395070" y="3975100"/>
                  <a:ext cx="288802" cy="352911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Callout 53"/>
                <p:cNvSpPr/>
                <p:nvPr/>
              </p:nvSpPr>
              <p:spPr>
                <a:xfrm rot="2355549" flipH="1">
                  <a:off x="4605176" y="4075302"/>
                  <a:ext cx="288802" cy="352911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7" name="Straight Connector 96"/>
              <p:cNvCxnSpPr/>
              <p:nvPr/>
            </p:nvCxnSpPr>
            <p:spPr>
              <a:xfrm rot="10800000">
                <a:off x="6153377" y="5308992"/>
                <a:ext cx="919568" cy="0"/>
              </a:xfrm>
              <a:prstGeom prst="line">
                <a:avLst/>
              </a:prstGeom>
              <a:noFill/>
              <a:ln w="14287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8" name="Group 97"/>
              <p:cNvGrpSpPr/>
              <p:nvPr/>
            </p:nvGrpSpPr>
            <p:grpSpPr>
              <a:xfrm>
                <a:off x="7109893" y="4721917"/>
                <a:ext cx="572654" cy="508503"/>
                <a:chOff x="7075057" y="4765462"/>
                <a:chExt cx="572654" cy="508503"/>
              </a:xfrm>
            </p:grpSpPr>
            <p:sp>
              <p:nvSpPr>
                <p:cNvPr id="99" name="Oval Callout 53"/>
                <p:cNvSpPr/>
                <p:nvPr/>
              </p:nvSpPr>
              <p:spPr>
                <a:xfrm rot="20870989">
                  <a:off x="7326913" y="4765462"/>
                  <a:ext cx="320798" cy="403246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Callout 53"/>
                <p:cNvSpPr/>
                <p:nvPr/>
              </p:nvSpPr>
              <p:spPr>
                <a:xfrm rot="20870989">
                  <a:off x="7075057" y="4870719"/>
                  <a:ext cx="320798" cy="403246"/>
                </a:xfrm>
                <a:custGeom>
                  <a:avLst/>
                  <a:gdLst>
                    <a:gd name="connsiteX0" fmla="*/ 153725 w 527050"/>
                    <a:gd name="connsiteY0" fmla="*/ 600075 h 533400"/>
                    <a:gd name="connsiteX1" fmla="*/ 134021 w 527050"/>
                    <a:gd name="connsiteY1" fmla="*/ 498973 h 533400"/>
                    <a:gd name="connsiteX2" fmla="*/ 21751 w 527050"/>
                    <a:gd name="connsiteY2" fmla="*/ 160602 h 533400"/>
                    <a:gd name="connsiteX3" fmla="*/ 346924 w 527050"/>
                    <a:gd name="connsiteY3" fmla="*/ 13708 h 533400"/>
                    <a:gd name="connsiteX4" fmla="*/ 520656 w 527050"/>
                    <a:gd name="connsiteY4" fmla="*/ 325100 h 533400"/>
                    <a:gd name="connsiteX5" fmla="*/ 229427 w 527050"/>
                    <a:gd name="connsiteY5" fmla="*/ 531158 h 533400"/>
                    <a:gd name="connsiteX6" fmla="*/ 153725 w 527050"/>
                    <a:gd name="connsiteY6" fmla="*/ 600075 h 533400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291602 w 589266"/>
                    <a:gd name="connsiteY5" fmla="*/ 53120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5726 h 955726"/>
                    <a:gd name="connsiteX1" fmla="*/ 196196 w 589266"/>
                    <a:gd name="connsiteY1" fmla="*/ 499024 h 955726"/>
                    <a:gd name="connsiteX2" fmla="*/ 83926 w 589266"/>
                    <a:gd name="connsiteY2" fmla="*/ 160653 h 955726"/>
                    <a:gd name="connsiteX3" fmla="*/ 409099 w 589266"/>
                    <a:gd name="connsiteY3" fmla="*/ 13759 h 955726"/>
                    <a:gd name="connsiteX4" fmla="*/ 582831 w 589266"/>
                    <a:gd name="connsiteY4" fmla="*/ 325151 h 955726"/>
                    <a:gd name="connsiteX5" fmla="*/ 444002 w 589266"/>
                    <a:gd name="connsiteY5" fmla="*/ 677259 h 955726"/>
                    <a:gd name="connsiteX6" fmla="*/ 0 w 589266"/>
                    <a:gd name="connsiteY6" fmla="*/ 955726 h 955726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589266"/>
                    <a:gd name="connsiteY0" fmla="*/ 953262 h 953262"/>
                    <a:gd name="connsiteX1" fmla="*/ 196196 w 589266"/>
                    <a:gd name="connsiteY1" fmla="*/ 610860 h 953262"/>
                    <a:gd name="connsiteX2" fmla="*/ 83926 w 589266"/>
                    <a:gd name="connsiteY2" fmla="*/ 158189 h 953262"/>
                    <a:gd name="connsiteX3" fmla="*/ 409099 w 589266"/>
                    <a:gd name="connsiteY3" fmla="*/ 11295 h 953262"/>
                    <a:gd name="connsiteX4" fmla="*/ 582831 w 589266"/>
                    <a:gd name="connsiteY4" fmla="*/ 322687 h 953262"/>
                    <a:gd name="connsiteX5" fmla="*/ 444002 w 589266"/>
                    <a:gd name="connsiteY5" fmla="*/ 674795 h 953262"/>
                    <a:gd name="connsiteX6" fmla="*/ 0 w 589266"/>
                    <a:gd name="connsiteY6" fmla="*/ 953262 h 953262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674795 h 1209658"/>
                    <a:gd name="connsiteX6" fmla="*/ 0 w 813103"/>
                    <a:gd name="connsiteY6" fmla="*/ 1209658 h 1209658"/>
                    <a:gd name="connsiteX0" fmla="*/ 0 w 813103"/>
                    <a:gd name="connsiteY0" fmla="*/ 1209658 h 1209658"/>
                    <a:gd name="connsiteX1" fmla="*/ 420033 w 813103"/>
                    <a:gd name="connsiteY1" fmla="*/ 610860 h 1209658"/>
                    <a:gd name="connsiteX2" fmla="*/ 307763 w 813103"/>
                    <a:gd name="connsiteY2" fmla="*/ 158189 h 1209658"/>
                    <a:gd name="connsiteX3" fmla="*/ 632936 w 813103"/>
                    <a:gd name="connsiteY3" fmla="*/ 11295 h 1209658"/>
                    <a:gd name="connsiteX4" fmla="*/ 806668 w 813103"/>
                    <a:gd name="connsiteY4" fmla="*/ 322687 h 1209658"/>
                    <a:gd name="connsiteX5" fmla="*/ 667839 w 813103"/>
                    <a:gd name="connsiteY5" fmla="*/ 796888 h 1209658"/>
                    <a:gd name="connsiteX6" fmla="*/ 0 w 813103"/>
                    <a:gd name="connsiteY6" fmla="*/ 1209658 h 1209658"/>
                    <a:gd name="connsiteX0" fmla="*/ 0 w 867103"/>
                    <a:gd name="connsiteY0" fmla="*/ 1204103 h 1204103"/>
                    <a:gd name="connsiteX1" fmla="*/ 420033 w 867103"/>
                    <a:gd name="connsiteY1" fmla="*/ 605305 h 1204103"/>
                    <a:gd name="connsiteX2" fmla="*/ 307763 w 867103"/>
                    <a:gd name="connsiteY2" fmla="*/ 152634 h 1204103"/>
                    <a:gd name="connsiteX3" fmla="*/ 632936 w 867103"/>
                    <a:gd name="connsiteY3" fmla="*/ 5740 h 1204103"/>
                    <a:gd name="connsiteX4" fmla="*/ 863645 w 867103"/>
                    <a:gd name="connsiteY4" fmla="*/ 317132 h 1204103"/>
                    <a:gd name="connsiteX5" fmla="*/ 667839 w 867103"/>
                    <a:gd name="connsiteY5" fmla="*/ 791333 h 1204103"/>
                    <a:gd name="connsiteX6" fmla="*/ 0 w 867103"/>
                    <a:gd name="connsiteY6" fmla="*/ 1204103 h 1204103"/>
                    <a:gd name="connsiteX0" fmla="*/ 0 w 863645"/>
                    <a:gd name="connsiteY0" fmla="*/ 1204103 h 1204103"/>
                    <a:gd name="connsiteX1" fmla="*/ 420033 w 863645"/>
                    <a:gd name="connsiteY1" fmla="*/ 605305 h 1204103"/>
                    <a:gd name="connsiteX2" fmla="*/ 307763 w 863645"/>
                    <a:gd name="connsiteY2" fmla="*/ 152634 h 1204103"/>
                    <a:gd name="connsiteX3" fmla="*/ 632936 w 863645"/>
                    <a:gd name="connsiteY3" fmla="*/ 5740 h 1204103"/>
                    <a:gd name="connsiteX4" fmla="*/ 863645 w 863645"/>
                    <a:gd name="connsiteY4" fmla="*/ 317132 h 1204103"/>
                    <a:gd name="connsiteX5" fmla="*/ 667839 w 863645"/>
                    <a:gd name="connsiteY5" fmla="*/ 791333 h 1204103"/>
                    <a:gd name="connsiteX6" fmla="*/ 0 w 863645"/>
                    <a:gd name="connsiteY6" fmla="*/ 1204103 h 1204103"/>
                    <a:gd name="connsiteX0" fmla="*/ 0 w 867149"/>
                    <a:gd name="connsiteY0" fmla="*/ 1204103 h 1204103"/>
                    <a:gd name="connsiteX1" fmla="*/ 420033 w 867149"/>
                    <a:gd name="connsiteY1" fmla="*/ 605305 h 1204103"/>
                    <a:gd name="connsiteX2" fmla="*/ 307763 w 867149"/>
                    <a:gd name="connsiteY2" fmla="*/ 152634 h 1204103"/>
                    <a:gd name="connsiteX3" fmla="*/ 632936 w 867149"/>
                    <a:gd name="connsiteY3" fmla="*/ 5740 h 1204103"/>
                    <a:gd name="connsiteX4" fmla="*/ 863645 w 867149"/>
                    <a:gd name="connsiteY4" fmla="*/ 317132 h 1204103"/>
                    <a:gd name="connsiteX5" fmla="*/ 667839 w 867149"/>
                    <a:gd name="connsiteY5" fmla="*/ 791333 h 1204103"/>
                    <a:gd name="connsiteX6" fmla="*/ 0 w 867149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103 h 1204103"/>
                    <a:gd name="connsiteX1" fmla="*/ 420033 w 863741"/>
                    <a:gd name="connsiteY1" fmla="*/ 605305 h 1204103"/>
                    <a:gd name="connsiteX2" fmla="*/ 307763 w 863741"/>
                    <a:gd name="connsiteY2" fmla="*/ 152634 h 1204103"/>
                    <a:gd name="connsiteX3" fmla="*/ 632936 w 863741"/>
                    <a:gd name="connsiteY3" fmla="*/ 5740 h 1204103"/>
                    <a:gd name="connsiteX4" fmla="*/ 863645 w 863741"/>
                    <a:gd name="connsiteY4" fmla="*/ 317132 h 1204103"/>
                    <a:gd name="connsiteX5" fmla="*/ 667839 w 863741"/>
                    <a:gd name="connsiteY5" fmla="*/ 791333 h 1204103"/>
                    <a:gd name="connsiteX6" fmla="*/ 0 w 863741"/>
                    <a:gd name="connsiteY6" fmla="*/ 1204103 h 1204103"/>
                    <a:gd name="connsiteX0" fmla="*/ 0 w 863741"/>
                    <a:gd name="connsiteY0" fmla="*/ 1204719 h 1204719"/>
                    <a:gd name="connsiteX1" fmla="*/ 420033 w 863741"/>
                    <a:gd name="connsiteY1" fmla="*/ 671037 h 1204719"/>
                    <a:gd name="connsiteX2" fmla="*/ 307763 w 863741"/>
                    <a:gd name="connsiteY2" fmla="*/ 153250 h 1204719"/>
                    <a:gd name="connsiteX3" fmla="*/ 632936 w 863741"/>
                    <a:gd name="connsiteY3" fmla="*/ 6356 h 1204719"/>
                    <a:gd name="connsiteX4" fmla="*/ 863645 w 863741"/>
                    <a:gd name="connsiteY4" fmla="*/ 317748 h 1204719"/>
                    <a:gd name="connsiteX5" fmla="*/ 667839 w 863741"/>
                    <a:gd name="connsiteY5" fmla="*/ 791949 h 1204719"/>
                    <a:gd name="connsiteX6" fmla="*/ 0 w 863741"/>
                    <a:gd name="connsiteY6" fmla="*/ 1204719 h 1204719"/>
                    <a:gd name="connsiteX0" fmla="*/ 0 w 863741"/>
                    <a:gd name="connsiteY0" fmla="*/ 1199154 h 1199154"/>
                    <a:gd name="connsiteX1" fmla="*/ 420033 w 863741"/>
                    <a:gd name="connsiteY1" fmla="*/ 665472 h 1199154"/>
                    <a:gd name="connsiteX2" fmla="*/ 307763 w 863741"/>
                    <a:gd name="connsiteY2" fmla="*/ 237220 h 1199154"/>
                    <a:gd name="connsiteX3" fmla="*/ 632936 w 863741"/>
                    <a:gd name="connsiteY3" fmla="*/ 791 h 1199154"/>
                    <a:gd name="connsiteX4" fmla="*/ 863645 w 863741"/>
                    <a:gd name="connsiteY4" fmla="*/ 312183 h 1199154"/>
                    <a:gd name="connsiteX5" fmla="*/ 667839 w 863741"/>
                    <a:gd name="connsiteY5" fmla="*/ 786384 h 1199154"/>
                    <a:gd name="connsiteX6" fmla="*/ 0 w 863741"/>
                    <a:gd name="connsiteY6" fmla="*/ 1199154 h 1199154"/>
                    <a:gd name="connsiteX0" fmla="*/ 0 w 864042"/>
                    <a:gd name="connsiteY0" fmla="*/ 1126438 h 1126438"/>
                    <a:gd name="connsiteX1" fmla="*/ 420033 w 864042"/>
                    <a:gd name="connsiteY1" fmla="*/ 592756 h 1126438"/>
                    <a:gd name="connsiteX2" fmla="*/ 307763 w 864042"/>
                    <a:gd name="connsiteY2" fmla="*/ 164504 h 1126438"/>
                    <a:gd name="connsiteX3" fmla="*/ 632936 w 864042"/>
                    <a:gd name="connsiteY3" fmla="*/ 1331 h 1126438"/>
                    <a:gd name="connsiteX4" fmla="*/ 863645 w 864042"/>
                    <a:gd name="connsiteY4" fmla="*/ 239467 h 1126438"/>
                    <a:gd name="connsiteX5" fmla="*/ 667839 w 864042"/>
                    <a:gd name="connsiteY5" fmla="*/ 713668 h 1126438"/>
                    <a:gd name="connsiteX6" fmla="*/ 0 w 864042"/>
                    <a:gd name="connsiteY6" fmla="*/ 1126438 h 1126438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12455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5225 h 1125225"/>
                    <a:gd name="connsiteX1" fmla="*/ 420033 w 864042"/>
                    <a:gd name="connsiteY1" fmla="*/ 591543 h 1125225"/>
                    <a:gd name="connsiteX2" fmla="*/ 307763 w 864042"/>
                    <a:gd name="connsiteY2" fmla="*/ 212128 h 1125225"/>
                    <a:gd name="connsiteX3" fmla="*/ 632936 w 864042"/>
                    <a:gd name="connsiteY3" fmla="*/ 118 h 1125225"/>
                    <a:gd name="connsiteX4" fmla="*/ 863645 w 864042"/>
                    <a:gd name="connsiteY4" fmla="*/ 238254 h 1125225"/>
                    <a:gd name="connsiteX5" fmla="*/ 667839 w 864042"/>
                    <a:gd name="connsiteY5" fmla="*/ 781641 h 1125225"/>
                    <a:gd name="connsiteX6" fmla="*/ 0 w 864042"/>
                    <a:gd name="connsiteY6" fmla="*/ 1125225 h 1125225"/>
                    <a:gd name="connsiteX0" fmla="*/ 0 w 864042"/>
                    <a:gd name="connsiteY0" fmla="*/ 1126437 h 1126437"/>
                    <a:gd name="connsiteX1" fmla="*/ 420033 w 864042"/>
                    <a:gd name="connsiteY1" fmla="*/ 592755 h 1126437"/>
                    <a:gd name="connsiteX2" fmla="*/ 307763 w 864042"/>
                    <a:gd name="connsiteY2" fmla="*/ 164503 h 1126437"/>
                    <a:gd name="connsiteX3" fmla="*/ 632936 w 864042"/>
                    <a:gd name="connsiteY3" fmla="*/ 1330 h 1126437"/>
                    <a:gd name="connsiteX4" fmla="*/ 863645 w 864042"/>
                    <a:gd name="connsiteY4" fmla="*/ 239466 h 1126437"/>
                    <a:gd name="connsiteX5" fmla="*/ 667839 w 864042"/>
                    <a:gd name="connsiteY5" fmla="*/ 782853 h 1126437"/>
                    <a:gd name="connsiteX6" fmla="*/ 0 w 864042"/>
                    <a:gd name="connsiteY6" fmla="*/ 1126437 h 1126437"/>
                    <a:gd name="connsiteX0" fmla="*/ 0 w 864042"/>
                    <a:gd name="connsiteY0" fmla="*/ 1130788 h 1130788"/>
                    <a:gd name="connsiteX1" fmla="*/ 420033 w 864042"/>
                    <a:gd name="connsiteY1" fmla="*/ 597106 h 1130788"/>
                    <a:gd name="connsiteX2" fmla="*/ 307763 w 864042"/>
                    <a:gd name="connsiteY2" fmla="*/ 168854 h 1130788"/>
                    <a:gd name="connsiteX3" fmla="*/ 632936 w 864042"/>
                    <a:gd name="connsiteY3" fmla="*/ 5681 h 1130788"/>
                    <a:gd name="connsiteX4" fmla="*/ 863645 w 864042"/>
                    <a:gd name="connsiteY4" fmla="*/ 243817 h 1130788"/>
                    <a:gd name="connsiteX5" fmla="*/ 667839 w 864042"/>
                    <a:gd name="connsiteY5" fmla="*/ 787204 h 1130788"/>
                    <a:gd name="connsiteX6" fmla="*/ 0 w 864042"/>
                    <a:gd name="connsiteY6" fmla="*/ 1130788 h 1130788"/>
                    <a:gd name="connsiteX0" fmla="*/ 0 w 864042"/>
                    <a:gd name="connsiteY0" fmla="*/ 1125263 h 1125263"/>
                    <a:gd name="connsiteX1" fmla="*/ 420033 w 864042"/>
                    <a:gd name="connsiteY1" fmla="*/ 591581 h 1125263"/>
                    <a:gd name="connsiteX2" fmla="*/ 307763 w 864042"/>
                    <a:gd name="connsiteY2" fmla="*/ 220306 h 1125263"/>
                    <a:gd name="connsiteX3" fmla="*/ 632936 w 864042"/>
                    <a:gd name="connsiteY3" fmla="*/ 156 h 1125263"/>
                    <a:gd name="connsiteX4" fmla="*/ 863645 w 864042"/>
                    <a:gd name="connsiteY4" fmla="*/ 238292 h 1125263"/>
                    <a:gd name="connsiteX5" fmla="*/ 667839 w 864042"/>
                    <a:gd name="connsiteY5" fmla="*/ 781679 h 1125263"/>
                    <a:gd name="connsiteX6" fmla="*/ 0 w 864042"/>
                    <a:gd name="connsiteY6" fmla="*/ 1125263 h 1125263"/>
                    <a:gd name="connsiteX0" fmla="*/ 0 w 864042"/>
                    <a:gd name="connsiteY0" fmla="*/ 1125346 h 1125346"/>
                    <a:gd name="connsiteX1" fmla="*/ 420033 w 864042"/>
                    <a:gd name="connsiteY1" fmla="*/ 591664 h 1125346"/>
                    <a:gd name="connsiteX2" fmla="*/ 307763 w 864042"/>
                    <a:gd name="connsiteY2" fmla="*/ 220389 h 1125346"/>
                    <a:gd name="connsiteX3" fmla="*/ 632936 w 864042"/>
                    <a:gd name="connsiteY3" fmla="*/ 239 h 1125346"/>
                    <a:gd name="connsiteX4" fmla="*/ 863645 w 864042"/>
                    <a:gd name="connsiteY4" fmla="*/ 238375 h 1125346"/>
                    <a:gd name="connsiteX5" fmla="*/ 667839 w 864042"/>
                    <a:gd name="connsiteY5" fmla="*/ 781762 h 1125346"/>
                    <a:gd name="connsiteX6" fmla="*/ 0 w 864042"/>
                    <a:gd name="connsiteY6" fmla="*/ 1125346 h 1125346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6160"/>
                    <a:gd name="connsiteX1" fmla="*/ 420033 w 864042"/>
                    <a:gd name="connsiteY1" fmla="*/ 591664 h 1056160"/>
                    <a:gd name="connsiteX2" fmla="*/ 307763 w 864042"/>
                    <a:gd name="connsiteY2" fmla="*/ 220389 h 1056160"/>
                    <a:gd name="connsiteX3" fmla="*/ 632936 w 864042"/>
                    <a:gd name="connsiteY3" fmla="*/ 239 h 1056160"/>
                    <a:gd name="connsiteX4" fmla="*/ 863645 w 864042"/>
                    <a:gd name="connsiteY4" fmla="*/ 238375 h 1056160"/>
                    <a:gd name="connsiteX5" fmla="*/ 667839 w 864042"/>
                    <a:gd name="connsiteY5" fmla="*/ 781762 h 1056160"/>
                    <a:gd name="connsiteX6" fmla="*/ 0 w 864042"/>
                    <a:gd name="connsiteY6" fmla="*/ 1056160 h 1056160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4042"/>
                    <a:gd name="connsiteY0" fmla="*/ 1056160 h 1059273"/>
                    <a:gd name="connsiteX1" fmla="*/ 420033 w 864042"/>
                    <a:gd name="connsiteY1" fmla="*/ 591664 h 1059273"/>
                    <a:gd name="connsiteX2" fmla="*/ 307763 w 864042"/>
                    <a:gd name="connsiteY2" fmla="*/ 220389 h 1059273"/>
                    <a:gd name="connsiteX3" fmla="*/ 632936 w 864042"/>
                    <a:gd name="connsiteY3" fmla="*/ 239 h 1059273"/>
                    <a:gd name="connsiteX4" fmla="*/ 863645 w 864042"/>
                    <a:gd name="connsiteY4" fmla="*/ 238375 h 1059273"/>
                    <a:gd name="connsiteX5" fmla="*/ 667839 w 864042"/>
                    <a:gd name="connsiteY5" fmla="*/ 781762 h 1059273"/>
                    <a:gd name="connsiteX6" fmla="*/ 0 w 864042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160 h 1059273"/>
                    <a:gd name="connsiteX1" fmla="*/ 420033 w 868651"/>
                    <a:gd name="connsiteY1" fmla="*/ 591664 h 1059273"/>
                    <a:gd name="connsiteX2" fmla="*/ 307763 w 868651"/>
                    <a:gd name="connsiteY2" fmla="*/ 220389 h 1059273"/>
                    <a:gd name="connsiteX3" fmla="*/ 632936 w 868651"/>
                    <a:gd name="connsiteY3" fmla="*/ 239 h 1059273"/>
                    <a:gd name="connsiteX4" fmla="*/ 863645 w 868651"/>
                    <a:gd name="connsiteY4" fmla="*/ 238375 h 1059273"/>
                    <a:gd name="connsiteX5" fmla="*/ 667839 w 868651"/>
                    <a:gd name="connsiteY5" fmla="*/ 781762 h 1059273"/>
                    <a:gd name="connsiteX6" fmla="*/ 0 w 868651"/>
                    <a:gd name="connsiteY6" fmla="*/ 1056160 h 1059273"/>
                    <a:gd name="connsiteX0" fmla="*/ 0 w 868651"/>
                    <a:gd name="connsiteY0" fmla="*/ 1056029 h 1059142"/>
                    <a:gd name="connsiteX1" fmla="*/ 420033 w 868651"/>
                    <a:gd name="connsiteY1" fmla="*/ 591533 h 1059142"/>
                    <a:gd name="connsiteX2" fmla="*/ 307763 w 868651"/>
                    <a:gd name="connsiteY2" fmla="*/ 220258 h 1059142"/>
                    <a:gd name="connsiteX3" fmla="*/ 632936 w 868651"/>
                    <a:gd name="connsiteY3" fmla="*/ 108 h 1059142"/>
                    <a:gd name="connsiteX4" fmla="*/ 863645 w 868651"/>
                    <a:gd name="connsiteY4" fmla="*/ 238244 h 1059142"/>
                    <a:gd name="connsiteX5" fmla="*/ 667839 w 868651"/>
                    <a:gd name="connsiteY5" fmla="*/ 781631 h 1059142"/>
                    <a:gd name="connsiteX6" fmla="*/ 0 w 868651"/>
                    <a:gd name="connsiteY6" fmla="*/ 1056029 h 1059142"/>
                    <a:gd name="connsiteX0" fmla="*/ 0 w 868651"/>
                    <a:gd name="connsiteY0" fmla="*/ 1060188 h 1063301"/>
                    <a:gd name="connsiteX1" fmla="*/ 420033 w 868651"/>
                    <a:gd name="connsiteY1" fmla="*/ 595692 h 1063301"/>
                    <a:gd name="connsiteX2" fmla="*/ 307763 w 868651"/>
                    <a:gd name="connsiteY2" fmla="*/ 163370 h 1063301"/>
                    <a:gd name="connsiteX3" fmla="*/ 632936 w 868651"/>
                    <a:gd name="connsiteY3" fmla="*/ 4267 h 1063301"/>
                    <a:gd name="connsiteX4" fmla="*/ 863645 w 868651"/>
                    <a:gd name="connsiteY4" fmla="*/ 242403 h 1063301"/>
                    <a:gd name="connsiteX5" fmla="*/ 667839 w 868651"/>
                    <a:gd name="connsiteY5" fmla="*/ 785790 h 1063301"/>
                    <a:gd name="connsiteX6" fmla="*/ 0 w 868651"/>
                    <a:gd name="connsiteY6" fmla="*/ 1060188 h 1063301"/>
                    <a:gd name="connsiteX0" fmla="*/ 0 w 868651"/>
                    <a:gd name="connsiteY0" fmla="*/ 1059506 h 1062619"/>
                    <a:gd name="connsiteX1" fmla="*/ 420033 w 868651"/>
                    <a:gd name="connsiteY1" fmla="*/ 595010 h 1062619"/>
                    <a:gd name="connsiteX2" fmla="*/ 307763 w 868651"/>
                    <a:gd name="connsiteY2" fmla="*/ 162688 h 1062619"/>
                    <a:gd name="connsiteX3" fmla="*/ 632936 w 868651"/>
                    <a:gd name="connsiteY3" fmla="*/ 3585 h 1062619"/>
                    <a:gd name="connsiteX4" fmla="*/ 863645 w 868651"/>
                    <a:gd name="connsiteY4" fmla="*/ 241721 h 1062619"/>
                    <a:gd name="connsiteX5" fmla="*/ 667839 w 868651"/>
                    <a:gd name="connsiteY5" fmla="*/ 785108 h 1062619"/>
                    <a:gd name="connsiteX6" fmla="*/ 0 w 868651"/>
                    <a:gd name="connsiteY6" fmla="*/ 1059506 h 1062619"/>
                    <a:gd name="connsiteX0" fmla="*/ 0 w 868651"/>
                    <a:gd name="connsiteY0" fmla="*/ 1057611 h 1060724"/>
                    <a:gd name="connsiteX1" fmla="*/ 420033 w 868651"/>
                    <a:gd name="connsiteY1" fmla="*/ 646022 h 1060724"/>
                    <a:gd name="connsiteX2" fmla="*/ 307763 w 868651"/>
                    <a:gd name="connsiteY2" fmla="*/ 160793 h 1060724"/>
                    <a:gd name="connsiteX3" fmla="*/ 632936 w 868651"/>
                    <a:gd name="connsiteY3" fmla="*/ 1690 h 1060724"/>
                    <a:gd name="connsiteX4" fmla="*/ 863645 w 868651"/>
                    <a:gd name="connsiteY4" fmla="*/ 239826 h 1060724"/>
                    <a:gd name="connsiteX5" fmla="*/ 667839 w 868651"/>
                    <a:gd name="connsiteY5" fmla="*/ 783213 h 1060724"/>
                    <a:gd name="connsiteX6" fmla="*/ 0 w 868651"/>
                    <a:gd name="connsiteY6" fmla="*/ 1057611 h 1060724"/>
                    <a:gd name="connsiteX0" fmla="*/ 0 w 868651"/>
                    <a:gd name="connsiteY0" fmla="*/ 1058813 h 1061926"/>
                    <a:gd name="connsiteX1" fmla="*/ 420033 w 868651"/>
                    <a:gd name="connsiteY1" fmla="*/ 647224 h 1061926"/>
                    <a:gd name="connsiteX2" fmla="*/ 307763 w 868651"/>
                    <a:gd name="connsiteY2" fmla="*/ 161995 h 1061926"/>
                    <a:gd name="connsiteX3" fmla="*/ 632936 w 868651"/>
                    <a:gd name="connsiteY3" fmla="*/ 2892 h 1061926"/>
                    <a:gd name="connsiteX4" fmla="*/ 863645 w 868651"/>
                    <a:gd name="connsiteY4" fmla="*/ 241028 h 1061926"/>
                    <a:gd name="connsiteX5" fmla="*/ 667839 w 868651"/>
                    <a:gd name="connsiteY5" fmla="*/ 784415 h 1061926"/>
                    <a:gd name="connsiteX6" fmla="*/ 0 w 868651"/>
                    <a:gd name="connsiteY6" fmla="*/ 1058813 h 1061926"/>
                    <a:gd name="connsiteX0" fmla="*/ 0 w 868651"/>
                    <a:gd name="connsiteY0" fmla="*/ 1059537 h 1062650"/>
                    <a:gd name="connsiteX1" fmla="*/ 420033 w 868651"/>
                    <a:gd name="connsiteY1" fmla="*/ 647948 h 1062650"/>
                    <a:gd name="connsiteX2" fmla="*/ 307763 w 868651"/>
                    <a:gd name="connsiteY2" fmla="*/ 162719 h 1062650"/>
                    <a:gd name="connsiteX3" fmla="*/ 632936 w 868651"/>
                    <a:gd name="connsiteY3" fmla="*/ 3616 h 1062650"/>
                    <a:gd name="connsiteX4" fmla="*/ 863645 w 868651"/>
                    <a:gd name="connsiteY4" fmla="*/ 241752 h 1062650"/>
                    <a:gd name="connsiteX5" fmla="*/ 667839 w 868651"/>
                    <a:gd name="connsiteY5" fmla="*/ 785139 h 1062650"/>
                    <a:gd name="connsiteX6" fmla="*/ 0 w 868651"/>
                    <a:gd name="connsiteY6" fmla="*/ 1059537 h 1062650"/>
                    <a:gd name="connsiteX0" fmla="*/ 0 w 868651"/>
                    <a:gd name="connsiteY0" fmla="*/ 1059723 h 1062836"/>
                    <a:gd name="connsiteX1" fmla="*/ 420033 w 868651"/>
                    <a:gd name="connsiteY1" fmla="*/ 648134 h 1062836"/>
                    <a:gd name="connsiteX2" fmla="*/ 307763 w 868651"/>
                    <a:gd name="connsiteY2" fmla="*/ 162905 h 1062836"/>
                    <a:gd name="connsiteX3" fmla="*/ 632936 w 868651"/>
                    <a:gd name="connsiteY3" fmla="*/ 3802 h 1062836"/>
                    <a:gd name="connsiteX4" fmla="*/ 863645 w 868651"/>
                    <a:gd name="connsiteY4" fmla="*/ 241938 h 1062836"/>
                    <a:gd name="connsiteX5" fmla="*/ 667839 w 868651"/>
                    <a:gd name="connsiteY5" fmla="*/ 785325 h 1062836"/>
                    <a:gd name="connsiteX6" fmla="*/ 0 w 868651"/>
                    <a:gd name="connsiteY6" fmla="*/ 1059723 h 1062836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  <a:gd name="connsiteX0" fmla="*/ 0 w 868651"/>
                    <a:gd name="connsiteY0" fmla="*/ 1058365 h 1061478"/>
                    <a:gd name="connsiteX1" fmla="*/ 420033 w 868651"/>
                    <a:gd name="connsiteY1" fmla="*/ 646776 h 1061478"/>
                    <a:gd name="connsiteX2" fmla="*/ 307763 w 868651"/>
                    <a:gd name="connsiteY2" fmla="*/ 161547 h 1061478"/>
                    <a:gd name="connsiteX3" fmla="*/ 632936 w 868651"/>
                    <a:gd name="connsiteY3" fmla="*/ 2444 h 1061478"/>
                    <a:gd name="connsiteX4" fmla="*/ 863645 w 868651"/>
                    <a:gd name="connsiteY4" fmla="*/ 240580 h 1061478"/>
                    <a:gd name="connsiteX5" fmla="*/ 667839 w 868651"/>
                    <a:gd name="connsiteY5" fmla="*/ 783967 h 1061478"/>
                    <a:gd name="connsiteX6" fmla="*/ 0 w 868651"/>
                    <a:gd name="connsiteY6" fmla="*/ 1058365 h 106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8651" h="1061478">
                      <a:moveTo>
                        <a:pt x="0" y="1058365"/>
                      </a:moveTo>
                      <a:cubicBezTo>
                        <a:pt x="126445" y="948301"/>
                        <a:pt x="462584" y="786310"/>
                        <a:pt x="420033" y="646776"/>
                      </a:cubicBezTo>
                      <a:cubicBezTo>
                        <a:pt x="274901" y="632741"/>
                        <a:pt x="165297" y="393531"/>
                        <a:pt x="307763" y="161547"/>
                      </a:cubicBezTo>
                      <a:cubicBezTo>
                        <a:pt x="390054" y="27549"/>
                        <a:pt x="540289" y="-10728"/>
                        <a:pt x="632936" y="2444"/>
                      </a:cubicBezTo>
                      <a:cubicBezTo>
                        <a:pt x="725583" y="15616"/>
                        <a:pt x="837479" y="110326"/>
                        <a:pt x="863645" y="240580"/>
                      </a:cubicBezTo>
                      <a:cubicBezTo>
                        <a:pt x="889811" y="370834"/>
                        <a:pt x="811780" y="647670"/>
                        <a:pt x="667839" y="783967"/>
                      </a:cubicBezTo>
                      <a:cubicBezTo>
                        <a:pt x="523898" y="920264"/>
                        <a:pt x="290616" y="1086337"/>
                        <a:pt x="0" y="10583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98000"/>
                        <a:lumOff val="2000"/>
                        <a:alpha val="54000"/>
                      </a:schemeClr>
                    </a:gs>
                    <a:gs pos="39999">
                      <a:schemeClr val="bg1">
                        <a:lumMod val="75000"/>
                        <a:alpha val="60000"/>
                      </a:schemeClr>
                    </a:gs>
                    <a:gs pos="70000">
                      <a:schemeClr val="bg1">
                        <a:lumMod val="65000"/>
                        <a:alpha val="52000"/>
                      </a:schemeClr>
                    </a:gs>
                    <a:gs pos="100000">
                      <a:schemeClr val="bg1">
                        <a:alpha val="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0" name="Rectangle 79"/>
            <p:cNvSpPr/>
            <p:nvPr/>
          </p:nvSpPr>
          <p:spPr>
            <a:xfrm>
              <a:off x="1876088" y="3771900"/>
              <a:ext cx="2497792" cy="1718138"/>
            </a:xfrm>
            <a:prstGeom prst="rect">
              <a:avLst/>
            </a:prstGeom>
            <a:noFill/>
            <a:ln w="1555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1570355" y="1924051"/>
              <a:ext cx="2841306" cy="261054"/>
              <a:chOff x="1570355" y="1962151"/>
              <a:chExt cx="2841306" cy="261054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1880542" y="2037380"/>
                <a:ext cx="2531119" cy="9291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10800000" flipV="1">
                <a:off x="1880544" y="2217520"/>
                <a:ext cx="1548646" cy="568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1570355" y="1962151"/>
                <a:ext cx="151992" cy="15175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1570355" y="2415541"/>
              <a:ext cx="2841306" cy="261054"/>
              <a:chOff x="1570355" y="1962151"/>
              <a:chExt cx="2841306" cy="261054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880542" y="2037380"/>
                <a:ext cx="2531119" cy="9291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10800000" flipV="1">
                <a:off x="1880544" y="2217520"/>
                <a:ext cx="1548646" cy="568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1570355" y="1962151"/>
                <a:ext cx="151992" cy="15175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1570355" y="2907031"/>
              <a:ext cx="2841306" cy="261054"/>
              <a:chOff x="1570355" y="1962151"/>
              <a:chExt cx="2841306" cy="261054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1880542" y="2037380"/>
                <a:ext cx="2531119" cy="9291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0800000" flipV="1">
                <a:off x="1880544" y="2217520"/>
                <a:ext cx="1548646" cy="5685"/>
              </a:xfrm>
              <a:prstGeom prst="line">
                <a:avLst/>
              </a:prstGeom>
              <a:noFill/>
              <a:ln w="161925" cap="sq">
                <a:gradFill flip="none" rotWithShape="1">
                  <a:gsLst>
                    <a:gs pos="0">
                      <a:srgbClr val="FFFFFF">
                        <a:alpha val="57000"/>
                      </a:srgbClr>
                    </a:gs>
                    <a:gs pos="7001">
                      <a:srgbClr val="E6E6E6">
                        <a:alpha val="74000"/>
                      </a:srgbClr>
                    </a:gs>
                    <a:gs pos="32001">
                      <a:srgbClr val="7D8496">
                        <a:lumMod val="56000"/>
                        <a:lumOff val="44000"/>
                        <a:alpha val="77000"/>
                      </a:srgbClr>
                    </a:gs>
                    <a:gs pos="47000">
                      <a:srgbClr val="E6E6E6">
                        <a:alpha val="69000"/>
                      </a:srgbClr>
                    </a:gs>
                    <a:gs pos="85001">
                      <a:srgbClr val="7D8496">
                        <a:alpha val="70000"/>
                      </a:srgbClr>
                    </a:gs>
                    <a:gs pos="100000">
                      <a:srgbClr val="E6E6E6">
                        <a:alpha val="64000"/>
                      </a:srgbClr>
                    </a:gs>
                  </a:gsLst>
                  <a:lin ang="0" scaled="0"/>
                  <a:tileRect r="-100000" b="-100000"/>
                </a:gradFill>
                <a:round/>
              </a:ln>
              <a:effectLst>
                <a:glow rad="127000">
                  <a:schemeClr val="bg1">
                    <a:alpha val="5000"/>
                  </a:schemeClr>
                </a:glow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1570355" y="1962151"/>
                <a:ext cx="151992" cy="15175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lumOff val="2000"/>
                      <a:alpha val="54000"/>
                    </a:schemeClr>
                  </a:gs>
                  <a:gs pos="39999">
                    <a:schemeClr val="bg1">
                      <a:lumMod val="75000"/>
                      <a:alpha val="60000"/>
                    </a:schemeClr>
                  </a:gs>
                  <a:gs pos="70000">
                    <a:schemeClr val="bg1">
                      <a:lumMod val="65000"/>
                      <a:alpha val="52000"/>
                    </a:schemeClr>
                  </a:gs>
                  <a:gs pos="100000">
                    <a:schemeClr val="bg1"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4" name="Straight Connector 83"/>
            <p:cNvCxnSpPr/>
            <p:nvPr/>
          </p:nvCxnSpPr>
          <p:spPr>
            <a:xfrm rot="10800000">
              <a:off x="1682424" y="1514545"/>
              <a:ext cx="3141036" cy="0"/>
            </a:xfrm>
            <a:prstGeom prst="line">
              <a:avLst/>
            </a:prstGeom>
            <a:noFill/>
            <a:ln w="1968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697016" y="668156"/>
            <a:ext cx="1530350" cy="404813"/>
            <a:chOff x="1085" y="-255"/>
            <a:chExt cx="964" cy="255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85" y="-255"/>
              <a:ext cx="964" cy="25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049" y="-260"/>
              <a:ext cx="1005" cy="262"/>
            </a:xfrm>
            <a:custGeom>
              <a:avLst/>
              <a:gdLst/>
              <a:ahLst/>
              <a:cxnLst>
                <a:cxn ang="0">
                  <a:pos x="371" y="14"/>
                </a:cxn>
                <a:cxn ang="0">
                  <a:pos x="406" y="25"/>
                </a:cxn>
                <a:cxn ang="0">
                  <a:pos x="421" y="40"/>
                </a:cxn>
                <a:cxn ang="0">
                  <a:pos x="389" y="73"/>
                </a:cxn>
                <a:cxn ang="0">
                  <a:pos x="339" y="87"/>
                </a:cxn>
                <a:cxn ang="0">
                  <a:pos x="226" y="102"/>
                </a:cxn>
                <a:cxn ang="0">
                  <a:pos x="108" y="110"/>
                </a:cxn>
                <a:cxn ang="0">
                  <a:pos x="53" y="107"/>
                </a:cxn>
                <a:cxn ang="0">
                  <a:pos x="24" y="68"/>
                </a:cxn>
                <a:cxn ang="0">
                  <a:pos x="37" y="61"/>
                </a:cxn>
                <a:cxn ang="0">
                  <a:pos x="46" y="51"/>
                </a:cxn>
                <a:cxn ang="0">
                  <a:pos x="59" y="45"/>
                </a:cxn>
                <a:cxn ang="0">
                  <a:pos x="89" y="36"/>
                </a:cxn>
                <a:cxn ang="0">
                  <a:pos x="96" y="33"/>
                </a:cxn>
                <a:cxn ang="0">
                  <a:pos x="167" y="19"/>
                </a:cxn>
                <a:cxn ang="0">
                  <a:pos x="232" y="7"/>
                </a:cxn>
                <a:cxn ang="0">
                  <a:pos x="332" y="3"/>
                </a:cxn>
                <a:cxn ang="0">
                  <a:pos x="363" y="7"/>
                </a:cxn>
                <a:cxn ang="0">
                  <a:pos x="368" y="9"/>
                </a:cxn>
                <a:cxn ang="0">
                  <a:pos x="371" y="14"/>
                </a:cxn>
                <a:cxn ang="0">
                  <a:pos x="335" y="8"/>
                </a:cxn>
                <a:cxn ang="0">
                  <a:pos x="334" y="8"/>
                </a:cxn>
                <a:cxn ang="0">
                  <a:pos x="335" y="8"/>
                </a:cxn>
                <a:cxn ang="0">
                  <a:pos x="341" y="10"/>
                </a:cxn>
                <a:cxn ang="0">
                  <a:pos x="350" y="9"/>
                </a:cxn>
                <a:cxn ang="0">
                  <a:pos x="341" y="10"/>
                </a:cxn>
                <a:cxn ang="0">
                  <a:pos x="359" y="17"/>
                </a:cxn>
                <a:cxn ang="0">
                  <a:pos x="245" y="12"/>
                </a:cxn>
                <a:cxn ang="0">
                  <a:pos x="214" y="16"/>
                </a:cxn>
                <a:cxn ang="0">
                  <a:pos x="71" y="51"/>
                </a:cxn>
                <a:cxn ang="0">
                  <a:pos x="48" y="63"/>
                </a:cxn>
                <a:cxn ang="0">
                  <a:pos x="86" y="80"/>
                </a:cxn>
                <a:cxn ang="0">
                  <a:pos x="170" y="82"/>
                </a:cxn>
                <a:cxn ang="0">
                  <a:pos x="258" y="78"/>
                </a:cxn>
                <a:cxn ang="0">
                  <a:pos x="382" y="62"/>
                </a:cxn>
                <a:cxn ang="0">
                  <a:pos x="413" y="47"/>
                </a:cxn>
                <a:cxn ang="0">
                  <a:pos x="359" y="17"/>
                </a:cxn>
                <a:cxn ang="0">
                  <a:pos x="63" y="50"/>
                </a:cxn>
                <a:cxn ang="0">
                  <a:pos x="66" y="48"/>
                </a:cxn>
                <a:cxn ang="0">
                  <a:pos x="63" y="50"/>
                </a:cxn>
                <a:cxn ang="0">
                  <a:pos x="269" y="82"/>
                </a:cxn>
                <a:cxn ang="0">
                  <a:pos x="128" y="88"/>
                </a:cxn>
                <a:cxn ang="0">
                  <a:pos x="56" y="78"/>
                </a:cxn>
                <a:cxn ang="0">
                  <a:pos x="39" y="65"/>
                </a:cxn>
                <a:cxn ang="0">
                  <a:pos x="23" y="81"/>
                </a:cxn>
                <a:cxn ang="0">
                  <a:pos x="37" y="96"/>
                </a:cxn>
                <a:cxn ang="0">
                  <a:pos x="150" y="104"/>
                </a:cxn>
                <a:cxn ang="0">
                  <a:pos x="237" y="97"/>
                </a:cxn>
                <a:cxn ang="0">
                  <a:pos x="379" y="71"/>
                </a:cxn>
                <a:cxn ang="0">
                  <a:pos x="394" y="63"/>
                </a:cxn>
                <a:cxn ang="0">
                  <a:pos x="269" y="82"/>
                </a:cxn>
              </a:cxnLst>
              <a:rect l="0" t="0" r="r" b="b"/>
              <a:pathLst>
                <a:path w="425" h="111">
                  <a:moveTo>
                    <a:pt x="371" y="14"/>
                  </a:moveTo>
                  <a:cubicBezTo>
                    <a:pt x="383" y="17"/>
                    <a:pt x="396" y="19"/>
                    <a:pt x="406" y="25"/>
                  </a:cubicBezTo>
                  <a:cubicBezTo>
                    <a:pt x="409" y="26"/>
                    <a:pt x="420" y="36"/>
                    <a:pt x="421" y="40"/>
                  </a:cubicBezTo>
                  <a:cubicBezTo>
                    <a:pt x="425" y="57"/>
                    <a:pt x="403" y="66"/>
                    <a:pt x="389" y="73"/>
                  </a:cubicBezTo>
                  <a:cubicBezTo>
                    <a:pt x="372" y="79"/>
                    <a:pt x="354" y="84"/>
                    <a:pt x="339" y="87"/>
                  </a:cubicBezTo>
                  <a:cubicBezTo>
                    <a:pt x="300" y="95"/>
                    <a:pt x="267" y="99"/>
                    <a:pt x="226" y="102"/>
                  </a:cubicBezTo>
                  <a:cubicBezTo>
                    <a:pt x="193" y="105"/>
                    <a:pt x="151" y="109"/>
                    <a:pt x="108" y="110"/>
                  </a:cubicBezTo>
                  <a:cubicBezTo>
                    <a:pt x="95" y="110"/>
                    <a:pt x="73" y="111"/>
                    <a:pt x="53" y="107"/>
                  </a:cubicBezTo>
                  <a:cubicBezTo>
                    <a:pt x="33" y="103"/>
                    <a:pt x="0" y="86"/>
                    <a:pt x="24" y="68"/>
                  </a:cubicBezTo>
                  <a:cubicBezTo>
                    <a:pt x="27" y="65"/>
                    <a:pt x="33" y="65"/>
                    <a:pt x="37" y="61"/>
                  </a:cubicBezTo>
                  <a:cubicBezTo>
                    <a:pt x="41" y="58"/>
                    <a:pt x="43" y="53"/>
                    <a:pt x="46" y="51"/>
                  </a:cubicBezTo>
                  <a:cubicBezTo>
                    <a:pt x="49" y="48"/>
                    <a:pt x="55" y="47"/>
                    <a:pt x="59" y="45"/>
                  </a:cubicBezTo>
                  <a:cubicBezTo>
                    <a:pt x="69" y="41"/>
                    <a:pt x="78" y="39"/>
                    <a:pt x="89" y="36"/>
                  </a:cubicBezTo>
                  <a:cubicBezTo>
                    <a:pt x="91" y="35"/>
                    <a:pt x="93" y="34"/>
                    <a:pt x="96" y="33"/>
                  </a:cubicBezTo>
                  <a:cubicBezTo>
                    <a:pt x="120" y="28"/>
                    <a:pt x="145" y="23"/>
                    <a:pt x="167" y="19"/>
                  </a:cubicBezTo>
                  <a:cubicBezTo>
                    <a:pt x="189" y="15"/>
                    <a:pt x="211" y="10"/>
                    <a:pt x="232" y="7"/>
                  </a:cubicBezTo>
                  <a:cubicBezTo>
                    <a:pt x="267" y="3"/>
                    <a:pt x="294" y="0"/>
                    <a:pt x="332" y="3"/>
                  </a:cubicBezTo>
                  <a:cubicBezTo>
                    <a:pt x="344" y="4"/>
                    <a:pt x="355" y="4"/>
                    <a:pt x="363" y="7"/>
                  </a:cubicBezTo>
                  <a:cubicBezTo>
                    <a:pt x="364" y="8"/>
                    <a:pt x="367" y="8"/>
                    <a:pt x="368" y="9"/>
                  </a:cubicBezTo>
                  <a:cubicBezTo>
                    <a:pt x="370" y="11"/>
                    <a:pt x="368" y="14"/>
                    <a:pt x="371" y="14"/>
                  </a:cubicBezTo>
                  <a:close/>
                  <a:moveTo>
                    <a:pt x="335" y="8"/>
                  </a:moveTo>
                  <a:cubicBezTo>
                    <a:pt x="335" y="8"/>
                    <a:pt x="334" y="7"/>
                    <a:pt x="334" y="8"/>
                  </a:cubicBezTo>
                  <a:cubicBezTo>
                    <a:pt x="337" y="11"/>
                    <a:pt x="343" y="8"/>
                    <a:pt x="335" y="8"/>
                  </a:cubicBezTo>
                  <a:close/>
                  <a:moveTo>
                    <a:pt x="341" y="10"/>
                  </a:moveTo>
                  <a:cubicBezTo>
                    <a:pt x="344" y="10"/>
                    <a:pt x="349" y="11"/>
                    <a:pt x="350" y="9"/>
                  </a:cubicBezTo>
                  <a:cubicBezTo>
                    <a:pt x="346" y="10"/>
                    <a:pt x="344" y="7"/>
                    <a:pt x="341" y="10"/>
                  </a:cubicBezTo>
                  <a:close/>
                  <a:moveTo>
                    <a:pt x="359" y="17"/>
                  </a:moveTo>
                  <a:cubicBezTo>
                    <a:pt x="322" y="10"/>
                    <a:pt x="281" y="9"/>
                    <a:pt x="245" y="12"/>
                  </a:cubicBezTo>
                  <a:cubicBezTo>
                    <a:pt x="235" y="13"/>
                    <a:pt x="224" y="15"/>
                    <a:pt x="214" y="16"/>
                  </a:cubicBezTo>
                  <a:cubicBezTo>
                    <a:pt x="163" y="22"/>
                    <a:pt x="111" y="34"/>
                    <a:pt x="71" y="51"/>
                  </a:cubicBezTo>
                  <a:cubicBezTo>
                    <a:pt x="62" y="54"/>
                    <a:pt x="53" y="56"/>
                    <a:pt x="48" y="63"/>
                  </a:cubicBezTo>
                  <a:cubicBezTo>
                    <a:pt x="56" y="74"/>
                    <a:pt x="71" y="78"/>
                    <a:pt x="86" y="80"/>
                  </a:cubicBezTo>
                  <a:cubicBezTo>
                    <a:pt x="112" y="84"/>
                    <a:pt x="140" y="83"/>
                    <a:pt x="170" y="82"/>
                  </a:cubicBezTo>
                  <a:cubicBezTo>
                    <a:pt x="199" y="82"/>
                    <a:pt x="229" y="80"/>
                    <a:pt x="258" y="78"/>
                  </a:cubicBezTo>
                  <a:cubicBezTo>
                    <a:pt x="301" y="76"/>
                    <a:pt x="346" y="72"/>
                    <a:pt x="382" y="62"/>
                  </a:cubicBezTo>
                  <a:cubicBezTo>
                    <a:pt x="394" y="59"/>
                    <a:pt x="406" y="56"/>
                    <a:pt x="413" y="47"/>
                  </a:cubicBezTo>
                  <a:cubicBezTo>
                    <a:pt x="408" y="25"/>
                    <a:pt x="381" y="21"/>
                    <a:pt x="359" y="17"/>
                  </a:cubicBezTo>
                  <a:close/>
                  <a:moveTo>
                    <a:pt x="63" y="50"/>
                  </a:moveTo>
                  <a:cubicBezTo>
                    <a:pt x="64" y="49"/>
                    <a:pt x="65" y="49"/>
                    <a:pt x="66" y="48"/>
                  </a:cubicBezTo>
                  <a:cubicBezTo>
                    <a:pt x="65" y="47"/>
                    <a:pt x="61" y="49"/>
                    <a:pt x="63" y="50"/>
                  </a:cubicBezTo>
                  <a:close/>
                  <a:moveTo>
                    <a:pt x="269" y="82"/>
                  </a:moveTo>
                  <a:cubicBezTo>
                    <a:pt x="222" y="85"/>
                    <a:pt x="172" y="90"/>
                    <a:pt x="128" y="88"/>
                  </a:cubicBezTo>
                  <a:cubicBezTo>
                    <a:pt x="105" y="87"/>
                    <a:pt x="76" y="87"/>
                    <a:pt x="56" y="78"/>
                  </a:cubicBezTo>
                  <a:cubicBezTo>
                    <a:pt x="50" y="75"/>
                    <a:pt x="45" y="70"/>
                    <a:pt x="39" y="65"/>
                  </a:cubicBezTo>
                  <a:cubicBezTo>
                    <a:pt x="33" y="70"/>
                    <a:pt x="23" y="72"/>
                    <a:pt x="23" y="81"/>
                  </a:cubicBezTo>
                  <a:cubicBezTo>
                    <a:pt x="23" y="87"/>
                    <a:pt x="31" y="92"/>
                    <a:pt x="37" y="96"/>
                  </a:cubicBezTo>
                  <a:cubicBezTo>
                    <a:pt x="65" y="110"/>
                    <a:pt x="110" y="106"/>
                    <a:pt x="150" y="104"/>
                  </a:cubicBezTo>
                  <a:cubicBezTo>
                    <a:pt x="180" y="103"/>
                    <a:pt x="209" y="100"/>
                    <a:pt x="237" y="97"/>
                  </a:cubicBezTo>
                  <a:cubicBezTo>
                    <a:pt x="288" y="91"/>
                    <a:pt x="339" y="86"/>
                    <a:pt x="379" y="71"/>
                  </a:cubicBezTo>
                  <a:cubicBezTo>
                    <a:pt x="384" y="69"/>
                    <a:pt x="391" y="67"/>
                    <a:pt x="394" y="63"/>
                  </a:cubicBezTo>
                  <a:cubicBezTo>
                    <a:pt x="361" y="74"/>
                    <a:pt x="315" y="79"/>
                    <a:pt x="269" y="8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677070" y="994524"/>
            <a:ext cx="1608138" cy="325437"/>
            <a:chOff x="1474" y="-448"/>
            <a:chExt cx="1013" cy="205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1474" y="-448"/>
              <a:ext cx="1013" cy="20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1476" y="-453"/>
              <a:ext cx="1016" cy="212"/>
            </a:xfrm>
            <a:custGeom>
              <a:avLst/>
              <a:gdLst/>
              <a:ahLst/>
              <a:cxnLst>
                <a:cxn ang="0">
                  <a:pos x="8" y="75"/>
                </a:cxn>
                <a:cxn ang="0">
                  <a:pos x="0" y="58"/>
                </a:cxn>
                <a:cxn ang="0">
                  <a:pos x="38" y="36"/>
                </a:cxn>
                <a:cxn ang="0">
                  <a:pos x="85" y="23"/>
                </a:cxn>
                <a:cxn ang="0">
                  <a:pos x="151" y="11"/>
                </a:cxn>
                <a:cxn ang="0">
                  <a:pos x="338" y="9"/>
                </a:cxn>
                <a:cxn ang="0">
                  <a:pos x="391" y="18"/>
                </a:cxn>
                <a:cxn ang="0">
                  <a:pos x="429" y="41"/>
                </a:cxn>
                <a:cxn ang="0">
                  <a:pos x="390" y="63"/>
                </a:cxn>
                <a:cxn ang="0">
                  <a:pos x="339" y="73"/>
                </a:cxn>
                <a:cxn ang="0">
                  <a:pos x="115" y="90"/>
                </a:cxn>
                <a:cxn ang="0">
                  <a:pos x="57" y="87"/>
                </a:cxn>
                <a:cxn ang="0">
                  <a:pos x="8" y="75"/>
                </a:cxn>
                <a:cxn ang="0">
                  <a:pos x="18" y="73"/>
                </a:cxn>
                <a:cxn ang="0">
                  <a:pos x="19" y="73"/>
                </a:cxn>
                <a:cxn ang="0">
                  <a:pos x="78" y="84"/>
                </a:cxn>
                <a:cxn ang="0">
                  <a:pos x="301" y="74"/>
                </a:cxn>
                <a:cxn ang="0">
                  <a:pos x="389" y="58"/>
                </a:cxn>
                <a:cxn ang="0">
                  <a:pos x="421" y="39"/>
                </a:cxn>
                <a:cxn ang="0">
                  <a:pos x="401" y="24"/>
                </a:cxn>
                <a:cxn ang="0">
                  <a:pos x="372" y="19"/>
                </a:cxn>
                <a:cxn ang="0">
                  <a:pos x="310" y="10"/>
                </a:cxn>
                <a:cxn ang="0">
                  <a:pos x="316" y="17"/>
                </a:cxn>
                <a:cxn ang="0">
                  <a:pos x="235" y="9"/>
                </a:cxn>
                <a:cxn ang="0">
                  <a:pos x="61" y="42"/>
                </a:cxn>
                <a:cxn ang="0">
                  <a:pos x="13" y="65"/>
                </a:cxn>
                <a:cxn ang="0">
                  <a:pos x="29" y="70"/>
                </a:cxn>
                <a:cxn ang="0">
                  <a:pos x="43" y="76"/>
                </a:cxn>
                <a:cxn ang="0">
                  <a:pos x="18" y="73"/>
                </a:cxn>
                <a:cxn ang="0">
                  <a:pos x="124" y="20"/>
                </a:cxn>
                <a:cxn ang="0">
                  <a:pos x="71" y="32"/>
                </a:cxn>
                <a:cxn ang="0">
                  <a:pos x="13" y="52"/>
                </a:cxn>
                <a:cxn ang="0">
                  <a:pos x="8" y="59"/>
                </a:cxn>
                <a:cxn ang="0">
                  <a:pos x="125" y="21"/>
                </a:cxn>
                <a:cxn ang="0">
                  <a:pos x="125" y="20"/>
                </a:cxn>
                <a:cxn ang="0">
                  <a:pos x="124" y="20"/>
                </a:cxn>
              </a:cxnLst>
              <a:rect l="0" t="0" r="r" b="b"/>
              <a:pathLst>
                <a:path w="430" h="90">
                  <a:moveTo>
                    <a:pt x="8" y="75"/>
                  </a:moveTo>
                  <a:cubicBezTo>
                    <a:pt x="6" y="68"/>
                    <a:pt x="0" y="65"/>
                    <a:pt x="0" y="58"/>
                  </a:cubicBezTo>
                  <a:cubicBezTo>
                    <a:pt x="1" y="48"/>
                    <a:pt x="29" y="39"/>
                    <a:pt x="38" y="36"/>
                  </a:cubicBezTo>
                  <a:cubicBezTo>
                    <a:pt x="57" y="31"/>
                    <a:pt x="74" y="29"/>
                    <a:pt x="85" y="23"/>
                  </a:cubicBezTo>
                  <a:cubicBezTo>
                    <a:pt x="106" y="21"/>
                    <a:pt x="128" y="14"/>
                    <a:pt x="151" y="11"/>
                  </a:cubicBezTo>
                  <a:cubicBezTo>
                    <a:pt x="215" y="2"/>
                    <a:pt x="273" y="0"/>
                    <a:pt x="338" y="9"/>
                  </a:cubicBezTo>
                  <a:cubicBezTo>
                    <a:pt x="353" y="11"/>
                    <a:pt x="372" y="14"/>
                    <a:pt x="391" y="18"/>
                  </a:cubicBezTo>
                  <a:cubicBezTo>
                    <a:pt x="406" y="21"/>
                    <a:pt x="430" y="27"/>
                    <a:pt x="429" y="41"/>
                  </a:cubicBezTo>
                  <a:cubicBezTo>
                    <a:pt x="429" y="53"/>
                    <a:pt x="404" y="59"/>
                    <a:pt x="390" y="63"/>
                  </a:cubicBezTo>
                  <a:cubicBezTo>
                    <a:pt x="371" y="68"/>
                    <a:pt x="355" y="71"/>
                    <a:pt x="339" y="73"/>
                  </a:cubicBezTo>
                  <a:cubicBezTo>
                    <a:pt x="264" y="84"/>
                    <a:pt x="195" y="90"/>
                    <a:pt x="115" y="90"/>
                  </a:cubicBezTo>
                  <a:cubicBezTo>
                    <a:pt x="95" y="90"/>
                    <a:pt x="76" y="89"/>
                    <a:pt x="57" y="87"/>
                  </a:cubicBezTo>
                  <a:cubicBezTo>
                    <a:pt x="39" y="85"/>
                    <a:pt x="21" y="84"/>
                    <a:pt x="8" y="75"/>
                  </a:cubicBezTo>
                  <a:close/>
                  <a:moveTo>
                    <a:pt x="18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35" y="82"/>
                    <a:pt x="59" y="83"/>
                    <a:pt x="78" y="84"/>
                  </a:cubicBezTo>
                  <a:cubicBezTo>
                    <a:pt x="145" y="89"/>
                    <a:pt x="226" y="83"/>
                    <a:pt x="301" y="74"/>
                  </a:cubicBezTo>
                  <a:cubicBezTo>
                    <a:pt x="332" y="71"/>
                    <a:pt x="361" y="65"/>
                    <a:pt x="389" y="58"/>
                  </a:cubicBezTo>
                  <a:cubicBezTo>
                    <a:pt x="402" y="54"/>
                    <a:pt x="422" y="50"/>
                    <a:pt x="421" y="39"/>
                  </a:cubicBezTo>
                  <a:cubicBezTo>
                    <a:pt x="421" y="33"/>
                    <a:pt x="408" y="26"/>
                    <a:pt x="401" y="24"/>
                  </a:cubicBezTo>
                  <a:cubicBezTo>
                    <a:pt x="391" y="21"/>
                    <a:pt x="381" y="20"/>
                    <a:pt x="372" y="19"/>
                  </a:cubicBezTo>
                  <a:cubicBezTo>
                    <a:pt x="350" y="15"/>
                    <a:pt x="331" y="12"/>
                    <a:pt x="310" y="10"/>
                  </a:cubicBezTo>
                  <a:cubicBezTo>
                    <a:pt x="308" y="12"/>
                    <a:pt x="320" y="12"/>
                    <a:pt x="316" y="17"/>
                  </a:cubicBezTo>
                  <a:cubicBezTo>
                    <a:pt x="292" y="9"/>
                    <a:pt x="264" y="8"/>
                    <a:pt x="235" y="9"/>
                  </a:cubicBezTo>
                  <a:cubicBezTo>
                    <a:pt x="174" y="12"/>
                    <a:pt x="112" y="28"/>
                    <a:pt x="61" y="42"/>
                  </a:cubicBezTo>
                  <a:cubicBezTo>
                    <a:pt x="43" y="47"/>
                    <a:pt x="24" y="52"/>
                    <a:pt x="13" y="65"/>
                  </a:cubicBezTo>
                  <a:cubicBezTo>
                    <a:pt x="18" y="67"/>
                    <a:pt x="23" y="68"/>
                    <a:pt x="29" y="70"/>
                  </a:cubicBezTo>
                  <a:cubicBezTo>
                    <a:pt x="34" y="71"/>
                    <a:pt x="42" y="71"/>
                    <a:pt x="43" y="76"/>
                  </a:cubicBezTo>
                  <a:cubicBezTo>
                    <a:pt x="35" y="76"/>
                    <a:pt x="20" y="73"/>
                    <a:pt x="18" y="73"/>
                  </a:cubicBezTo>
                  <a:close/>
                  <a:moveTo>
                    <a:pt x="124" y="20"/>
                  </a:moveTo>
                  <a:cubicBezTo>
                    <a:pt x="107" y="24"/>
                    <a:pt x="89" y="28"/>
                    <a:pt x="71" y="32"/>
                  </a:cubicBezTo>
                  <a:cubicBezTo>
                    <a:pt x="52" y="37"/>
                    <a:pt x="27" y="43"/>
                    <a:pt x="13" y="52"/>
                  </a:cubicBezTo>
                  <a:cubicBezTo>
                    <a:pt x="11" y="54"/>
                    <a:pt x="7" y="56"/>
                    <a:pt x="8" y="59"/>
                  </a:cubicBezTo>
                  <a:cubicBezTo>
                    <a:pt x="36" y="40"/>
                    <a:pt x="85" y="32"/>
                    <a:pt x="125" y="21"/>
                  </a:cubicBezTo>
                  <a:cubicBezTo>
                    <a:pt x="126" y="21"/>
                    <a:pt x="127" y="20"/>
                    <a:pt x="125" y="20"/>
                  </a:cubicBezTo>
                  <a:cubicBezTo>
                    <a:pt x="125" y="20"/>
                    <a:pt x="124" y="20"/>
                    <a:pt x="124" y="2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12"/>
          <p:cNvGrpSpPr>
            <a:grpSpLocks noChangeAspect="1"/>
          </p:cNvGrpSpPr>
          <p:nvPr/>
        </p:nvGrpSpPr>
        <p:grpSpPr bwMode="auto">
          <a:xfrm>
            <a:off x="697016" y="1240313"/>
            <a:ext cx="1662113" cy="347663"/>
            <a:chOff x="1472" y="-287"/>
            <a:chExt cx="1047" cy="219"/>
          </a:xfrm>
        </p:grpSpPr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472" y="-287"/>
              <a:ext cx="1047" cy="21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1465" y="-291"/>
              <a:ext cx="1059" cy="229"/>
            </a:xfrm>
            <a:custGeom>
              <a:avLst/>
              <a:gdLst/>
              <a:ahLst/>
              <a:cxnLst>
                <a:cxn ang="0">
                  <a:pos x="368" y="6"/>
                </a:cxn>
                <a:cxn ang="0">
                  <a:pos x="357" y="7"/>
                </a:cxn>
                <a:cxn ang="0">
                  <a:pos x="285" y="7"/>
                </a:cxn>
                <a:cxn ang="0">
                  <a:pos x="398" y="28"/>
                </a:cxn>
                <a:cxn ang="0">
                  <a:pos x="413" y="42"/>
                </a:cxn>
                <a:cxn ang="0">
                  <a:pos x="389" y="19"/>
                </a:cxn>
                <a:cxn ang="0">
                  <a:pos x="417" y="34"/>
                </a:cxn>
                <a:cxn ang="0">
                  <a:pos x="409" y="60"/>
                </a:cxn>
                <a:cxn ang="0">
                  <a:pos x="379" y="74"/>
                </a:cxn>
                <a:cxn ang="0">
                  <a:pos x="268" y="95"/>
                </a:cxn>
                <a:cxn ang="0">
                  <a:pos x="145" y="105"/>
                </a:cxn>
                <a:cxn ang="0">
                  <a:pos x="26" y="94"/>
                </a:cxn>
                <a:cxn ang="0">
                  <a:pos x="2" y="82"/>
                </a:cxn>
                <a:cxn ang="0">
                  <a:pos x="48" y="53"/>
                </a:cxn>
                <a:cxn ang="0">
                  <a:pos x="160" y="18"/>
                </a:cxn>
                <a:cxn ang="0">
                  <a:pos x="207" y="11"/>
                </a:cxn>
                <a:cxn ang="0">
                  <a:pos x="272" y="4"/>
                </a:cxn>
                <a:cxn ang="0">
                  <a:pos x="349" y="1"/>
                </a:cxn>
                <a:cxn ang="0">
                  <a:pos x="368" y="6"/>
                </a:cxn>
                <a:cxn ang="0">
                  <a:pos x="341" y="18"/>
                </a:cxn>
                <a:cxn ang="0">
                  <a:pos x="252" y="10"/>
                </a:cxn>
                <a:cxn ang="0">
                  <a:pos x="184" y="20"/>
                </a:cxn>
                <a:cxn ang="0">
                  <a:pos x="66" y="51"/>
                </a:cxn>
                <a:cxn ang="0">
                  <a:pos x="25" y="85"/>
                </a:cxn>
                <a:cxn ang="0">
                  <a:pos x="47" y="92"/>
                </a:cxn>
                <a:cxn ang="0">
                  <a:pos x="74" y="93"/>
                </a:cxn>
                <a:cxn ang="0">
                  <a:pos x="314" y="72"/>
                </a:cxn>
                <a:cxn ang="0">
                  <a:pos x="381" y="60"/>
                </a:cxn>
                <a:cxn ang="0">
                  <a:pos x="409" y="46"/>
                </a:cxn>
                <a:cxn ang="0">
                  <a:pos x="341" y="18"/>
                </a:cxn>
                <a:cxn ang="0">
                  <a:pos x="154" y="22"/>
                </a:cxn>
                <a:cxn ang="0">
                  <a:pos x="164" y="21"/>
                </a:cxn>
                <a:cxn ang="0">
                  <a:pos x="154" y="22"/>
                </a:cxn>
                <a:cxn ang="0">
                  <a:pos x="146" y="24"/>
                </a:cxn>
                <a:cxn ang="0">
                  <a:pos x="146" y="24"/>
                </a:cxn>
                <a:cxn ang="0">
                  <a:pos x="327" y="74"/>
                </a:cxn>
                <a:cxn ang="0">
                  <a:pos x="42" y="96"/>
                </a:cxn>
                <a:cxn ang="0">
                  <a:pos x="154" y="100"/>
                </a:cxn>
                <a:cxn ang="0">
                  <a:pos x="336" y="81"/>
                </a:cxn>
                <a:cxn ang="0">
                  <a:pos x="405" y="57"/>
                </a:cxn>
                <a:cxn ang="0">
                  <a:pos x="404" y="55"/>
                </a:cxn>
                <a:cxn ang="0">
                  <a:pos x="327" y="74"/>
                </a:cxn>
                <a:cxn ang="0">
                  <a:pos x="8" y="82"/>
                </a:cxn>
                <a:cxn ang="0">
                  <a:pos x="20" y="88"/>
                </a:cxn>
                <a:cxn ang="0">
                  <a:pos x="31" y="64"/>
                </a:cxn>
                <a:cxn ang="0">
                  <a:pos x="8" y="82"/>
                </a:cxn>
              </a:cxnLst>
              <a:rect l="0" t="0" r="r" b="b"/>
              <a:pathLst>
                <a:path w="419" h="110">
                  <a:moveTo>
                    <a:pt x="368" y="6"/>
                  </a:moveTo>
                  <a:cubicBezTo>
                    <a:pt x="366" y="9"/>
                    <a:pt x="360" y="7"/>
                    <a:pt x="357" y="7"/>
                  </a:cubicBezTo>
                  <a:cubicBezTo>
                    <a:pt x="335" y="5"/>
                    <a:pt x="306" y="4"/>
                    <a:pt x="285" y="7"/>
                  </a:cubicBezTo>
                  <a:cubicBezTo>
                    <a:pt x="324" y="11"/>
                    <a:pt x="370" y="14"/>
                    <a:pt x="398" y="28"/>
                  </a:cubicBezTo>
                  <a:cubicBezTo>
                    <a:pt x="403" y="31"/>
                    <a:pt x="409" y="36"/>
                    <a:pt x="413" y="42"/>
                  </a:cubicBezTo>
                  <a:cubicBezTo>
                    <a:pt x="415" y="27"/>
                    <a:pt x="399" y="23"/>
                    <a:pt x="389" y="19"/>
                  </a:cubicBezTo>
                  <a:cubicBezTo>
                    <a:pt x="403" y="18"/>
                    <a:pt x="415" y="24"/>
                    <a:pt x="417" y="34"/>
                  </a:cubicBezTo>
                  <a:cubicBezTo>
                    <a:pt x="419" y="41"/>
                    <a:pt x="414" y="54"/>
                    <a:pt x="409" y="60"/>
                  </a:cubicBezTo>
                  <a:cubicBezTo>
                    <a:pt x="404" y="65"/>
                    <a:pt x="391" y="71"/>
                    <a:pt x="379" y="74"/>
                  </a:cubicBezTo>
                  <a:cubicBezTo>
                    <a:pt x="345" y="85"/>
                    <a:pt x="306" y="91"/>
                    <a:pt x="268" y="95"/>
                  </a:cubicBezTo>
                  <a:cubicBezTo>
                    <a:pt x="224" y="100"/>
                    <a:pt x="189" y="103"/>
                    <a:pt x="145" y="105"/>
                  </a:cubicBezTo>
                  <a:cubicBezTo>
                    <a:pt x="109" y="107"/>
                    <a:pt x="58" y="110"/>
                    <a:pt x="26" y="94"/>
                  </a:cubicBezTo>
                  <a:cubicBezTo>
                    <a:pt x="20" y="92"/>
                    <a:pt x="3" y="91"/>
                    <a:pt x="2" y="82"/>
                  </a:cubicBezTo>
                  <a:cubicBezTo>
                    <a:pt x="0" y="69"/>
                    <a:pt x="34" y="58"/>
                    <a:pt x="48" y="53"/>
                  </a:cubicBezTo>
                  <a:cubicBezTo>
                    <a:pt x="86" y="39"/>
                    <a:pt x="117" y="27"/>
                    <a:pt x="160" y="18"/>
                  </a:cubicBezTo>
                  <a:cubicBezTo>
                    <a:pt x="176" y="14"/>
                    <a:pt x="189" y="13"/>
                    <a:pt x="207" y="11"/>
                  </a:cubicBezTo>
                  <a:cubicBezTo>
                    <a:pt x="224" y="9"/>
                    <a:pt x="251" y="6"/>
                    <a:pt x="272" y="4"/>
                  </a:cubicBezTo>
                  <a:cubicBezTo>
                    <a:pt x="297" y="3"/>
                    <a:pt x="322" y="0"/>
                    <a:pt x="349" y="1"/>
                  </a:cubicBezTo>
                  <a:cubicBezTo>
                    <a:pt x="356" y="2"/>
                    <a:pt x="366" y="1"/>
                    <a:pt x="368" y="6"/>
                  </a:cubicBezTo>
                  <a:close/>
                  <a:moveTo>
                    <a:pt x="341" y="18"/>
                  </a:moveTo>
                  <a:cubicBezTo>
                    <a:pt x="313" y="12"/>
                    <a:pt x="283" y="8"/>
                    <a:pt x="252" y="10"/>
                  </a:cubicBezTo>
                  <a:cubicBezTo>
                    <a:pt x="230" y="12"/>
                    <a:pt x="206" y="15"/>
                    <a:pt x="184" y="20"/>
                  </a:cubicBezTo>
                  <a:cubicBezTo>
                    <a:pt x="141" y="28"/>
                    <a:pt x="105" y="37"/>
                    <a:pt x="66" y="51"/>
                  </a:cubicBezTo>
                  <a:cubicBezTo>
                    <a:pt x="51" y="57"/>
                    <a:pt x="20" y="68"/>
                    <a:pt x="25" y="85"/>
                  </a:cubicBezTo>
                  <a:cubicBezTo>
                    <a:pt x="27" y="92"/>
                    <a:pt x="38" y="91"/>
                    <a:pt x="47" y="92"/>
                  </a:cubicBezTo>
                  <a:cubicBezTo>
                    <a:pt x="55" y="92"/>
                    <a:pt x="65" y="92"/>
                    <a:pt x="74" y="93"/>
                  </a:cubicBezTo>
                  <a:cubicBezTo>
                    <a:pt x="162" y="94"/>
                    <a:pt x="235" y="84"/>
                    <a:pt x="314" y="72"/>
                  </a:cubicBezTo>
                  <a:cubicBezTo>
                    <a:pt x="338" y="69"/>
                    <a:pt x="359" y="66"/>
                    <a:pt x="381" y="60"/>
                  </a:cubicBezTo>
                  <a:cubicBezTo>
                    <a:pt x="391" y="57"/>
                    <a:pt x="403" y="55"/>
                    <a:pt x="409" y="46"/>
                  </a:cubicBezTo>
                  <a:cubicBezTo>
                    <a:pt x="398" y="25"/>
                    <a:pt x="368" y="23"/>
                    <a:pt x="341" y="18"/>
                  </a:cubicBezTo>
                  <a:close/>
                  <a:moveTo>
                    <a:pt x="154" y="22"/>
                  </a:moveTo>
                  <a:cubicBezTo>
                    <a:pt x="158" y="23"/>
                    <a:pt x="162" y="22"/>
                    <a:pt x="164" y="21"/>
                  </a:cubicBezTo>
                  <a:cubicBezTo>
                    <a:pt x="161" y="21"/>
                    <a:pt x="157" y="21"/>
                    <a:pt x="154" y="22"/>
                  </a:cubicBezTo>
                  <a:close/>
                  <a:moveTo>
                    <a:pt x="146" y="24"/>
                  </a:moveTo>
                  <a:cubicBezTo>
                    <a:pt x="140" y="23"/>
                    <a:pt x="144" y="27"/>
                    <a:pt x="146" y="24"/>
                  </a:cubicBezTo>
                  <a:close/>
                  <a:moveTo>
                    <a:pt x="327" y="74"/>
                  </a:moveTo>
                  <a:cubicBezTo>
                    <a:pt x="238" y="90"/>
                    <a:pt x="134" y="99"/>
                    <a:pt x="42" y="96"/>
                  </a:cubicBezTo>
                  <a:cubicBezTo>
                    <a:pt x="78" y="106"/>
                    <a:pt x="116" y="102"/>
                    <a:pt x="154" y="100"/>
                  </a:cubicBezTo>
                  <a:cubicBezTo>
                    <a:pt x="213" y="97"/>
                    <a:pt x="283" y="94"/>
                    <a:pt x="336" y="81"/>
                  </a:cubicBezTo>
                  <a:cubicBezTo>
                    <a:pt x="362" y="75"/>
                    <a:pt x="388" y="70"/>
                    <a:pt x="405" y="57"/>
                  </a:cubicBezTo>
                  <a:cubicBezTo>
                    <a:pt x="405" y="56"/>
                    <a:pt x="406" y="55"/>
                    <a:pt x="404" y="55"/>
                  </a:cubicBezTo>
                  <a:cubicBezTo>
                    <a:pt x="382" y="65"/>
                    <a:pt x="355" y="69"/>
                    <a:pt x="327" y="74"/>
                  </a:cubicBezTo>
                  <a:close/>
                  <a:moveTo>
                    <a:pt x="8" y="82"/>
                  </a:moveTo>
                  <a:cubicBezTo>
                    <a:pt x="11" y="86"/>
                    <a:pt x="15" y="87"/>
                    <a:pt x="20" y="88"/>
                  </a:cubicBezTo>
                  <a:cubicBezTo>
                    <a:pt x="16" y="75"/>
                    <a:pt x="25" y="69"/>
                    <a:pt x="31" y="64"/>
                  </a:cubicBezTo>
                  <a:cubicBezTo>
                    <a:pt x="22" y="69"/>
                    <a:pt x="10" y="70"/>
                    <a:pt x="8" y="82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6"/>
          <p:cNvGrpSpPr>
            <a:grpSpLocks noChangeAspect="1"/>
          </p:cNvGrpSpPr>
          <p:nvPr/>
        </p:nvGrpSpPr>
        <p:grpSpPr bwMode="auto">
          <a:xfrm>
            <a:off x="758929" y="1517072"/>
            <a:ext cx="1608137" cy="325438"/>
            <a:chOff x="1509" y="-128"/>
            <a:chExt cx="1013" cy="205"/>
          </a:xfrm>
        </p:grpSpPr>
        <p:sp>
          <p:nvSpPr>
            <p:cNvPr id="1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1509" y="-128"/>
              <a:ext cx="1013" cy="205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 noEditPoints="1"/>
            </p:cNvSpPr>
            <p:nvPr/>
          </p:nvSpPr>
          <p:spPr bwMode="auto">
            <a:xfrm>
              <a:off x="1511" y="-133"/>
              <a:ext cx="1016" cy="212"/>
            </a:xfrm>
            <a:custGeom>
              <a:avLst/>
              <a:gdLst/>
              <a:ahLst/>
              <a:cxnLst>
                <a:cxn ang="0">
                  <a:pos x="8" y="75"/>
                </a:cxn>
                <a:cxn ang="0">
                  <a:pos x="0" y="58"/>
                </a:cxn>
                <a:cxn ang="0">
                  <a:pos x="38" y="36"/>
                </a:cxn>
                <a:cxn ang="0">
                  <a:pos x="85" y="23"/>
                </a:cxn>
                <a:cxn ang="0">
                  <a:pos x="151" y="11"/>
                </a:cxn>
                <a:cxn ang="0">
                  <a:pos x="338" y="9"/>
                </a:cxn>
                <a:cxn ang="0">
                  <a:pos x="391" y="18"/>
                </a:cxn>
                <a:cxn ang="0">
                  <a:pos x="429" y="41"/>
                </a:cxn>
                <a:cxn ang="0">
                  <a:pos x="390" y="63"/>
                </a:cxn>
                <a:cxn ang="0">
                  <a:pos x="339" y="73"/>
                </a:cxn>
                <a:cxn ang="0">
                  <a:pos x="115" y="90"/>
                </a:cxn>
                <a:cxn ang="0">
                  <a:pos x="57" y="87"/>
                </a:cxn>
                <a:cxn ang="0">
                  <a:pos x="8" y="75"/>
                </a:cxn>
                <a:cxn ang="0">
                  <a:pos x="18" y="73"/>
                </a:cxn>
                <a:cxn ang="0">
                  <a:pos x="19" y="73"/>
                </a:cxn>
                <a:cxn ang="0">
                  <a:pos x="78" y="84"/>
                </a:cxn>
                <a:cxn ang="0">
                  <a:pos x="301" y="74"/>
                </a:cxn>
                <a:cxn ang="0">
                  <a:pos x="389" y="58"/>
                </a:cxn>
                <a:cxn ang="0">
                  <a:pos x="421" y="39"/>
                </a:cxn>
                <a:cxn ang="0">
                  <a:pos x="401" y="24"/>
                </a:cxn>
                <a:cxn ang="0">
                  <a:pos x="372" y="19"/>
                </a:cxn>
                <a:cxn ang="0">
                  <a:pos x="310" y="10"/>
                </a:cxn>
                <a:cxn ang="0">
                  <a:pos x="316" y="17"/>
                </a:cxn>
                <a:cxn ang="0">
                  <a:pos x="235" y="9"/>
                </a:cxn>
                <a:cxn ang="0">
                  <a:pos x="61" y="42"/>
                </a:cxn>
                <a:cxn ang="0">
                  <a:pos x="13" y="65"/>
                </a:cxn>
                <a:cxn ang="0">
                  <a:pos x="29" y="70"/>
                </a:cxn>
                <a:cxn ang="0">
                  <a:pos x="43" y="76"/>
                </a:cxn>
                <a:cxn ang="0">
                  <a:pos x="18" y="73"/>
                </a:cxn>
                <a:cxn ang="0">
                  <a:pos x="124" y="20"/>
                </a:cxn>
                <a:cxn ang="0">
                  <a:pos x="71" y="32"/>
                </a:cxn>
                <a:cxn ang="0">
                  <a:pos x="13" y="52"/>
                </a:cxn>
                <a:cxn ang="0">
                  <a:pos x="8" y="59"/>
                </a:cxn>
                <a:cxn ang="0">
                  <a:pos x="125" y="21"/>
                </a:cxn>
                <a:cxn ang="0">
                  <a:pos x="125" y="20"/>
                </a:cxn>
                <a:cxn ang="0">
                  <a:pos x="124" y="20"/>
                </a:cxn>
              </a:cxnLst>
              <a:rect l="0" t="0" r="r" b="b"/>
              <a:pathLst>
                <a:path w="430" h="90">
                  <a:moveTo>
                    <a:pt x="8" y="75"/>
                  </a:moveTo>
                  <a:cubicBezTo>
                    <a:pt x="6" y="68"/>
                    <a:pt x="0" y="65"/>
                    <a:pt x="0" y="58"/>
                  </a:cubicBezTo>
                  <a:cubicBezTo>
                    <a:pt x="1" y="48"/>
                    <a:pt x="29" y="39"/>
                    <a:pt x="38" y="36"/>
                  </a:cubicBezTo>
                  <a:cubicBezTo>
                    <a:pt x="57" y="31"/>
                    <a:pt x="74" y="29"/>
                    <a:pt x="85" y="23"/>
                  </a:cubicBezTo>
                  <a:cubicBezTo>
                    <a:pt x="106" y="21"/>
                    <a:pt x="128" y="14"/>
                    <a:pt x="151" y="11"/>
                  </a:cubicBezTo>
                  <a:cubicBezTo>
                    <a:pt x="215" y="2"/>
                    <a:pt x="273" y="0"/>
                    <a:pt x="338" y="9"/>
                  </a:cubicBezTo>
                  <a:cubicBezTo>
                    <a:pt x="353" y="11"/>
                    <a:pt x="372" y="14"/>
                    <a:pt x="391" y="18"/>
                  </a:cubicBezTo>
                  <a:cubicBezTo>
                    <a:pt x="406" y="21"/>
                    <a:pt x="430" y="27"/>
                    <a:pt x="429" y="41"/>
                  </a:cubicBezTo>
                  <a:cubicBezTo>
                    <a:pt x="429" y="53"/>
                    <a:pt x="404" y="59"/>
                    <a:pt x="390" y="63"/>
                  </a:cubicBezTo>
                  <a:cubicBezTo>
                    <a:pt x="371" y="68"/>
                    <a:pt x="355" y="71"/>
                    <a:pt x="339" y="73"/>
                  </a:cubicBezTo>
                  <a:cubicBezTo>
                    <a:pt x="264" y="84"/>
                    <a:pt x="195" y="90"/>
                    <a:pt x="115" y="90"/>
                  </a:cubicBezTo>
                  <a:cubicBezTo>
                    <a:pt x="95" y="90"/>
                    <a:pt x="76" y="89"/>
                    <a:pt x="57" y="87"/>
                  </a:cubicBezTo>
                  <a:cubicBezTo>
                    <a:pt x="39" y="85"/>
                    <a:pt x="21" y="84"/>
                    <a:pt x="8" y="75"/>
                  </a:cubicBezTo>
                  <a:close/>
                  <a:moveTo>
                    <a:pt x="18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35" y="82"/>
                    <a:pt x="59" y="83"/>
                    <a:pt x="78" y="84"/>
                  </a:cubicBezTo>
                  <a:cubicBezTo>
                    <a:pt x="145" y="89"/>
                    <a:pt x="226" y="83"/>
                    <a:pt x="301" y="74"/>
                  </a:cubicBezTo>
                  <a:cubicBezTo>
                    <a:pt x="332" y="71"/>
                    <a:pt x="361" y="65"/>
                    <a:pt x="389" y="58"/>
                  </a:cubicBezTo>
                  <a:cubicBezTo>
                    <a:pt x="402" y="54"/>
                    <a:pt x="422" y="50"/>
                    <a:pt x="421" y="39"/>
                  </a:cubicBezTo>
                  <a:cubicBezTo>
                    <a:pt x="421" y="33"/>
                    <a:pt x="408" y="26"/>
                    <a:pt x="401" y="24"/>
                  </a:cubicBezTo>
                  <a:cubicBezTo>
                    <a:pt x="391" y="21"/>
                    <a:pt x="381" y="20"/>
                    <a:pt x="372" y="19"/>
                  </a:cubicBezTo>
                  <a:cubicBezTo>
                    <a:pt x="350" y="15"/>
                    <a:pt x="331" y="12"/>
                    <a:pt x="310" y="10"/>
                  </a:cubicBezTo>
                  <a:cubicBezTo>
                    <a:pt x="308" y="12"/>
                    <a:pt x="320" y="12"/>
                    <a:pt x="316" y="17"/>
                  </a:cubicBezTo>
                  <a:cubicBezTo>
                    <a:pt x="292" y="9"/>
                    <a:pt x="264" y="8"/>
                    <a:pt x="235" y="9"/>
                  </a:cubicBezTo>
                  <a:cubicBezTo>
                    <a:pt x="174" y="12"/>
                    <a:pt x="112" y="28"/>
                    <a:pt x="61" y="42"/>
                  </a:cubicBezTo>
                  <a:cubicBezTo>
                    <a:pt x="43" y="47"/>
                    <a:pt x="24" y="52"/>
                    <a:pt x="13" y="65"/>
                  </a:cubicBezTo>
                  <a:cubicBezTo>
                    <a:pt x="18" y="67"/>
                    <a:pt x="23" y="68"/>
                    <a:pt x="29" y="70"/>
                  </a:cubicBezTo>
                  <a:cubicBezTo>
                    <a:pt x="34" y="71"/>
                    <a:pt x="42" y="71"/>
                    <a:pt x="43" y="76"/>
                  </a:cubicBezTo>
                  <a:cubicBezTo>
                    <a:pt x="35" y="76"/>
                    <a:pt x="20" y="73"/>
                    <a:pt x="18" y="73"/>
                  </a:cubicBezTo>
                  <a:close/>
                  <a:moveTo>
                    <a:pt x="124" y="20"/>
                  </a:moveTo>
                  <a:cubicBezTo>
                    <a:pt x="107" y="24"/>
                    <a:pt x="89" y="28"/>
                    <a:pt x="71" y="32"/>
                  </a:cubicBezTo>
                  <a:cubicBezTo>
                    <a:pt x="52" y="37"/>
                    <a:pt x="27" y="43"/>
                    <a:pt x="13" y="52"/>
                  </a:cubicBezTo>
                  <a:cubicBezTo>
                    <a:pt x="11" y="54"/>
                    <a:pt x="7" y="56"/>
                    <a:pt x="8" y="59"/>
                  </a:cubicBezTo>
                  <a:cubicBezTo>
                    <a:pt x="36" y="40"/>
                    <a:pt x="85" y="32"/>
                    <a:pt x="125" y="21"/>
                  </a:cubicBezTo>
                  <a:cubicBezTo>
                    <a:pt x="126" y="21"/>
                    <a:pt x="127" y="20"/>
                    <a:pt x="125" y="20"/>
                  </a:cubicBezTo>
                  <a:cubicBezTo>
                    <a:pt x="125" y="20"/>
                    <a:pt x="124" y="20"/>
                    <a:pt x="124" y="20"/>
                  </a:cubicBezTo>
                  <a:close/>
                </a:path>
              </a:pathLst>
            </a:custGeom>
            <a:solidFill>
              <a:srgbClr val="F1AA25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rot="10800000">
            <a:off x="805312" y="1803971"/>
            <a:ext cx="1662113" cy="1238251"/>
            <a:chOff x="2359025" y="-842963"/>
            <a:chExt cx="1662113" cy="1238251"/>
          </a:xfrm>
        </p:grpSpPr>
        <p:grpSp>
          <p:nvGrpSpPr>
            <p:cNvPr id="15" name="Group 20"/>
            <p:cNvGrpSpPr>
              <a:grpSpLocks noChangeAspect="1"/>
            </p:cNvGrpSpPr>
            <p:nvPr/>
          </p:nvGrpSpPr>
          <p:grpSpPr bwMode="auto">
            <a:xfrm>
              <a:off x="2436813" y="-823913"/>
              <a:ext cx="1563687" cy="1219201"/>
              <a:chOff x="1535" y="-519"/>
              <a:chExt cx="985" cy="768"/>
            </a:xfrm>
          </p:grpSpPr>
          <p:sp>
            <p:nvSpPr>
              <p:cNvPr id="16" name="AutoShape 19"/>
              <p:cNvSpPr>
                <a:spLocks noChangeAspect="1" noChangeArrowheads="1" noTextEdit="1"/>
              </p:cNvSpPr>
              <p:nvPr/>
            </p:nvSpPr>
            <p:spPr bwMode="auto">
              <a:xfrm>
                <a:off x="1535" y="-519"/>
                <a:ext cx="985" cy="768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"/>
              <p:cNvSpPr>
                <a:spLocks noEditPoints="1"/>
              </p:cNvSpPr>
              <p:nvPr/>
            </p:nvSpPr>
            <p:spPr bwMode="auto">
              <a:xfrm>
                <a:off x="1537" y="-526"/>
                <a:ext cx="995" cy="782"/>
              </a:xfrm>
              <a:custGeom>
                <a:avLst/>
                <a:gdLst/>
                <a:ahLst/>
                <a:cxnLst>
                  <a:cxn ang="0">
                    <a:pos x="132" y="41"/>
                  </a:cxn>
                  <a:cxn ang="0">
                    <a:pos x="11" y="150"/>
                  </a:cxn>
                  <a:cxn ang="0">
                    <a:pos x="3" y="166"/>
                  </a:cxn>
                  <a:cxn ang="0">
                    <a:pos x="0" y="169"/>
                  </a:cxn>
                  <a:cxn ang="0">
                    <a:pos x="37" y="103"/>
                  </a:cxn>
                  <a:cxn ang="0">
                    <a:pos x="71" y="72"/>
                  </a:cxn>
                  <a:cxn ang="0">
                    <a:pos x="108" y="49"/>
                  </a:cxn>
                  <a:cxn ang="0">
                    <a:pos x="146" y="30"/>
                  </a:cxn>
                  <a:cxn ang="0">
                    <a:pos x="173" y="20"/>
                  </a:cxn>
                  <a:cxn ang="0">
                    <a:pos x="231" y="5"/>
                  </a:cxn>
                  <a:cxn ang="0">
                    <a:pos x="346" y="34"/>
                  </a:cxn>
                  <a:cxn ang="0">
                    <a:pos x="357" y="45"/>
                  </a:cxn>
                  <a:cxn ang="0">
                    <a:pos x="369" y="54"/>
                  </a:cxn>
                  <a:cxn ang="0">
                    <a:pos x="406" y="137"/>
                  </a:cxn>
                  <a:cxn ang="0">
                    <a:pos x="312" y="287"/>
                  </a:cxn>
                  <a:cxn ang="0">
                    <a:pos x="220" y="317"/>
                  </a:cxn>
                  <a:cxn ang="0">
                    <a:pos x="79" y="307"/>
                  </a:cxn>
                  <a:cxn ang="0">
                    <a:pos x="25" y="257"/>
                  </a:cxn>
                  <a:cxn ang="0">
                    <a:pos x="14" y="211"/>
                  </a:cxn>
                  <a:cxn ang="0">
                    <a:pos x="30" y="154"/>
                  </a:cxn>
                  <a:cxn ang="0">
                    <a:pos x="58" y="110"/>
                  </a:cxn>
                  <a:cxn ang="0">
                    <a:pos x="62" y="105"/>
                  </a:cxn>
                  <a:cxn ang="0">
                    <a:pos x="132" y="41"/>
                  </a:cxn>
                  <a:cxn ang="0">
                    <a:pos x="148" y="36"/>
                  </a:cxn>
                  <a:cxn ang="0">
                    <a:pos x="76" y="97"/>
                  </a:cxn>
                  <a:cxn ang="0">
                    <a:pos x="22" y="194"/>
                  </a:cxn>
                  <a:cxn ang="0">
                    <a:pos x="50" y="280"/>
                  </a:cxn>
                  <a:cxn ang="0">
                    <a:pos x="65" y="294"/>
                  </a:cxn>
                  <a:cxn ang="0">
                    <a:pos x="74" y="296"/>
                  </a:cxn>
                  <a:cxn ang="0">
                    <a:pos x="81" y="301"/>
                  </a:cxn>
                  <a:cxn ang="0">
                    <a:pos x="138" y="314"/>
                  </a:cxn>
                  <a:cxn ang="0">
                    <a:pos x="351" y="253"/>
                  </a:cxn>
                  <a:cxn ang="0">
                    <a:pos x="397" y="121"/>
                  </a:cxn>
                  <a:cxn ang="0">
                    <a:pos x="341" y="38"/>
                  </a:cxn>
                  <a:cxn ang="0">
                    <a:pos x="236" y="8"/>
                  </a:cxn>
                  <a:cxn ang="0">
                    <a:pos x="183" y="20"/>
                  </a:cxn>
                  <a:cxn ang="0">
                    <a:pos x="178" y="26"/>
                  </a:cxn>
                  <a:cxn ang="0">
                    <a:pos x="148" y="36"/>
                  </a:cxn>
                </a:cxnLst>
                <a:rect l="0" t="0" r="r" b="b"/>
                <a:pathLst>
                  <a:path w="412" h="324">
                    <a:moveTo>
                      <a:pt x="132" y="41"/>
                    </a:moveTo>
                    <a:cubicBezTo>
                      <a:pt x="82" y="66"/>
                      <a:pt x="36" y="97"/>
                      <a:pt x="11" y="150"/>
                    </a:cubicBezTo>
                    <a:cubicBezTo>
                      <a:pt x="9" y="155"/>
                      <a:pt x="7" y="160"/>
                      <a:pt x="3" y="166"/>
                    </a:cubicBezTo>
                    <a:cubicBezTo>
                      <a:pt x="3" y="166"/>
                      <a:pt x="2" y="171"/>
                      <a:pt x="0" y="169"/>
                    </a:cubicBezTo>
                    <a:cubicBezTo>
                      <a:pt x="9" y="144"/>
                      <a:pt x="21" y="120"/>
                      <a:pt x="37" y="103"/>
                    </a:cubicBezTo>
                    <a:cubicBezTo>
                      <a:pt x="48" y="92"/>
                      <a:pt x="61" y="84"/>
                      <a:pt x="71" y="72"/>
                    </a:cubicBezTo>
                    <a:cubicBezTo>
                      <a:pt x="85" y="65"/>
                      <a:pt x="96" y="57"/>
                      <a:pt x="108" y="49"/>
                    </a:cubicBezTo>
                    <a:cubicBezTo>
                      <a:pt x="119" y="42"/>
                      <a:pt x="133" y="36"/>
                      <a:pt x="146" y="30"/>
                    </a:cubicBezTo>
                    <a:cubicBezTo>
                      <a:pt x="155" y="25"/>
                      <a:pt x="163" y="23"/>
                      <a:pt x="173" y="20"/>
                    </a:cubicBezTo>
                    <a:cubicBezTo>
                      <a:pt x="191" y="14"/>
                      <a:pt x="211" y="6"/>
                      <a:pt x="231" y="5"/>
                    </a:cubicBezTo>
                    <a:cubicBezTo>
                      <a:pt x="279" y="0"/>
                      <a:pt x="319" y="15"/>
                      <a:pt x="346" y="34"/>
                    </a:cubicBezTo>
                    <a:cubicBezTo>
                      <a:pt x="350" y="37"/>
                      <a:pt x="353" y="41"/>
                      <a:pt x="357" y="45"/>
                    </a:cubicBezTo>
                    <a:cubicBezTo>
                      <a:pt x="361" y="48"/>
                      <a:pt x="365" y="50"/>
                      <a:pt x="369" y="54"/>
                    </a:cubicBezTo>
                    <a:cubicBezTo>
                      <a:pt x="388" y="73"/>
                      <a:pt x="403" y="102"/>
                      <a:pt x="406" y="137"/>
                    </a:cubicBezTo>
                    <a:cubicBezTo>
                      <a:pt x="412" y="211"/>
                      <a:pt x="360" y="263"/>
                      <a:pt x="312" y="287"/>
                    </a:cubicBezTo>
                    <a:cubicBezTo>
                      <a:pt x="284" y="301"/>
                      <a:pt x="255" y="311"/>
                      <a:pt x="220" y="317"/>
                    </a:cubicBezTo>
                    <a:cubicBezTo>
                      <a:pt x="176" y="323"/>
                      <a:pt x="117" y="324"/>
                      <a:pt x="79" y="307"/>
                    </a:cubicBezTo>
                    <a:cubicBezTo>
                      <a:pt x="59" y="298"/>
                      <a:pt x="37" y="277"/>
                      <a:pt x="25" y="257"/>
                    </a:cubicBezTo>
                    <a:cubicBezTo>
                      <a:pt x="19" y="248"/>
                      <a:pt x="14" y="228"/>
                      <a:pt x="14" y="211"/>
                    </a:cubicBezTo>
                    <a:cubicBezTo>
                      <a:pt x="15" y="191"/>
                      <a:pt x="22" y="171"/>
                      <a:pt x="30" y="154"/>
                    </a:cubicBezTo>
                    <a:cubicBezTo>
                      <a:pt x="37" y="138"/>
                      <a:pt x="47" y="123"/>
                      <a:pt x="58" y="110"/>
                    </a:cubicBezTo>
                    <a:cubicBezTo>
                      <a:pt x="59" y="109"/>
                      <a:pt x="61" y="107"/>
                      <a:pt x="62" y="105"/>
                    </a:cubicBezTo>
                    <a:cubicBezTo>
                      <a:pt x="80" y="81"/>
                      <a:pt x="108" y="58"/>
                      <a:pt x="132" y="41"/>
                    </a:cubicBezTo>
                    <a:close/>
                    <a:moveTo>
                      <a:pt x="148" y="36"/>
                    </a:moveTo>
                    <a:cubicBezTo>
                      <a:pt x="121" y="53"/>
                      <a:pt x="96" y="74"/>
                      <a:pt x="76" y="97"/>
                    </a:cubicBezTo>
                    <a:cubicBezTo>
                      <a:pt x="52" y="123"/>
                      <a:pt x="29" y="154"/>
                      <a:pt x="22" y="194"/>
                    </a:cubicBezTo>
                    <a:cubicBezTo>
                      <a:pt x="15" y="233"/>
                      <a:pt x="30" y="262"/>
                      <a:pt x="50" y="280"/>
                    </a:cubicBezTo>
                    <a:cubicBezTo>
                      <a:pt x="55" y="285"/>
                      <a:pt x="61" y="291"/>
                      <a:pt x="65" y="294"/>
                    </a:cubicBezTo>
                    <a:cubicBezTo>
                      <a:pt x="68" y="295"/>
                      <a:pt x="71" y="295"/>
                      <a:pt x="74" y="296"/>
                    </a:cubicBezTo>
                    <a:cubicBezTo>
                      <a:pt x="76" y="298"/>
                      <a:pt x="78" y="300"/>
                      <a:pt x="81" y="301"/>
                    </a:cubicBezTo>
                    <a:cubicBezTo>
                      <a:pt x="97" y="309"/>
                      <a:pt x="118" y="312"/>
                      <a:pt x="138" y="314"/>
                    </a:cubicBezTo>
                    <a:cubicBezTo>
                      <a:pt x="227" y="322"/>
                      <a:pt x="305" y="297"/>
                      <a:pt x="351" y="253"/>
                    </a:cubicBezTo>
                    <a:cubicBezTo>
                      <a:pt x="382" y="224"/>
                      <a:pt x="408" y="178"/>
                      <a:pt x="397" y="121"/>
                    </a:cubicBezTo>
                    <a:cubicBezTo>
                      <a:pt x="390" y="83"/>
                      <a:pt x="367" y="56"/>
                      <a:pt x="341" y="38"/>
                    </a:cubicBezTo>
                    <a:cubicBezTo>
                      <a:pt x="315" y="21"/>
                      <a:pt x="282" y="5"/>
                      <a:pt x="236" y="8"/>
                    </a:cubicBezTo>
                    <a:cubicBezTo>
                      <a:pt x="217" y="10"/>
                      <a:pt x="204" y="15"/>
                      <a:pt x="183" y="20"/>
                    </a:cubicBezTo>
                    <a:cubicBezTo>
                      <a:pt x="176" y="19"/>
                      <a:pt x="184" y="26"/>
                      <a:pt x="178" y="26"/>
                    </a:cubicBezTo>
                    <a:cubicBezTo>
                      <a:pt x="164" y="28"/>
                      <a:pt x="157" y="31"/>
                      <a:pt x="148" y="36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24"/>
            <p:cNvGrpSpPr>
              <a:grpSpLocks noChangeAspect="1"/>
            </p:cNvGrpSpPr>
            <p:nvPr/>
          </p:nvGrpSpPr>
          <p:grpSpPr bwMode="auto">
            <a:xfrm>
              <a:off x="2359025" y="-842963"/>
              <a:ext cx="1662113" cy="1220788"/>
              <a:chOff x="1486" y="-531"/>
              <a:chExt cx="1047" cy="769"/>
            </a:xfrm>
          </p:grpSpPr>
          <p:sp>
            <p:nvSpPr>
              <p:cNvPr id="19" name="AutoShape 23"/>
              <p:cNvSpPr>
                <a:spLocks noChangeAspect="1" noChangeArrowheads="1" noTextEdit="1"/>
              </p:cNvSpPr>
              <p:nvPr/>
            </p:nvSpPr>
            <p:spPr bwMode="auto">
              <a:xfrm>
                <a:off x="1486" y="-531"/>
                <a:ext cx="1047" cy="769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5"/>
              <p:cNvSpPr>
                <a:spLocks noEditPoints="1"/>
              </p:cNvSpPr>
              <p:nvPr/>
            </p:nvSpPr>
            <p:spPr bwMode="auto">
              <a:xfrm>
                <a:off x="1477" y="-538"/>
                <a:ext cx="1065" cy="799"/>
              </a:xfrm>
              <a:custGeom>
                <a:avLst/>
                <a:gdLst/>
                <a:ahLst/>
                <a:cxnLst>
                  <a:cxn ang="0">
                    <a:pos x="159" y="31"/>
                  </a:cxn>
                  <a:cxn ang="0">
                    <a:pos x="110" y="46"/>
                  </a:cxn>
                  <a:cxn ang="0">
                    <a:pos x="129" y="37"/>
                  </a:cxn>
                  <a:cxn ang="0">
                    <a:pos x="183" y="18"/>
                  </a:cxn>
                  <a:cxn ang="0">
                    <a:pos x="210" y="11"/>
                  </a:cxn>
                  <a:cxn ang="0">
                    <a:pos x="224" y="11"/>
                  </a:cxn>
                  <a:cxn ang="0">
                    <a:pos x="236" y="7"/>
                  </a:cxn>
                  <a:cxn ang="0">
                    <a:pos x="247" y="7"/>
                  </a:cxn>
                  <a:cxn ang="0">
                    <a:pos x="277" y="3"/>
                  </a:cxn>
                  <a:cxn ang="0">
                    <a:pos x="355" y="17"/>
                  </a:cxn>
                  <a:cxn ang="0">
                    <a:pos x="371" y="25"/>
                  </a:cxn>
                  <a:cxn ang="0">
                    <a:pos x="387" y="32"/>
                  </a:cxn>
                  <a:cxn ang="0">
                    <a:pos x="406" y="47"/>
                  </a:cxn>
                  <a:cxn ang="0">
                    <a:pos x="440" y="82"/>
                  </a:cxn>
                  <a:cxn ang="0">
                    <a:pos x="466" y="174"/>
                  </a:cxn>
                  <a:cxn ang="0">
                    <a:pos x="446" y="226"/>
                  </a:cxn>
                  <a:cxn ang="0">
                    <a:pos x="329" y="319"/>
                  </a:cxn>
                  <a:cxn ang="0">
                    <a:pos x="106" y="328"/>
                  </a:cxn>
                  <a:cxn ang="0">
                    <a:pos x="36" y="289"/>
                  </a:cxn>
                  <a:cxn ang="0">
                    <a:pos x="5" y="203"/>
                  </a:cxn>
                  <a:cxn ang="0">
                    <a:pos x="28" y="145"/>
                  </a:cxn>
                  <a:cxn ang="0">
                    <a:pos x="108" y="63"/>
                  </a:cxn>
                  <a:cxn ang="0">
                    <a:pos x="158" y="31"/>
                  </a:cxn>
                  <a:cxn ang="0">
                    <a:pos x="159" y="31"/>
                  </a:cxn>
                  <a:cxn ang="0">
                    <a:pos x="71" y="101"/>
                  </a:cxn>
                  <a:cxn ang="0">
                    <a:pos x="13" y="193"/>
                  </a:cxn>
                  <a:cxn ang="0">
                    <a:pos x="11" y="219"/>
                  </a:cxn>
                  <a:cxn ang="0">
                    <a:pos x="55" y="296"/>
                  </a:cxn>
                  <a:cxn ang="0">
                    <a:pos x="326" y="314"/>
                  </a:cxn>
                  <a:cxn ang="0">
                    <a:pos x="446" y="211"/>
                  </a:cxn>
                  <a:cxn ang="0">
                    <a:pos x="460" y="148"/>
                  </a:cxn>
                  <a:cxn ang="0">
                    <a:pos x="412" y="59"/>
                  </a:cxn>
                  <a:cxn ang="0">
                    <a:pos x="387" y="37"/>
                  </a:cxn>
                  <a:cxn ang="0">
                    <a:pos x="371" y="30"/>
                  </a:cxn>
                  <a:cxn ang="0">
                    <a:pos x="238" y="11"/>
                  </a:cxn>
                  <a:cxn ang="0">
                    <a:pos x="232" y="15"/>
                  </a:cxn>
                  <a:cxn ang="0">
                    <a:pos x="156" y="36"/>
                  </a:cxn>
                  <a:cxn ang="0">
                    <a:pos x="71" y="101"/>
                  </a:cxn>
                </a:cxnLst>
                <a:rect l="0" t="0" r="r" b="b"/>
                <a:pathLst>
                  <a:path w="470" h="352">
                    <a:moveTo>
                      <a:pt x="159" y="31"/>
                    </a:moveTo>
                    <a:cubicBezTo>
                      <a:pt x="144" y="33"/>
                      <a:pt x="126" y="41"/>
                      <a:pt x="110" y="46"/>
                    </a:cubicBezTo>
                    <a:cubicBezTo>
                      <a:pt x="115" y="40"/>
                      <a:pt x="122" y="40"/>
                      <a:pt x="129" y="37"/>
                    </a:cubicBezTo>
                    <a:cubicBezTo>
                      <a:pt x="146" y="31"/>
                      <a:pt x="166" y="25"/>
                      <a:pt x="183" y="18"/>
                    </a:cubicBezTo>
                    <a:cubicBezTo>
                      <a:pt x="189" y="16"/>
                      <a:pt x="203" y="12"/>
                      <a:pt x="210" y="11"/>
                    </a:cubicBezTo>
                    <a:cubicBezTo>
                      <a:pt x="215" y="10"/>
                      <a:pt x="219" y="11"/>
                      <a:pt x="224" y="11"/>
                    </a:cubicBezTo>
                    <a:cubicBezTo>
                      <a:pt x="228" y="10"/>
                      <a:pt x="232" y="7"/>
                      <a:pt x="236" y="7"/>
                    </a:cubicBezTo>
                    <a:cubicBezTo>
                      <a:pt x="240" y="6"/>
                      <a:pt x="243" y="7"/>
                      <a:pt x="247" y="7"/>
                    </a:cubicBezTo>
                    <a:cubicBezTo>
                      <a:pt x="255" y="6"/>
                      <a:pt x="267" y="3"/>
                      <a:pt x="277" y="3"/>
                    </a:cubicBezTo>
                    <a:cubicBezTo>
                      <a:pt x="305" y="2"/>
                      <a:pt x="332" y="8"/>
                      <a:pt x="355" y="17"/>
                    </a:cubicBezTo>
                    <a:cubicBezTo>
                      <a:pt x="361" y="19"/>
                      <a:pt x="365" y="22"/>
                      <a:pt x="371" y="25"/>
                    </a:cubicBezTo>
                    <a:cubicBezTo>
                      <a:pt x="376" y="28"/>
                      <a:pt x="382" y="29"/>
                      <a:pt x="387" y="32"/>
                    </a:cubicBezTo>
                    <a:cubicBezTo>
                      <a:pt x="393" y="35"/>
                      <a:pt x="399" y="42"/>
                      <a:pt x="406" y="47"/>
                    </a:cubicBezTo>
                    <a:cubicBezTo>
                      <a:pt x="419" y="58"/>
                      <a:pt x="429" y="67"/>
                      <a:pt x="440" y="82"/>
                    </a:cubicBezTo>
                    <a:cubicBezTo>
                      <a:pt x="455" y="103"/>
                      <a:pt x="470" y="132"/>
                      <a:pt x="466" y="174"/>
                    </a:cubicBezTo>
                    <a:cubicBezTo>
                      <a:pt x="464" y="190"/>
                      <a:pt x="456" y="210"/>
                      <a:pt x="446" y="226"/>
                    </a:cubicBezTo>
                    <a:cubicBezTo>
                      <a:pt x="419" y="269"/>
                      <a:pt x="380" y="297"/>
                      <a:pt x="329" y="319"/>
                    </a:cubicBezTo>
                    <a:cubicBezTo>
                      <a:pt x="270" y="345"/>
                      <a:pt x="174" y="352"/>
                      <a:pt x="106" y="328"/>
                    </a:cubicBezTo>
                    <a:cubicBezTo>
                      <a:pt x="79" y="319"/>
                      <a:pt x="56" y="306"/>
                      <a:pt x="36" y="289"/>
                    </a:cubicBezTo>
                    <a:cubicBezTo>
                      <a:pt x="16" y="271"/>
                      <a:pt x="0" y="243"/>
                      <a:pt x="5" y="203"/>
                    </a:cubicBezTo>
                    <a:cubicBezTo>
                      <a:pt x="7" y="183"/>
                      <a:pt x="17" y="162"/>
                      <a:pt x="28" y="145"/>
                    </a:cubicBezTo>
                    <a:cubicBezTo>
                      <a:pt x="49" y="112"/>
                      <a:pt x="76" y="86"/>
                      <a:pt x="108" y="63"/>
                    </a:cubicBezTo>
                    <a:cubicBezTo>
                      <a:pt x="125" y="51"/>
                      <a:pt x="140" y="40"/>
                      <a:pt x="158" y="31"/>
                    </a:cubicBezTo>
                    <a:cubicBezTo>
                      <a:pt x="159" y="31"/>
                      <a:pt x="159" y="31"/>
                      <a:pt x="159" y="31"/>
                    </a:cubicBezTo>
                    <a:close/>
                    <a:moveTo>
                      <a:pt x="71" y="101"/>
                    </a:moveTo>
                    <a:cubicBezTo>
                      <a:pt x="46" y="126"/>
                      <a:pt x="22" y="157"/>
                      <a:pt x="13" y="193"/>
                    </a:cubicBezTo>
                    <a:cubicBezTo>
                      <a:pt x="11" y="202"/>
                      <a:pt x="10" y="210"/>
                      <a:pt x="11" y="219"/>
                    </a:cubicBezTo>
                    <a:cubicBezTo>
                      <a:pt x="12" y="256"/>
                      <a:pt x="34" y="280"/>
                      <a:pt x="55" y="296"/>
                    </a:cubicBezTo>
                    <a:cubicBezTo>
                      <a:pt x="124" y="348"/>
                      <a:pt x="244" y="349"/>
                      <a:pt x="326" y="314"/>
                    </a:cubicBezTo>
                    <a:cubicBezTo>
                      <a:pt x="380" y="291"/>
                      <a:pt x="422" y="261"/>
                      <a:pt x="446" y="211"/>
                    </a:cubicBezTo>
                    <a:cubicBezTo>
                      <a:pt x="456" y="192"/>
                      <a:pt x="462" y="172"/>
                      <a:pt x="460" y="148"/>
                    </a:cubicBezTo>
                    <a:cubicBezTo>
                      <a:pt x="457" y="110"/>
                      <a:pt x="434" y="79"/>
                      <a:pt x="412" y="59"/>
                    </a:cubicBezTo>
                    <a:cubicBezTo>
                      <a:pt x="405" y="52"/>
                      <a:pt x="396" y="43"/>
                      <a:pt x="387" y="37"/>
                    </a:cubicBezTo>
                    <a:cubicBezTo>
                      <a:pt x="382" y="35"/>
                      <a:pt x="376" y="33"/>
                      <a:pt x="371" y="30"/>
                    </a:cubicBezTo>
                    <a:cubicBezTo>
                      <a:pt x="337" y="12"/>
                      <a:pt x="285" y="0"/>
                      <a:pt x="238" y="11"/>
                    </a:cubicBezTo>
                    <a:cubicBezTo>
                      <a:pt x="232" y="10"/>
                      <a:pt x="239" y="16"/>
                      <a:pt x="232" y="15"/>
                    </a:cubicBezTo>
                    <a:cubicBezTo>
                      <a:pt x="205" y="13"/>
                      <a:pt x="178" y="26"/>
                      <a:pt x="156" y="36"/>
                    </a:cubicBezTo>
                    <a:cubicBezTo>
                      <a:pt x="128" y="55"/>
                      <a:pt x="97" y="75"/>
                      <a:pt x="71" y="101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2467425" y="1872231"/>
            <a:ext cx="1343025" cy="1000125"/>
            <a:chOff x="2757488" y="131763"/>
            <a:chExt cx="1343025" cy="1000125"/>
          </a:xfrm>
        </p:grpSpPr>
        <p:grpSp>
          <p:nvGrpSpPr>
            <p:cNvPr id="22" name="Group 28"/>
            <p:cNvGrpSpPr>
              <a:grpSpLocks noChangeAspect="1"/>
            </p:cNvGrpSpPr>
            <p:nvPr/>
          </p:nvGrpSpPr>
          <p:grpSpPr bwMode="auto">
            <a:xfrm>
              <a:off x="2777198" y="131763"/>
              <a:ext cx="1265237" cy="985837"/>
              <a:chOff x="1747" y="83"/>
              <a:chExt cx="797" cy="621"/>
            </a:xfrm>
          </p:grpSpPr>
          <p:sp>
            <p:nvSpPr>
              <p:cNvPr id="23" name="AutoShape 27"/>
              <p:cNvSpPr>
                <a:spLocks noChangeAspect="1" noChangeArrowheads="1" noTextEdit="1"/>
              </p:cNvSpPr>
              <p:nvPr/>
            </p:nvSpPr>
            <p:spPr bwMode="auto">
              <a:xfrm>
                <a:off x="1747" y="83"/>
                <a:ext cx="797" cy="621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9"/>
              <p:cNvSpPr>
                <a:spLocks noEditPoints="1"/>
              </p:cNvSpPr>
              <p:nvPr/>
            </p:nvSpPr>
            <p:spPr bwMode="auto">
              <a:xfrm>
                <a:off x="1749" y="77"/>
                <a:ext cx="805" cy="633"/>
              </a:xfrm>
              <a:custGeom>
                <a:avLst/>
                <a:gdLst/>
                <a:ahLst/>
                <a:cxnLst>
                  <a:cxn ang="0">
                    <a:pos x="132" y="41"/>
                  </a:cxn>
                  <a:cxn ang="0">
                    <a:pos x="11" y="150"/>
                  </a:cxn>
                  <a:cxn ang="0">
                    <a:pos x="3" y="166"/>
                  </a:cxn>
                  <a:cxn ang="0">
                    <a:pos x="0" y="169"/>
                  </a:cxn>
                  <a:cxn ang="0">
                    <a:pos x="37" y="103"/>
                  </a:cxn>
                  <a:cxn ang="0">
                    <a:pos x="71" y="72"/>
                  </a:cxn>
                  <a:cxn ang="0">
                    <a:pos x="108" y="49"/>
                  </a:cxn>
                  <a:cxn ang="0">
                    <a:pos x="146" y="30"/>
                  </a:cxn>
                  <a:cxn ang="0">
                    <a:pos x="173" y="20"/>
                  </a:cxn>
                  <a:cxn ang="0">
                    <a:pos x="231" y="5"/>
                  </a:cxn>
                  <a:cxn ang="0">
                    <a:pos x="346" y="34"/>
                  </a:cxn>
                  <a:cxn ang="0">
                    <a:pos x="357" y="45"/>
                  </a:cxn>
                  <a:cxn ang="0">
                    <a:pos x="369" y="54"/>
                  </a:cxn>
                  <a:cxn ang="0">
                    <a:pos x="406" y="137"/>
                  </a:cxn>
                  <a:cxn ang="0">
                    <a:pos x="312" y="287"/>
                  </a:cxn>
                  <a:cxn ang="0">
                    <a:pos x="220" y="317"/>
                  </a:cxn>
                  <a:cxn ang="0">
                    <a:pos x="79" y="307"/>
                  </a:cxn>
                  <a:cxn ang="0">
                    <a:pos x="25" y="257"/>
                  </a:cxn>
                  <a:cxn ang="0">
                    <a:pos x="14" y="211"/>
                  </a:cxn>
                  <a:cxn ang="0">
                    <a:pos x="30" y="154"/>
                  </a:cxn>
                  <a:cxn ang="0">
                    <a:pos x="58" y="110"/>
                  </a:cxn>
                  <a:cxn ang="0">
                    <a:pos x="62" y="105"/>
                  </a:cxn>
                  <a:cxn ang="0">
                    <a:pos x="132" y="41"/>
                  </a:cxn>
                  <a:cxn ang="0">
                    <a:pos x="148" y="36"/>
                  </a:cxn>
                  <a:cxn ang="0">
                    <a:pos x="76" y="97"/>
                  </a:cxn>
                  <a:cxn ang="0">
                    <a:pos x="22" y="194"/>
                  </a:cxn>
                  <a:cxn ang="0">
                    <a:pos x="50" y="280"/>
                  </a:cxn>
                  <a:cxn ang="0">
                    <a:pos x="65" y="294"/>
                  </a:cxn>
                  <a:cxn ang="0">
                    <a:pos x="74" y="296"/>
                  </a:cxn>
                  <a:cxn ang="0">
                    <a:pos x="81" y="301"/>
                  </a:cxn>
                  <a:cxn ang="0">
                    <a:pos x="138" y="314"/>
                  </a:cxn>
                  <a:cxn ang="0">
                    <a:pos x="351" y="253"/>
                  </a:cxn>
                  <a:cxn ang="0">
                    <a:pos x="397" y="121"/>
                  </a:cxn>
                  <a:cxn ang="0">
                    <a:pos x="341" y="38"/>
                  </a:cxn>
                  <a:cxn ang="0">
                    <a:pos x="236" y="8"/>
                  </a:cxn>
                  <a:cxn ang="0">
                    <a:pos x="183" y="20"/>
                  </a:cxn>
                  <a:cxn ang="0">
                    <a:pos x="178" y="26"/>
                  </a:cxn>
                  <a:cxn ang="0">
                    <a:pos x="148" y="36"/>
                  </a:cxn>
                </a:cxnLst>
                <a:rect l="0" t="0" r="r" b="b"/>
                <a:pathLst>
                  <a:path w="412" h="324">
                    <a:moveTo>
                      <a:pt x="132" y="41"/>
                    </a:moveTo>
                    <a:cubicBezTo>
                      <a:pt x="82" y="66"/>
                      <a:pt x="36" y="97"/>
                      <a:pt x="11" y="150"/>
                    </a:cubicBezTo>
                    <a:cubicBezTo>
                      <a:pt x="9" y="155"/>
                      <a:pt x="7" y="160"/>
                      <a:pt x="3" y="166"/>
                    </a:cubicBezTo>
                    <a:cubicBezTo>
                      <a:pt x="3" y="166"/>
                      <a:pt x="2" y="171"/>
                      <a:pt x="0" y="169"/>
                    </a:cubicBezTo>
                    <a:cubicBezTo>
                      <a:pt x="9" y="144"/>
                      <a:pt x="21" y="120"/>
                      <a:pt x="37" y="103"/>
                    </a:cubicBezTo>
                    <a:cubicBezTo>
                      <a:pt x="48" y="92"/>
                      <a:pt x="61" y="84"/>
                      <a:pt x="71" y="72"/>
                    </a:cubicBezTo>
                    <a:cubicBezTo>
                      <a:pt x="85" y="65"/>
                      <a:pt x="96" y="57"/>
                      <a:pt x="108" y="49"/>
                    </a:cubicBezTo>
                    <a:cubicBezTo>
                      <a:pt x="119" y="42"/>
                      <a:pt x="133" y="36"/>
                      <a:pt x="146" y="30"/>
                    </a:cubicBezTo>
                    <a:cubicBezTo>
                      <a:pt x="155" y="25"/>
                      <a:pt x="163" y="23"/>
                      <a:pt x="173" y="20"/>
                    </a:cubicBezTo>
                    <a:cubicBezTo>
                      <a:pt x="191" y="14"/>
                      <a:pt x="211" y="6"/>
                      <a:pt x="231" y="5"/>
                    </a:cubicBezTo>
                    <a:cubicBezTo>
                      <a:pt x="279" y="0"/>
                      <a:pt x="319" y="15"/>
                      <a:pt x="346" y="34"/>
                    </a:cubicBezTo>
                    <a:cubicBezTo>
                      <a:pt x="350" y="37"/>
                      <a:pt x="353" y="41"/>
                      <a:pt x="357" y="45"/>
                    </a:cubicBezTo>
                    <a:cubicBezTo>
                      <a:pt x="361" y="48"/>
                      <a:pt x="365" y="50"/>
                      <a:pt x="369" y="54"/>
                    </a:cubicBezTo>
                    <a:cubicBezTo>
                      <a:pt x="388" y="73"/>
                      <a:pt x="403" y="102"/>
                      <a:pt x="406" y="137"/>
                    </a:cubicBezTo>
                    <a:cubicBezTo>
                      <a:pt x="412" y="211"/>
                      <a:pt x="360" y="263"/>
                      <a:pt x="312" y="287"/>
                    </a:cubicBezTo>
                    <a:cubicBezTo>
                      <a:pt x="284" y="301"/>
                      <a:pt x="255" y="311"/>
                      <a:pt x="220" y="317"/>
                    </a:cubicBezTo>
                    <a:cubicBezTo>
                      <a:pt x="176" y="323"/>
                      <a:pt x="117" y="324"/>
                      <a:pt x="79" y="307"/>
                    </a:cubicBezTo>
                    <a:cubicBezTo>
                      <a:pt x="59" y="298"/>
                      <a:pt x="37" y="277"/>
                      <a:pt x="25" y="257"/>
                    </a:cubicBezTo>
                    <a:cubicBezTo>
                      <a:pt x="19" y="248"/>
                      <a:pt x="14" y="228"/>
                      <a:pt x="14" y="211"/>
                    </a:cubicBezTo>
                    <a:cubicBezTo>
                      <a:pt x="15" y="191"/>
                      <a:pt x="22" y="171"/>
                      <a:pt x="30" y="154"/>
                    </a:cubicBezTo>
                    <a:cubicBezTo>
                      <a:pt x="37" y="138"/>
                      <a:pt x="47" y="123"/>
                      <a:pt x="58" y="110"/>
                    </a:cubicBezTo>
                    <a:cubicBezTo>
                      <a:pt x="59" y="109"/>
                      <a:pt x="61" y="107"/>
                      <a:pt x="62" y="105"/>
                    </a:cubicBezTo>
                    <a:cubicBezTo>
                      <a:pt x="80" y="81"/>
                      <a:pt x="108" y="58"/>
                      <a:pt x="132" y="41"/>
                    </a:cubicBezTo>
                    <a:close/>
                    <a:moveTo>
                      <a:pt x="148" y="36"/>
                    </a:moveTo>
                    <a:cubicBezTo>
                      <a:pt x="121" y="53"/>
                      <a:pt x="96" y="74"/>
                      <a:pt x="76" y="97"/>
                    </a:cubicBezTo>
                    <a:cubicBezTo>
                      <a:pt x="52" y="123"/>
                      <a:pt x="29" y="154"/>
                      <a:pt x="22" y="194"/>
                    </a:cubicBezTo>
                    <a:cubicBezTo>
                      <a:pt x="15" y="233"/>
                      <a:pt x="30" y="262"/>
                      <a:pt x="50" y="280"/>
                    </a:cubicBezTo>
                    <a:cubicBezTo>
                      <a:pt x="55" y="285"/>
                      <a:pt x="61" y="291"/>
                      <a:pt x="65" y="294"/>
                    </a:cubicBezTo>
                    <a:cubicBezTo>
                      <a:pt x="68" y="295"/>
                      <a:pt x="71" y="295"/>
                      <a:pt x="74" y="296"/>
                    </a:cubicBezTo>
                    <a:cubicBezTo>
                      <a:pt x="76" y="298"/>
                      <a:pt x="78" y="300"/>
                      <a:pt x="81" y="301"/>
                    </a:cubicBezTo>
                    <a:cubicBezTo>
                      <a:pt x="97" y="309"/>
                      <a:pt x="118" y="312"/>
                      <a:pt x="138" y="314"/>
                    </a:cubicBezTo>
                    <a:cubicBezTo>
                      <a:pt x="227" y="322"/>
                      <a:pt x="305" y="297"/>
                      <a:pt x="351" y="253"/>
                    </a:cubicBezTo>
                    <a:cubicBezTo>
                      <a:pt x="382" y="224"/>
                      <a:pt x="408" y="178"/>
                      <a:pt x="397" y="121"/>
                    </a:cubicBezTo>
                    <a:cubicBezTo>
                      <a:pt x="390" y="83"/>
                      <a:pt x="367" y="56"/>
                      <a:pt x="341" y="38"/>
                    </a:cubicBezTo>
                    <a:cubicBezTo>
                      <a:pt x="315" y="21"/>
                      <a:pt x="282" y="5"/>
                      <a:pt x="236" y="8"/>
                    </a:cubicBezTo>
                    <a:cubicBezTo>
                      <a:pt x="217" y="10"/>
                      <a:pt x="204" y="15"/>
                      <a:pt x="183" y="20"/>
                    </a:cubicBezTo>
                    <a:cubicBezTo>
                      <a:pt x="176" y="19"/>
                      <a:pt x="184" y="26"/>
                      <a:pt x="178" y="26"/>
                    </a:cubicBezTo>
                    <a:cubicBezTo>
                      <a:pt x="164" y="28"/>
                      <a:pt x="157" y="31"/>
                      <a:pt x="148" y="36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32"/>
            <p:cNvGrpSpPr>
              <a:grpSpLocks noChangeAspect="1"/>
            </p:cNvGrpSpPr>
            <p:nvPr/>
          </p:nvGrpSpPr>
          <p:grpSpPr bwMode="auto">
            <a:xfrm>
              <a:off x="2757488" y="146050"/>
              <a:ext cx="1343025" cy="985838"/>
              <a:chOff x="1737" y="92"/>
              <a:chExt cx="846" cy="621"/>
            </a:xfrm>
          </p:grpSpPr>
          <p:sp>
            <p:nvSpPr>
              <p:cNvPr id="26" name="AutoShape 31"/>
              <p:cNvSpPr>
                <a:spLocks noChangeAspect="1" noChangeArrowheads="1" noTextEdit="1"/>
              </p:cNvSpPr>
              <p:nvPr/>
            </p:nvSpPr>
            <p:spPr bwMode="auto">
              <a:xfrm>
                <a:off x="1737" y="92"/>
                <a:ext cx="846" cy="621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3"/>
              <p:cNvSpPr>
                <a:spLocks noEditPoints="1"/>
              </p:cNvSpPr>
              <p:nvPr/>
            </p:nvSpPr>
            <p:spPr bwMode="auto">
              <a:xfrm>
                <a:off x="1730" y="87"/>
                <a:ext cx="860" cy="644"/>
              </a:xfrm>
              <a:custGeom>
                <a:avLst/>
                <a:gdLst/>
                <a:ahLst/>
                <a:cxnLst>
                  <a:cxn ang="0">
                    <a:pos x="159" y="31"/>
                  </a:cxn>
                  <a:cxn ang="0">
                    <a:pos x="110" y="46"/>
                  </a:cxn>
                  <a:cxn ang="0">
                    <a:pos x="129" y="37"/>
                  </a:cxn>
                  <a:cxn ang="0">
                    <a:pos x="183" y="18"/>
                  </a:cxn>
                  <a:cxn ang="0">
                    <a:pos x="210" y="11"/>
                  </a:cxn>
                  <a:cxn ang="0">
                    <a:pos x="224" y="11"/>
                  </a:cxn>
                  <a:cxn ang="0">
                    <a:pos x="236" y="7"/>
                  </a:cxn>
                  <a:cxn ang="0">
                    <a:pos x="247" y="7"/>
                  </a:cxn>
                  <a:cxn ang="0">
                    <a:pos x="277" y="3"/>
                  </a:cxn>
                  <a:cxn ang="0">
                    <a:pos x="355" y="17"/>
                  </a:cxn>
                  <a:cxn ang="0">
                    <a:pos x="371" y="25"/>
                  </a:cxn>
                  <a:cxn ang="0">
                    <a:pos x="387" y="32"/>
                  </a:cxn>
                  <a:cxn ang="0">
                    <a:pos x="406" y="47"/>
                  </a:cxn>
                  <a:cxn ang="0">
                    <a:pos x="440" y="82"/>
                  </a:cxn>
                  <a:cxn ang="0">
                    <a:pos x="466" y="174"/>
                  </a:cxn>
                  <a:cxn ang="0">
                    <a:pos x="446" y="226"/>
                  </a:cxn>
                  <a:cxn ang="0">
                    <a:pos x="329" y="319"/>
                  </a:cxn>
                  <a:cxn ang="0">
                    <a:pos x="106" y="328"/>
                  </a:cxn>
                  <a:cxn ang="0">
                    <a:pos x="36" y="289"/>
                  </a:cxn>
                  <a:cxn ang="0">
                    <a:pos x="5" y="203"/>
                  </a:cxn>
                  <a:cxn ang="0">
                    <a:pos x="28" y="145"/>
                  </a:cxn>
                  <a:cxn ang="0">
                    <a:pos x="108" y="63"/>
                  </a:cxn>
                  <a:cxn ang="0">
                    <a:pos x="158" y="31"/>
                  </a:cxn>
                  <a:cxn ang="0">
                    <a:pos x="159" y="31"/>
                  </a:cxn>
                  <a:cxn ang="0">
                    <a:pos x="71" y="101"/>
                  </a:cxn>
                  <a:cxn ang="0">
                    <a:pos x="13" y="193"/>
                  </a:cxn>
                  <a:cxn ang="0">
                    <a:pos x="11" y="219"/>
                  </a:cxn>
                  <a:cxn ang="0">
                    <a:pos x="55" y="296"/>
                  </a:cxn>
                  <a:cxn ang="0">
                    <a:pos x="326" y="314"/>
                  </a:cxn>
                  <a:cxn ang="0">
                    <a:pos x="446" y="211"/>
                  </a:cxn>
                  <a:cxn ang="0">
                    <a:pos x="460" y="148"/>
                  </a:cxn>
                  <a:cxn ang="0">
                    <a:pos x="412" y="59"/>
                  </a:cxn>
                  <a:cxn ang="0">
                    <a:pos x="387" y="37"/>
                  </a:cxn>
                  <a:cxn ang="0">
                    <a:pos x="371" y="30"/>
                  </a:cxn>
                  <a:cxn ang="0">
                    <a:pos x="238" y="11"/>
                  </a:cxn>
                  <a:cxn ang="0">
                    <a:pos x="232" y="15"/>
                  </a:cxn>
                  <a:cxn ang="0">
                    <a:pos x="156" y="36"/>
                  </a:cxn>
                  <a:cxn ang="0">
                    <a:pos x="71" y="101"/>
                  </a:cxn>
                </a:cxnLst>
                <a:rect l="0" t="0" r="r" b="b"/>
                <a:pathLst>
                  <a:path w="470" h="352">
                    <a:moveTo>
                      <a:pt x="159" y="31"/>
                    </a:moveTo>
                    <a:cubicBezTo>
                      <a:pt x="144" y="33"/>
                      <a:pt x="126" y="41"/>
                      <a:pt x="110" y="46"/>
                    </a:cubicBezTo>
                    <a:cubicBezTo>
                      <a:pt x="115" y="40"/>
                      <a:pt x="122" y="40"/>
                      <a:pt x="129" y="37"/>
                    </a:cubicBezTo>
                    <a:cubicBezTo>
                      <a:pt x="146" y="31"/>
                      <a:pt x="166" y="25"/>
                      <a:pt x="183" y="18"/>
                    </a:cubicBezTo>
                    <a:cubicBezTo>
                      <a:pt x="189" y="16"/>
                      <a:pt x="203" y="12"/>
                      <a:pt x="210" y="11"/>
                    </a:cubicBezTo>
                    <a:cubicBezTo>
                      <a:pt x="215" y="10"/>
                      <a:pt x="219" y="11"/>
                      <a:pt x="224" y="11"/>
                    </a:cubicBezTo>
                    <a:cubicBezTo>
                      <a:pt x="228" y="10"/>
                      <a:pt x="232" y="7"/>
                      <a:pt x="236" y="7"/>
                    </a:cubicBezTo>
                    <a:cubicBezTo>
                      <a:pt x="240" y="6"/>
                      <a:pt x="243" y="7"/>
                      <a:pt x="247" y="7"/>
                    </a:cubicBezTo>
                    <a:cubicBezTo>
                      <a:pt x="255" y="6"/>
                      <a:pt x="267" y="3"/>
                      <a:pt x="277" y="3"/>
                    </a:cubicBezTo>
                    <a:cubicBezTo>
                      <a:pt x="305" y="2"/>
                      <a:pt x="332" y="8"/>
                      <a:pt x="355" y="17"/>
                    </a:cubicBezTo>
                    <a:cubicBezTo>
                      <a:pt x="361" y="19"/>
                      <a:pt x="365" y="22"/>
                      <a:pt x="371" y="25"/>
                    </a:cubicBezTo>
                    <a:cubicBezTo>
                      <a:pt x="376" y="28"/>
                      <a:pt x="382" y="29"/>
                      <a:pt x="387" y="32"/>
                    </a:cubicBezTo>
                    <a:cubicBezTo>
                      <a:pt x="393" y="35"/>
                      <a:pt x="399" y="42"/>
                      <a:pt x="406" y="47"/>
                    </a:cubicBezTo>
                    <a:cubicBezTo>
                      <a:pt x="419" y="58"/>
                      <a:pt x="429" y="67"/>
                      <a:pt x="440" y="82"/>
                    </a:cubicBezTo>
                    <a:cubicBezTo>
                      <a:pt x="455" y="103"/>
                      <a:pt x="470" y="132"/>
                      <a:pt x="466" y="174"/>
                    </a:cubicBezTo>
                    <a:cubicBezTo>
                      <a:pt x="464" y="190"/>
                      <a:pt x="456" y="210"/>
                      <a:pt x="446" y="226"/>
                    </a:cubicBezTo>
                    <a:cubicBezTo>
                      <a:pt x="419" y="269"/>
                      <a:pt x="380" y="297"/>
                      <a:pt x="329" y="319"/>
                    </a:cubicBezTo>
                    <a:cubicBezTo>
                      <a:pt x="270" y="345"/>
                      <a:pt x="174" y="352"/>
                      <a:pt x="106" y="328"/>
                    </a:cubicBezTo>
                    <a:cubicBezTo>
                      <a:pt x="79" y="319"/>
                      <a:pt x="56" y="306"/>
                      <a:pt x="36" y="289"/>
                    </a:cubicBezTo>
                    <a:cubicBezTo>
                      <a:pt x="16" y="271"/>
                      <a:pt x="0" y="243"/>
                      <a:pt x="5" y="203"/>
                    </a:cubicBezTo>
                    <a:cubicBezTo>
                      <a:pt x="7" y="183"/>
                      <a:pt x="17" y="162"/>
                      <a:pt x="28" y="145"/>
                    </a:cubicBezTo>
                    <a:cubicBezTo>
                      <a:pt x="49" y="112"/>
                      <a:pt x="76" y="86"/>
                      <a:pt x="108" y="63"/>
                    </a:cubicBezTo>
                    <a:cubicBezTo>
                      <a:pt x="125" y="51"/>
                      <a:pt x="140" y="40"/>
                      <a:pt x="158" y="31"/>
                    </a:cubicBezTo>
                    <a:cubicBezTo>
                      <a:pt x="159" y="31"/>
                      <a:pt x="159" y="31"/>
                      <a:pt x="159" y="31"/>
                    </a:cubicBezTo>
                    <a:close/>
                    <a:moveTo>
                      <a:pt x="71" y="101"/>
                    </a:moveTo>
                    <a:cubicBezTo>
                      <a:pt x="46" y="126"/>
                      <a:pt x="22" y="157"/>
                      <a:pt x="13" y="193"/>
                    </a:cubicBezTo>
                    <a:cubicBezTo>
                      <a:pt x="11" y="202"/>
                      <a:pt x="10" y="210"/>
                      <a:pt x="11" y="219"/>
                    </a:cubicBezTo>
                    <a:cubicBezTo>
                      <a:pt x="12" y="256"/>
                      <a:pt x="34" y="280"/>
                      <a:pt x="55" y="296"/>
                    </a:cubicBezTo>
                    <a:cubicBezTo>
                      <a:pt x="124" y="348"/>
                      <a:pt x="244" y="349"/>
                      <a:pt x="326" y="314"/>
                    </a:cubicBezTo>
                    <a:cubicBezTo>
                      <a:pt x="380" y="291"/>
                      <a:pt x="422" y="261"/>
                      <a:pt x="446" y="211"/>
                    </a:cubicBezTo>
                    <a:cubicBezTo>
                      <a:pt x="456" y="192"/>
                      <a:pt x="462" y="172"/>
                      <a:pt x="460" y="148"/>
                    </a:cubicBezTo>
                    <a:cubicBezTo>
                      <a:pt x="457" y="110"/>
                      <a:pt x="434" y="79"/>
                      <a:pt x="412" y="59"/>
                    </a:cubicBezTo>
                    <a:cubicBezTo>
                      <a:pt x="405" y="52"/>
                      <a:pt x="396" y="43"/>
                      <a:pt x="387" y="37"/>
                    </a:cubicBezTo>
                    <a:cubicBezTo>
                      <a:pt x="382" y="35"/>
                      <a:pt x="376" y="33"/>
                      <a:pt x="371" y="30"/>
                    </a:cubicBezTo>
                    <a:cubicBezTo>
                      <a:pt x="337" y="12"/>
                      <a:pt x="285" y="0"/>
                      <a:pt x="238" y="11"/>
                    </a:cubicBezTo>
                    <a:cubicBezTo>
                      <a:pt x="232" y="10"/>
                      <a:pt x="239" y="16"/>
                      <a:pt x="232" y="15"/>
                    </a:cubicBezTo>
                    <a:cubicBezTo>
                      <a:pt x="205" y="13"/>
                      <a:pt x="178" y="26"/>
                      <a:pt x="156" y="36"/>
                    </a:cubicBezTo>
                    <a:cubicBezTo>
                      <a:pt x="128" y="55"/>
                      <a:pt x="97" y="75"/>
                      <a:pt x="71" y="101"/>
                    </a:cubicBezTo>
                    <a:close/>
                  </a:path>
                </a:pathLst>
              </a:custGeom>
              <a:solidFill>
                <a:srgbClr val="F1AA25"/>
              </a:solidFill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146780" y="1364598"/>
            <a:ext cx="6408810" cy="480660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146780" y="1364598"/>
            <a:ext cx="6408810" cy="480660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146780" y="1364598"/>
            <a:ext cx="6408810" cy="480660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40000">
            <a:off x="2146781" y="1364598"/>
            <a:ext cx="6408810" cy="480660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  <a:effectLst>
            <a:outerShdw blurRad="114300" dist="203200" dir="3600000" algn="t" rotWithShape="0">
              <a:prstClr val="black">
                <a:alpha val="32000"/>
              </a:prstClr>
            </a:outerShdw>
          </a:effectLst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4918637" y="2305677"/>
            <a:ext cx="3044952" cy="10424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2594535" y="3124825"/>
            <a:ext cx="2880360" cy="10424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000">
            <a:off x="4874187" y="4550402"/>
            <a:ext cx="2962656" cy="105613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4000">
        <p:push dir="u"/>
      </p:transition>
    </mc:Choice>
    <mc:Fallback xmlns="">
      <p:transition spd="slow" advClick="0" advTm="24000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48000" de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4861 -0.24074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00" y="-12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accel="24000" decel="2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">
                                          <p:cBhvr>
                                            <p:cTn id="1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accel="32500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9" presetID="2" presetClass="exit" presetSubtype="1" accel="54000" fill="hold" nodeType="afterEffect">
                                      <p:stCondLst>
                                        <p:cond delay="3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40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40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4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accel="40000" fill="hold" nodeType="withEffect" p14:presetBounceEnd="5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41" presetID="2" presetClass="exit" presetSubtype="1" accel="54000" fill="hold" nodeType="after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4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40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1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25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5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25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23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32500" fill="hold" nodeType="withEffect" p14:presetBounceEnd="4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82" presetID="2" presetClass="exit" presetSubtype="1" accel="54000" fill="hold" nodeType="afterEffect">
                                      <p:stCondLst>
                                        <p:cond delay="26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8400"/>
                                </p:stCondLst>
                                <p:childTnLst>
                                  <p:par>
                                    <p:cTn id="90" presetID="10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300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accel="40000" fill="hold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48000" de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4861 -0.24074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00" y="-12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accel="24000" decel="2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">
                                          <p:cBhvr>
                                            <p:cTn id="1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accel="325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19" presetID="2" presetClass="exit" presetSubtype="1" accel="54000" fill="hold" nodeType="afterEffect">
                                      <p:stCondLst>
                                        <p:cond delay="3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300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300"/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40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40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4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accel="4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4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41" presetID="2" presetClass="exit" presetSubtype="1" accel="54000" fill="hold" nodeType="after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00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4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40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1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25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5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4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25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23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accel="325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82" presetID="2" presetClass="exit" presetSubtype="1" accel="54000" fill="hold" nodeType="afterEffect">
                                      <p:stCondLst>
                                        <p:cond delay="26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300"/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8400"/>
                                </p:stCondLst>
                                <p:childTnLst>
                                  <p:par>
                                    <p:cTn id="90" presetID="10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300"/>
                                            <p:tgtEl>
                                              <p:spTgt spid="2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accel="4000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4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/>
          <p:cNvSpPr/>
          <p:nvPr/>
        </p:nvSpPr>
        <p:spPr>
          <a:xfrm>
            <a:off x="1109010" y="386664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1447800" cy="1981200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457200" cy="838200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1219200" cy="2209800"/>
          </a:xfrm>
          <a:prstGeom prst="rect">
            <a:avLst/>
          </a:prstGeom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914400" cy="533400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609600" cy="2209800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838200" cy="2133600"/>
          </a:xfrm>
          <a:prstGeom prst="rect">
            <a:avLst/>
          </a:prstGeom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1066800" cy="1905000"/>
          </a:xfrm>
          <a:prstGeom prst="rect">
            <a:avLst/>
          </a:prstGeom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2438400" cy="533400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2362200" cy="1676400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762000" cy="457200"/>
          </a:xfrm>
          <a:prstGeom prst="rect">
            <a:avLst/>
          </a:prstGeom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1905000" cy="1600200"/>
          </a:xfrm>
          <a:prstGeom prst="rect">
            <a:avLst/>
          </a:prstGeom>
        </p:spPr>
      </p:pic>
      <p:pic>
        <p:nvPicPr>
          <p:cNvPr id="43" name="Picture 1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191000"/>
            <a:ext cx="838200" cy="609600"/>
          </a:xfrm>
          <a:prstGeom prst="rect">
            <a:avLst/>
          </a:prstGeom>
        </p:spPr>
      </p:pic>
      <p:pic>
        <p:nvPicPr>
          <p:cNvPr id="44" name="Picture 1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685800" cy="685800"/>
          </a:xfrm>
          <a:prstGeom prst="rect">
            <a:avLst/>
          </a:prstGeom>
        </p:spPr>
      </p:pic>
      <p:pic>
        <p:nvPicPr>
          <p:cNvPr id="45" name="Picture 18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495800"/>
            <a:ext cx="381000" cy="762000"/>
          </a:xfrm>
          <a:prstGeom prst="rect">
            <a:avLst/>
          </a:prstGeom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13" y="477838"/>
            <a:ext cx="1806575" cy="1558925"/>
          </a:xfrm>
          <a:prstGeom prst="rect">
            <a:avLst/>
          </a:prstGeom>
        </p:spPr>
      </p:pic>
      <p:pic>
        <p:nvPicPr>
          <p:cNvPr id="47" name="Picture 19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4981575"/>
            <a:ext cx="1149350" cy="1314450"/>
          </a:xfrm>
          <a:prstGeom prst="rect">
            <a:avLst/>
          </a:prstGeom>
        </p:spPr>
      </p:pic>
      <p:pic>
        <p:nvPicPr>
          <p:cNvPr id="48" name="Picture 20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8050" y="790575"/>
            <a:ext cx="901700" cy="1314450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265238" y="2235200"/>
            <a:ext cx="1755775" cy="1754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05259" y="2418171"/>
            <a:ext cx="29225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CULTIVATE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7159" y="2833829"/>
            <a:ext cx="50289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HEALTHY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6684" y="3857896"/>
            <a:ext cx="5077031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600" b="1" kern="0" smtClean="0"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latin typeface="Arial" pitchFamily="34" charset="0"/>
                <a:cs typeface="Arial" pitchFamily="34" charset="0"/>
              </a:rPr>
              <a:t>RELATIONSHIPS</a:t>
            </a:r>
            <a:endParaRPr lang="en-US" sz="4600" b="1" kern="0">
              <a:solidFill>
                <a:srgbClr val="08CFED">
                  <a:lumMod val="60000"/>
                  <a:lumOff val="40000"/>
                  <a:alpha val="88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40791" y="2160033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0" name="TextBox 34"/>
          <p:cNvSpPr txBox="1">
            <a:spLocks noChangeArrowheads="1"/>
          </p:cNvSpPr>
          <p:nvPr/>
        </p:nvSpPr>
        <p:spPr bwMode="auto">
          <a:xfrm>
            <a:off x="1727117" y="2363788"/>
            <a:ext cx="805029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7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</p:cSld>
  <p:clrMapOvr>
    <a:masterClrMapping/>
  </p:clrMapOvr>
  <p:transition spd="slow" advClick="0" advTm="7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4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9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58" dur="100" fill="hold"/>
                                        <p:tgtEl>
                                          <p:spTgt spid="4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3" dur="100" fill="hold"/>
                                        <p:tgtEl>
                                          <p:spTgt spid="4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57"/>
          <a:stretch/>
        </p:blipFill>
        <p:spPr bwMode="auto">
          <a:xfrm>
            <a:off x="2533650" y="280988"/>
            <a:ext cx="3763963" cy="6654068"/>
          </a:xfrm>
          <a:prstGeom prst="rect">
            <a:avLst/>
          </a:prstGeom>
          <a:effectLst>
            <a:outerShdw dist="12700" dir="5400000" algn="ctr" rotWithShape="0">
              <a:srgbClr val="000000"/>
            </a:outerShdw>
            <a:softEdge rad="0"/>
          </a:effectLst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sp>
        <p:nvSpPr>
          <p:cNvPr id="4" name="TextBox 3"/>
          <p:cNvSpPr txBox="1"/>
          <p:nvPr/>
        </p:nvSpPr>
        <p:spPr>
          <a:xfrm rot="-60000">
            <a:off x="3310432" y="1168844"/>
            <a:ext cx="1788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</a:rPr>
              <a:t>Community Development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-60000">
            <a:off x="3324925" y="1392660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00" smtClean="0">
                <a:solidFill>
                  <a:schemeClr val="bg1"/>
                </a:solidFill>
              </a:rPr>
              <a:t>In order to bring lasting change, we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must first prioritize the things that will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bring about the maximum  impact  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-60000">
            <a:off x="3324925" y="1875260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00" smtClean="0">
                <a:solidFill>
                  <a:schemeClr val="bg1"/>
                </a:solidFill>
              </a:rPr>
              <a:t>Then we must organize schedules and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resources that will support the priorities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-60000">
            <a:off x="3331275" y="2211810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00" smtClean="0">
                <a:solidFill>
                  <a:schemeClr val="bg1"/>
                </a:solidFill>
              </a:rPr>
              <a:t>Finally, we need to mobilize people to be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able to take action and bring</a:t>
            </a:r>
            <a:br>
              <a:rPr lang="en-US" sz="1000" smtClean="0">
                <a:solidFill>
                  <a:schemeClr val="bg1"/>
                </a:solidFill>
              </a:rPr>
            </a:br>
            <a:r>
              <a:rPr lang="en-US" sz="1000" smtClean="0">
                <a:solidFill>
                  <a:schemeClr val="bg1"/>
                </a:solidFill>
              </a:rPr>
              <a:t>about that change</a:t>
            </a:r>
            <a:endParaRPr 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3876675" cy="6858000"/>
          </a:xfrm>
          <a:prstGeom prst="rect">
            <a:avLst/>
          </a:prstGeom>
          <a:effectLst>
            <a:outerShdw dist="12700" dir="5400000" algn="ctr" rotWithShape="0">
              <a:srgbClr val="000000"/>
            </a:outerShdw>
            <a:softEdge rad="0"/>
          </a:effectLst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sp>
        <p:nvSpPr>
          <p:cNvPr id="5" name="TextBox 4"/>
          <p:cNvSpPr txBox="1"/>
          <p:nvPr/>
        </p:nvSpPr>
        <p:spPr>
          <a:xfrm rot="720000">
            <a:off x="3514271" y="1487861"/>
            <a:ext cx="20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Community Development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720000">
            <a:off x="3477259" y="1780262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50" smtClean="0">
                <a:solidFill>
                  <a:schemeClr val="bg1"/>
                </a:solidFill>
              </a:rPr>
              <a:t>In order to bring lasting change, we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must first prioritize the things that will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bring about the maximum  impact  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720000">
            <a:off x="3376920" y="2252316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50" smtClean="0">
                <a:solidFill>
                  <a:schemeClr val="bg1"/>
                </a:solidFill>
              </a:rPr>
              <a:t>Then we must organize schedules and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resources that will support the priorities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720000">
            <a:off x="3313159" y="2582832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050" smtClean="0">
                <a:solidFill>
                  <a:schemeClr val="bg1"/>
                </a:solidFill>
              </a:rPr>
              <a:t>Finally, we need to mobilize people to be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able to take action and bring</a:t>
            </a:r>
            <a:br>
              <a:rPr lang="en-US" sz="1050" smtClean="0">
                <a:solidFill>
                  <a:schemeClr val="bg1"/>
                </a:solidFill>
              </a:rPr>
            </a:br>
            <a:r>
              <a:rPr lang="en-US" sz="1050" smtClean="0">
                <a:solidFill>
                  <a:schemeClr val="bg1"/>
                </a:solidFill>
              </a:rPr>
              <a:t>about that change</a:t>
            </a:r>
            <a:endParaRPr lang="en-US" sz="105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642698" y="70926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9457" y="1425987"/>
            <a:ext cx="1340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maximum  impact  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3419" y="1921184"/>
            <a:ext cx="1589568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support the priorities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8770" y="709263"/>
            <a:ext cx="14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Development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7965" y="1028824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In order to bring lasting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5166" y="1028824"/>
            <a:ext cx="96149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change, we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8803" y="1222788"/>
            <a:ext cx="832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must first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73057" y="1222788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prioritize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9603" y="1222793"/>
            <a:ext cx="1441786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the things that will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98802" y="1425992"/>
            <a:ext cx="121087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bring about the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7967" y="1727215"/>
            <a:ext cx="122011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Then we must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87092" y="1727215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organize 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96690" y="1727215"/>
            <a:ext cx="10538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schedules and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98804" y="1921178"/>
            <a:ext cx="13309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resources that will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00319" y="2590694"/>
            <a:ext cx="14147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about that change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89479" y="2193532"/>
            <a:ext cx="16179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Finally, we need to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93397" y="219353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mobilize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93774" y="2193532"/>
            <a:ext cx="629669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people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00310" y="2387496"/>
            <a:ext cx="1303933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to be able to take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19514" y="2387496"/>
            <a:ext cx="124851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action and bring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76611" y="942975"/>
            <a:ext cx="2957513" cy="5915025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4093397" y="219353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mobilize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3419" y="1921184"/>
            <a:ext cx="1589568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support the priorities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7967" y="1727215"/>
            <a:ext cx="122011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Then we must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96690" y="1727215"/>
            <a:ext cx="10538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schedules and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8804" y="1921178"/>
            <a:ext cx="13309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resources that will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787092" y="1727215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organize </a:t>
            </a:r>
            <a:endParaRPr lang="en-US" sz="1300">
              <a:solidFill>
                <a:schemeClr val="bg1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42698" y="70926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9457" y="1425987"/>
            <a:ext cx="1340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maximum  impact  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876300"/>
            <a:ext cx="2415092" cy="57023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7" name="TextBox 6"/>
          <p:cNvSpPr txBox="1"/>
          <p:nvPr/>
        </p:nvSpPr>
        <p:spPr>
          <a:xfrm>
            <a:off x="3778770" y="709263"/>
            <a:ext cx="14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Development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7965" y="1028824"/>
            <a:ext cx="249893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In order to bring lasting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5166" y="1028824"/>
            <a:ext cx="96149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change, we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8803" y="1222788"/>
            <a:ext cx="83218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must first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9603" y="1222793"/>
            <a:ext cx="1441786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the things that will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408" y="1047750"/>
            <a:ext cx="2952985" cy="5562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13" name="TextBox 12"/>
          <p:cNvSpPr txBox="1"/>
          <p:nvPr/>
        </p:nvSpPr>
        <p:spPr>
          <a:xfrm>
            <a:off x="2798802" y="1425992"/>
            <a:ext cx="1210877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bring about the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0319" y="2590694"/>
            <a:ext cx="14147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about that change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9479" y="2193532"/>
            <a:ext cx="1617961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114300" indent="-114300">
              <a:buFont typeface="Arial" pitchFamily="34" charset="0"/>
              <a:buChar char="•"/>
            </a:pPr>
            <a:r>
              <a:rPr lang="en-US" sz="1300" smtClean="0">
                <a:solidFill>
                  <a:schemeClr val="bg1"/>
                </a:solidFill>
              </a:rPr>
              <a:t>Finally, we need to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3774" y="2193532"/>
            <a:ext cx="629669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people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0310" y="2387496"/>
            <a:ext cx="1303933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to be able to take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19514" y="2387496"/>
            <a:ext cx="124851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action and bring</a:t>
            </a: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73057" y="1222788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300" smtClean="0">
                <a:solidFill>
                  <a:schemeClr val="bg1"/>
                </a:solidFill>
              </a:rPr>
              <a:t>prioritize</a:t>
            </a:r>
            <a:endParaRPr lang="en-US" sz="130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788" y="1171575"/>
            <a:ext cx="2470456" cy="547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0" presetClass="path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C 0.00034 0.0801 0.00069 0.15116 0.00087 0.23612 C 0.00087 0.2669 -0.00018 0.33704 0.00208 0.37223 C 0.00225 0.43635 0.00225 0.50024 0.00347 0.56366 C 0.00382 0.58936 0.00312 0.62153 0.00434 0.64561 C 0.00434 0.66505 0.00451 0.7213 0.0059 0.74098 C 0.00607 0.74931 0.00555 0.76343 0.00729 0.76621 C 0.00781 0.77084 0.00885 0.77524 0.00989 0.77917 C 0.01128 0.78635 0.01059 0.77987 0.01093 0.78588 " pathEditMode="relative" rAng="0" ptsTypes="ffffffffA">
                                      <p:cBhvr>
                                        <p:cTn id="1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39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900000">
                                      <p:cBhvr>
                                        <p:cTn id="1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C -0.00104 0.07638 -0.00139 0.14444 -0.00173 0.22546 C -0.00208 0.25463 0.00191 0.32175 -0.0052 0.35555 C -0.00625 0.41666 -0.0059 0.47754 -0.00937 0.53842 C -0.01041 0.56319 -0.00833 0.59398 -0.01215 0.61689 C -0.01215 0.63518 -0.01284 0.68888 -0.01684 0.70787 C -0.01753 0.71574 -0.01458 0.72916 -0.02066 0.73171 C -0.02204 0.73634 -0.02517 0.7405 -0.0276 0.74421 C -0.03107 0.75092 -0.02968 0.7449 -0.03107 0.75092 " pathEditMode="relative" rAng="0" ptsTypes="ffffffffA">
                                      <p:cBhvr>
                                        <p:cTn id="15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375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300000">
                                      <p:cBhvr>
                                        <p:cTn id="1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0659 0.29328 0.01354 0.5875 0.02083 0.70625 C 0.02847 0.82569 0.03993 0.7037 0.04548 0.71041 C 0.05121 0.71689 0.05312 0.74166 0.05503 0.74629 " pathEditMode="relative" rAng="0" ptsTypes="aaaA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413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2.22222E-6 C 0.00295 0.06967 0.0033 0.13148 0.00347 0.20532 C 0.00347 0.23217 0.00139 0.29328 0.00538 0.32384 C 0.00608 0.37963 0.00608 0.43518 0.00799 0.49051 C 0.00868 0.51319 0.00729 0.5412 0.00955 0.56203 C 0.00955 0.5787 0.01025 0.62778 0.0125 0.64491 C 0.01285 0.65231 0.01129 0.66435 0.01476 0.6669 C 0.01563 0.67106 0.01754 0.67477 0.01893 0.67824 C 0.02118 0.68426 0.02014 0.6787 0.02118 0.68426 " pathEditMode="relative" rAng="0" ptsTypes="ffffffffA">
                                      <p:cBhvr>
                                        <p:cTn id="21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342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900000">
                                      <p:cBhvr>
                                        <p:cTn id="2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69 2.22222E-6 C 0.00035 0.06944 -2.77778E-7 0.13241 -2.77778E-7 0.20717 C -2.77778E-7 0.23426 0.00156 0.29606 -0.00121 0.32708 C -0.00121 0.38333 -0.00121 0.43958 -0.00243 0.49537 C -0.00312 0.51782 -0.00243 0.54629 -0.00365 0.56759 C -0.00365 0.58472 -0.00382 0.63449 -0.00503 0.65139 C -0.00556 0.65833 -0.00486 0.67129 -0.00642 0.67384 C -0.00694 0.67754 -0.00816 0.68125 -0.00903 0.68495 C -0.01007 0.6919 -0.0099 0.68565 -0.01007 0.69074 " pathEditMode="relative" rAng="0" ptsTypes="ffffffffA">
                                      <p:cBhvr>
                                        <p:cTn id="2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346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600000">
                                      <p:cBhvr>
                                        <p:cTn id="2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16667E-6 -4.07407E-6 C -0.00555 0.30903 -0.01111 0.61899 -0.01718 0.74375 C -0.02343 0.86968 -0.03281 0.74121 -0.03732 0.74815 C -0.04201 0.7551 -0.04357 0.78102 -0.04496 0.78612 " pathEditMode="relative" rAng="0" ptsTypes="aaaA">
                                      <p:cBhvr>
                                        <p:cTn id="2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43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300000">
                                      <p:cBhvr>
                                        <p:cTn id="3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3.87462E-6 C -0.00156 0.25167 -0.0026 0.50589 -0.00399 0.60768 C -0.00521 0.71177 -0.00729 0.60559 -0.00816 0.61207 C -0.0092 0.61762 -0.00955 0.63844 -0.00955 0.64284 " pathEditMode="relative" rAng="0" ptsTypes="aaaA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356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600000">
                                      <p:cBhvr>
                                        <p:cTn id="3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0" presetClass="path" presetSubtype="0" ac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-2.96296E-6 C 0.00035 0.06366 0.00035 0.12084 0.00069 0.18912 C 0.00069 0.21366 0 0.27014 0.00122 0.29861 C 0.00139 0.35 0.00139 0.40139 0.00226 0.45232 C 0.00243 0.47338 0.00226 0.49931 0.00278 0.51852 C 0.00278 0.53426 0.00295 0.57963 0.00382 0.59537 C 0.00399 0.60162 0.00365 0.61297 0.00469 0.61551 C 0.00486 0.61922 0.0059 0.62269 0.00625 0.62593 C 0.00729 0.63241 0.00677 0.62639 0.00694 0.63148 " pathEditMode="relative" rAng="0" ptsTypes="ffffffffA">
                                      <p:cBhvr>
                                        <p:cTn id="37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316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600000">
                                      <p:cBhvr>
                                        <p:cTn id="3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278 1.84971E-6 C 0.00434 0.05734 0.00521 0.10844 0.00556 0.16902 C 0.0059 0.19121 0.00139 0.24162 0.0099 0.26682 C 0.01146 0.3126 0.01094 0.35838 0.01563 0.40393 C 0.01684 0.42243 0.01406 0.44555 0.01875 0.46266 C 0.0191 0.47653 0.01997 0.51699 0.025 0.5311 C 0.02569 0.53711 0.02274 0.54705 0.03004 0.54913 C 0.03194 0.55237 0.03594 0.55561 0.03889 0.55838 C 0.0441 0.56347 0.04167 0.55884 0.04358 0.56324 " pathEditMode="relative" rAng="0" ptsTypes="ffffffffA">
                                      <p:cBhvr>
                                        <p:cTn id="41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282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900000">
                                      <p:cBhvr>
                                        <p:cTn id="4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5E-6 -4.73988E-6 C -0.01111 0.23191 -0.021 0.46544 -0.03333 0.55931 C -0.04323 0.65526 -0.06337 0.55746 -0.07326 0.56232 C -0.08298 0.5681 -0.08698 0.58729 -0.09045 0.59122 " pathEditMode="relative" rAng="0" ptsTypes="aaaA">
                                      <p:cBhvr>
                                        <p:cTn id="4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" y="328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052 3.7037E-7 C -0.00278 0.05602 -0.00417 0.10694 -0.00417 0.1669 C -0.00417 0.18866 0.00104 0.23843 -0.00955 0.26319 C -0.01129 0.30903 -0.01129 0.35417 -0.0158 0.39977 C -0.0158 0.41782 -0.01424 0.44074 -0.01944 0.45741 C -0.01944 0.4713 -0.01944 0.51134 -0.02483 0.525 C -0.02656 0.53148 -0.02188 0.54097 -0.03108 0.54306 C -0.03333 0.54676 -0.03646 0.54977 -0.0401 0.55255 C -0.04479 0.55833 -0.04358 0.55301 -0.04479 0.55694 " pathEditMode="relative" rAng="0" ptsTypes="ffffffffA">
                                      <p:cBhvr>
                                        <p:cTn id="47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279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1800000">
                                      <p:cBhvr>
                                        <p:cTn id="4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0" presetClass="path" presetSubtype="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5E-6 -1.11111E-6 C 0.00087 0.05579 0.00122 0.10648 0.00122 0.1662 C 0.00122 0.18796 -0.00017 0.2375 0.00295 0.26227 C 0.0033 0.30787 0.0033 0.35278 0.00469 0.39838 C 0.00469 0.41644 0.00434 0.43912 0.00591 0.45579 C 0.00591 0.46968 0.00591 0.50949 0.00764 0.52315 C 0.00782 0.52963 0.00677 0.53912 0.00938 0.5412 C 0.01025 0.54491 0.01111 0.54792 0.01216 0.5507 C 0.01372 0.55648 0.01302 0.55116 0.01372 0.55509 " pathEditMode="relative" rAng="0" ptsTypes="ffffffffA">
                                      <p:cBhvr>
                                        <p:cTn id="5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278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0">
                                      <p:cBhvr>
                                        <p:cTn id="5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0" presetClass="path" presetSubtype="0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208 -2.96296E-6 C 0.0026 0.04723 0.00277 0.08912 0.00295 0.13935 C 0.00312 0.15741 0.00138 0.19885 0.00451 0.21968 C 0.00503 0.25741 0.00486 0.29514 0.00659 0.33264 C 0.00711 0.34792 0.00607 0.3669 0.00781 0.38102 C 0.00781 0.39236 0.00816 0.4257 0.01006 0.43727 C 0.01041 0.44236 0.0092 0.45047 0.0118 0.45232 C 0.0125 0.4551 0.01406 0.45764 0.0151 0.45996 C 0.01701 0.46412 0.01614 0.46042 0.01701 0.46389 " pathEditMode="relative" rAng="0" ptsTypes="ffffffffA">
                                      <p:cBhvr>
                                        <p:cTn id="55" dur="6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232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900000">
                                      <p:cBhvr>
                                        <p:cTn id="5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05556E-6 -2.96296E-6 C -0.00399 0.19051 -0.00833 0.38195 -0.01302 0.45903 C -0.01788 0.53727 -0.02517 0.45741 -0.02864 0.46158 C -0.03211 0.46621 -0.0335 0.48218 -0.03472 0.48542 " pathEditMode="relative" rAng="0" ptsTypes="aaaA">
                                      <p:cBhvr>
                                        <p:cTn id="59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269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8" presetClass="emph" presetSubtype="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300000">
                                      <p:cBhvr>
                                        <p:cTn id="6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55556E-7 -3.12139E-6 C 0.00642 0.17619 0.0132 0.35284 0.02049 0.42405 C 0.02795 0.49573 0.03906 0.42266 0.04445 0.42659 C 0.05 0.43052 0.05191 0.44532 0.05382 0.44833 " pathEditMode="relative" rAng="0" ptsTypes="aaaA">
                                      <p:cBhvr>
                                        <p:cTn id="63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248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18 -3.12139E-6 C -0.00069 0.04416 -0.00104 0.0837 -0.00139 0.13087 C -0.00139 0.14798 0.0007 0.18682 -0.0033 0.20648 C -0.00382 0.24185 -0.00382 0.27746 -0.0059 0.3126 C -0.00659 0.32671 -0.00538 0.34474 -0.00729 0.35792 C -0.00729 0.36879 -0.00781 0.4 -0.01007 0.41087 C -0.01059 0.41549 -0.0092 0.42336 -0.0125 0.42497 C -0.01319 0.42752 -0.01528 0.42983 -0.01684 0.43214 C -0.01909 0.43607 -0.01805 0.43237 -0.01875 0.43561 " pathEditMode="relative" rAng="0" ptsTypes="ffffffffA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18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8" presetClass="emp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900000">
                                      <p:cBhvr>
                                        <p:cTn id="6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1.50289E-6 C 0.00521 0.14798 0.01093 0.29641 0.01718 0.3563 C 0.02361 0.41688 0.03333 0.35491 0.03767 0.35838 C 0.04253 0.36185 0.04427 0.3741 0.046 0.37665 " pathEditMode="relative" rAng="0" ptsTypes="aaaA">
                                      <p:cBhvr>
                                        <p:cTn id="69" dur="5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208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8" presetClass="emp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7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600"/>
                            </p:stCondLst>
                            <p:childTnLst>
                              <p:par>
                                <p:cTn id="73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38000" y="138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3.45439E-6  L -0.00312 -0.00524 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38000" y="138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0.07569 0.06805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34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38000" y="138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07465 -0.07407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-370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18" presetID="63" presetClass="path" presetSubtype="0" accel="76000" decel="2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6 0.78603 L 0.41285 0.36248 " pathEditMode="relative" rAng="0" ptsTypes="AA">
                                      <p:cBhvr>
                                        <p:cTn id="1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-2120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63194 L 0.28056 0.28564 " pathEditMode="relative" rAng="0" ptsTypes="AA">
                                      <p:cBhvr>
                                        <p:cTn id="1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-1730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55556 L 0.23542 0.19213 " pathEditMode="relative" rAng="0" ptsTypes="AA">
                                      <p:cBhvr>
                                        <p:cTn id="1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0" y="-1820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78534 L 0.27987 0.36063 " pathEditMode="relative" rAng="0" ptsTypes="AA">
                                      <p:cBhvr>
                                        <p:cTn id="1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-2120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08 0.75041 L 0.33888 0.32177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214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63" presetClass="path" presetSubtype="0" accel="76000" decel="2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3 0.74578 L 0.22673 0.32478 " pathEditMode="relative" rAng="0" ptsTypes="AA">
                                      <p:cBhvr>
                                        <p:cTn id="1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211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8 0.68426 L 0.41198 0.29421 " pathEditMode="relative" rAng="0" ptsTypes="AA">
                                      <p:cBhvr>
                                        <p:cTn id="1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195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69121 L 0.25191 0.27292 " pathEditMode="relative" rAng="0" ptsTypes="AA">
                                      <p:cBhvr>
                                        <p:cTn id="1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-2090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64283 L 0.39479 0.26921 " pathEditMode="relative" rAng="0" ptsTypes="AA">
                                      <p:cBhvr>
                                        <p:cTn id="1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-1870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58 0.56365 L 0.39566 0.21643 " pathEditMode="relative" rAng="0" ptsTypes="AA">
                                      <p:cBhvr>
                                        <p:cTn id="1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0" y="-1740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3" presetClass="path" presetSubtype="0" accel="76000" decel="2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45 0.59166 L 0.22101 0.21389 " pathEditMode="relative" rAng="0" ptsTypes="AA">
                                      <p:cBhvr>
                                        <p:cTn id="1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890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8 0.55741 L 0.41406 0.19676 " pathEditMode="relative" rAng="0" ptsTypes="AA">
                                      <p:cBhvr>
                                        <p:cTn id="1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-180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1 0.46412 L 0.3868 0.17106 " pathEditMode="relative" rAng="0" ptsTypes="AA">
                                      <p:cBhvr>
                                        <p:cTn id="1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48542 L 0.23542 0.14468 " pathEditMode="relative" rAng="0" ptsTypes="AA">
                                      <p:cBhvr>
                                        <p:cTn id="1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0" y="-1700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3" presetClass="path" presetSubtype="0" accel="76000" decel="2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0.44838 L 0.38646 0.12616 " pathEditMode="relative" rAng="0" ptsTypes="AA">
                                      <p:cBhvr>
                                        <p:cTn id="14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-1610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43588 L 0.24722 0.13959 " pathEditMode="relative" rAng="0" ptsTypes="AA">
                                      <p:cBhvr>
                                        <p:cTn id="1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 0.37686 L 0.37378 0.10278 " pathEditMode="relative" rAng="0" ptsTypes="AA">
                                      <p:cBhvr>
                                        <p:cTn id="1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0" y="-1370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6" presetClass="emp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75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75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6" presetClass="emph" presetSubtype="0" accel="76000" decel="2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75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6" presetClass="emph" presetSubtype="0" accel="76000" decel="2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" dur="75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3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3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3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4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utoUpdateAnimBg="0"/>
      <p:bldP spid="59" grpId="1" autoUpdateAnimBg="0"/>
      <p:bldP spid="59" grpId="2"/>
      <p:bldP spid="64" grpId="0"/>
      <p:bldP spid="6" grpId="0" animBg="1" autoUpdateAnimBg="0"/>
      <p:bldP spid="6" grpId="1" animBg="1" autoUpdateAnimBg="0"/>
      <p:bldP spid="6" grpId="2"/>
      <p:bldP spid="6" grpId="3"/>
      <p:bldP spid="6" grpId="4"/>
      <p:bldP spid="14" grpId="0" animBg="1" autoUpdateAnimBg="0"/>
      <p:bldP spid="14" grpId="1" animBg="1" autoUpdateAnimBg="0"/>
      <p:bldP spid="14" grpId="2"/>
      <p:bldP spid="14" grpId="3"/>
      <p:bldP spid="14" grpId="4"/>
      <p:bldP spid="16" grpId="0" autoUpdateAnimBg="0"/>
      <p:bldP spid="16" grpId="1"/>
      <p:bldP spid="16" grpId="2"/>
      <p:bldP spid="16" grpId="3"/>
      <p:bldP spid="17" grpId="0" animBg="1" autoUpdateAnimBg="0"/>
      <p:bldP spid="17" grpId="1" animBg="1" autoUpdateAnimBg="0"/>
      <p:bldP spid="17" grpId="2"/>
      <p:bldP spid="17" grpId="3"/>
      <p:bldP spid="17" grpId="4"/>
      <p:bldP spid="58" grpId="0"/>
      <p:bldP spid="58" grpId="1"/>
      <p:bldP spid="58" grpId="2"/>
      <p:bldP spid="62" grpId="0"/>
      <p:bldP spid="63" grpId="0"/>
      <p:bldP spid="4" grpId="0" autoUpdateAnimBg="0"/>
      <p:bldP spid="4" grpId="1" autoUpdateAnimBg="0"/>
      <p:bldP spid="4" grpId="2"/>
      <p:bldP spid="4" grpId="3"/>
      <p:bldP spid="4" grpId="4"/>
      <p:bldP spid="5" grpId="0" animBg="1" autoUpdateAnimBg="0"/>
      <p:bldP spid="5" grpId="1" animBg="1" autoUpdateAnimBg="0"/>
      <p:bldP spid="5" grpId="2"/>
      <p:bldP spid="5" grpId="3"/>
      <p:bldP spid="5" grpId="4"/>
      <p:bldP spid="7" grpId="0" animBg="1" autoUpdateAnimBg="0"/>
      <p:bldP spid="7" grpId="1" animBg="1" autoUpdateAnimBg="0"/>
      <p:bldP spid="7" grpId="2"/>
      <p:bldP spid="7" grpId="3"/>
      <p:bldP spid="7" grpId="4"/>
      <p:bldP spid="8" grpId="0" animBg="1" autoUpdateAnimBg="0"/>
      <p:bldP spid="8" grpId="1" animBg="1" autoUpdateAnimBg="0"/>
      <p:bldP spid="8" grpId="2"/>
      <p:bldP spid="8" grpId="3"/>
      <p:bldP spid="8" grpId="4"/>
      <p:bldP spid="9" grpId="0" autoUpdateAnimBg="0"/>
      <p:bldP spid="9" grpId="1"/>
      <p:bldP spid="9" grpId="2"/>
      <p:bldP spid="9" grpId="3"/>
      <p:bldP spid="10" grpId="0" animBg="1" autoUpdateAnimBg="0"/>
      <p:bldP spid="10" grpId="1" animBg="1" autoUpdateAnimBg="0"/>
      <p:bldP spid="10" grpId="2"/>
      <p:bldP spid="10" grpId="3"/>
      <p:bldP spid="10" grpId="4"/>
      <p:bldP spid="12" grpId="0" animBg="1" autoUpdateAnimBg="0"/>
      <p:bldP spid="12" grpId="1" animBg="1" autoUpdateAnimBg="0"/>
      <p:bldP spid="12" grpId="2"/>
      <p:bldP spid="12" grpId="3"/>
      <p:bldP spid="12" grpId="4"/>
      <p:bldP spid="13" grpId="0" autoUpdateAnimBg="0"/>
      <p:bldP spid="13" grpId="1" autoUpdateAnimBg="0"/>
      <p:bldP spid="13" grpId="2"/>
      <p:bldP spid="13" grpId="3"/>
      <p:bldP spid="13" grpId="4"/>
      <p:bldP spid="18" grpId="0" autoUpdateAnimBg="0"/>
      <p:bldP spid="18" grpId="1" autoUpdateAnimBg="0"/>
      <p:bldP spid="18" grpId="2"/>
      <p:bldP spid="18" grpId="3"/>
      <p:bldP spid="18" grpId="4"/>
      <p:bldP spid="19" grpId="0" animBg="1" autoUpdateAnimBg="0"/>
      <p:bldP spid="19" grpId="1" animBg="1" autoUpdateAnimBg="0"/>
      <p:bldP spid="19" grpId="2"/>
      <p:bldP spid="19" grpId="3"/>
      <p:bldP spid="19" grpId="4"/>
      <p:bldP spid="21" grpId="0" autoUpdateAnimBg="0"/>
      <p:bldP spid="21" grpId="1" autoUpdateAnimBg="0"/>
      <p:bldP spid="21" grpId="2"/>
      <p:bldP spid="21" grpId="3"/>
      <p:bldP spid="21" grpId="4"/>
      <p:bldP spid="22" grpId="0" autoUpdateAnimBg="0"/>
      <p:bldP spid="22" grpId="1"/>
      <p:bldP spid="22" grpId="2"/>
      <p:bldP spid="22" grpId="3"/>
      <p:bldP spid="23" grpId="0" animBg="1" autoUpdateAnimBg="0"/>
      <p:bldP spid="23" grpId="1" animBg="1" autoUpdateAnimBg="0"/>
      <p:bldP spid="23" grpId="2"/>
      <p:bldP spid="23" grpId="3"/>
      <p:bldP spid="23" grpId="4"/>
      <p:bldP spid="57" grpId="0" autoUpdateAnimBg="0"/>
      <p:bldP spid="57" grpId="1" autoUpdateAnimBg="0"/>
      <p:bldP spid="57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900" y="666750"/>
            <a:ext cx="2476500" cy="6191250"/>
          </a:xfrm>
          <a:prstGeom prst="rect">
            <a:avLst/>
          </a:prstGeom>
        </p:spPr>
      </p:pic>
      <p:grpSp>
        <p:nvGrpSpPr>
          <p:cNvPr id="21" name="Group 40"/>
          <p:cNvGrpSpPr>
            <a:grpSpLocks/>
          </p:cNvGrpSpPr>
          <p:nvPr/>
        </p:nvGrpSpPr>
        <p:grpSpPr bwMode="auto">
          <a:xfrm>
            <a:off x="1296651" y="773294"/>
            <a:ext cx="3481388" cy="1078218"/>
            <a:chOff x="595313" y="1255713"/>
            <a:chExt cx="5005388" cy="1549400"/>
          </a:xfrm>
        </p:grpSpPr>
        <p:sp>
          <p:nvSpPr>
            <p:cNvPr id="22" name="Freeform 27"/>
            <p:cNvSpPr>
              <a:spLocks noEditPoints="1"/>
            </p:cNvSpPr>
            <p:nvPr/>
          </p:nvSpPr>
          <p:spPr bwMode="auto">
            <a:xfrm>
              <a:off x="4695826" y="1616075"/>
              <a:ext cx="904875" cy="1049337"/>
            </a:xfrm>
            <a:custGeom>
              <a:avLst/>
              <a:gdLst>
                <a:gd name="T0" fmla="*/ 240 w 241"/>
                <a:gd name="T1" fmla="*/ 8 h 280"/>
                <a:gd name="T2" fmla="*/ 231 w 241"/>
                <a:gd name="T3" fmla="*/ 29 h 280"/>
                <a:gd name="T4" fmla="*/ 106 w 241"/>
                <a:gd name="T5" fmla="*/ 38 h 280"/>
                <a:gd name="T6" fmla="*/ 94 w 241"/>
                <a:gd name="T7" fmla="*/ 100 h 280"/>
                <a:gd name="T8" fmla="*/ 212 w 241"/>
                <a:gd name="T9" fmla="*/ 98 h 280"/>
                <a:gd name="T10" fmla="*/ 167 w 241"/>
                <a:gd name="T11" fmla="*/ 106 h 280"/>
                <a:gd name="T12" fmla="*/ 110 w 241"/>
                <a:gd name="T13" fmla="*/ 116 h 280"/>
                <a:gd name="T14" fmla="*/ 84 w 241"/>
                <a:gd name="T15" fmla="*/ 128 h 280"/>
                <a:gd name="T16" fmla="*/ 63 w 241"/>
                <a:gd name="T17" fmla="*/ 200 h 280"/>
                <a:gd name="T18" fmla="*/ 78 w 241"/>
                <a:gd name="T19" fmla="*/ 196 h 280"/>
                <a:gd name="T20" fmla="*/ 65 w 241"/>
                <a:gd name="T21" fmla="*/ 232 h 280"/>
                <a:gd name="T22" fmla="*/ 176 w 241"/>
                <a:gd name="T23" fmla="*/ 209 h 280"/>
                <a:gd name="T24" fmla="*/ 182 w 241"/>
                <a:gd name="T25" fmla="*/ 222 h 280"/>
                <a:gd name="T26" fmla="*/ 142 w 241"/>
                <a:gd name="T27" fmla="*/ 228 h 280"/>
                <a:gd name="T28" fmla="*/ 48 w 241"/>
                <a:gd name="T29" fmla="*/ 259 h 280"/>
                <a:gd name="T30" fmla="*/ 10 w 241"/>
                <a:gd name="T31" fmla="*/ 276 h 280"/>
                <a:gd name="T32" fmla="*/ 17 w 241"/>
                <a:gd name="T33" fmla="*/ 247 h 280"/>
                <a:gd name="T34" fmla="*/ 64 w 241"/>
                <a:gd name="T35" fmla="*/ 51 h 280"/>
                <a:gd name="T36" fmla="*/ 77 w 241"/>
                <a:gd name="T37" fmla="*/ 11 h 280"/>
                <a:gd name="T38" fmla="*/ 91 w 241"/>
                <a:gd name="T39" fmla="*/ 19 h 280"/>
                <a:gd name="T40" fmla="*/ 104 w 241"/>
                <a:gd name="T41" fmla="*/ 8 h 280"/>
                <a:gd name="T42" fmla="*/ 118 w 241"/>
                <a:gd name="T43" fmla="*/ 19 h 280"/>
                <a:gd name="T44" fmla="*/ 220 w 241"/>
                <a:gd name="T45" fmla="*/ 6 h 280"/>
                <a:gd name="T46" fmla="*/ 240 w 241"/>
                <a:gd name="T47" fmla="*/ 8 h 280"/>
                <a:gd name="T48" fmla="*/ 73 w 241"/>
                <a:gd name="T49" fmla="*/ 86 h 280"/>
                <a:gd name="T50" fmla="*/ 72 w 241"/>
                <a:gd name="T51" fmla="*/ 101 h 280"/>
                <a:gd name="T52" fmla="*/ 91 w 241"/>
                <a:gd name="T53" fmla="*/ 39 h 280"/>
                <a:gd name="T54" fmla="*/ 82 w 241"/>
                <a:gd name="T55" fmla="*/ 38 h 280"/>
                <a:gd name="T56" fmla="*/ 73 w 241"/>
                <a:gd name="T57" fmla="*/ 86 h 280"/>
                <a:gd name="T58" fmla="*/ 46 w 241"/>
                <a:gd name="T59" fmla="*/ 198 h 280"/>
                <a:gd name="T60" fmla="*/ 59 w 241"/>
                <a:gd name="T61" fmla="*/ 158 h 280"/>
                <a:gd name="T62" fmla="*/ 62 w 241"/>
                <a:gd name="T63" fmla="*/ 124 h 280"/>
                <a:gd name="T64" fmla="*/ 46 w 241"/>
                <a:gd name="T65" fmla="*/ 198 h 2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1"/>
                <a:gd name="T100" fmla="*/ 0 h 280"/>
                <a:gd name="T101" fmla="*/ 241 w 241"/>
                <a:gd name="T102" fmla="*/ 280 h 2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1" h="280">
                  <a:moveTo>
                    <a:pt x="240" y="8"/>
                  </a:moveTo>
                  <a:cubicBezTo>
                    <a:pt x="241" y="20"/>
                    <a:pt x="236" y="24"/>
                    <a:pt x="231" y="29"/>
                  </a:cubicBezTo>
                  <a:cubicBezTo>
                    <a:pt x="195" y="16"/>
                    <a:pt x="144" y="33"/>
                    <a:pt x="106" y="38"/>
                  </a:cubicBezTo>
                  <a:cubicBezTo>
                    <a:pt x="105" y="62"/>
                    <a:pt x="96" y="78"/>
                    <a:pt x="94" y="100"/>
                  </a:cubicBezTo>
                  <a:cubicBezTo>
                    <a:pt x="125" y="105"/>
                    <a:pt x="174" y="80"/>
                    <a:pt x="212" y="98"/>
                  </a:cubicBezTo>
                  <a:cubicBezTo>
                    <a:pt x="204" y="114"/>
                    <a:pt x="182" y="105"/>
                    <a:pt x="167" y="106"/>
                  </a:cubicBezTo>
                  <a:cubicBezTo>
                    <a:pt x="152" y="110"/>
                    <a:pt x="127" y="112"/>
                    <a:pt x="110" y="116"/>
                  </a:cubicBezTo>
                  <a:cubicBezTo>
                    <a:pt x="100" y="117"/>
                    <a:pt x="92" y="122"/>
                    <a:pt x="84" y="128"/>
                  </a:cubicBezTo>
                  <a:cubicBezTo>
                    <a:pt x="77" y="157"/>
                    <a:pt x="70" y="174"/>
                    <a:pt x="63" y="200"/>
                  </a:cubicBezTo>
                  <a:cubicBezTo>
                    <a:pt x="65" y="205"/>
                    <a:pt x="69" y="191"/>
                    <a:pt x="78" y="196"/>
                  </a:cubicBezTo>
                  <a:cubicBezTo>
                    <a:pt x="77" y="211"/>
                    <a:pt x="69" y="220"/>
                    <a:pt x="65" y="232"/>
                  </a:cubicBezTo>
                  <a:cubicBezTo>
                    <a:pt x="98" y="220"/>
                    <a:pt x="134" y="211"/>
                    <a:pt x="176" y="209"/>
                  </a:cubicBezTo>
                  <a:cubicBezTo>
                    <a:pt x="180" y="212"/>
                    <a:pt x="177" y="219"/>
                    <a:pt x="182" y="222"/>
                  </a:cubicBezTo>
                  <a:cubicBezTo>
                    <a:pt x="173" y="239"/>
                    <a:pt x="154" y="230"/>
                    <a:pt x="142" y="228"/>
                  </a:cubicBezTo>
                  <a:cubicBezTo>
                    <a:pt x="110" y="231"/>
                    <a:pt x="74" y="245"/>
                    <a:pt x="48" y="259"/>
                  </a:cubicBezTo>
                  <a:cubicBezTo>
                    <a:pt x="35" y="266"/>
                    <a:pt x="27" y="280"/>
                    <a:pt x="10" y="276"/>
                  </a:cubicBezTo>
                  <a:cubicBezTo>
                    <a:pt x="0" y="268"/>
                    <a:pt x="9" y="251"/>
                    <a:pt x="17" y="247"/>
                  </a:cubicBezTo>
                  <a:cubicBezTo>
                    <a:pt x="27" y="182"/>
                    <a:pt x="53" y="116"/>
                    <a:pt x="64" y="51"/>
                  </a:cubicBezTo>
                  <a:cubicBezTo>
                    <a:pt x="67" y="37"/>
                    <a:pt x="61" y="17"/>
                    <a:pt x="77" y="11"/>
                  </a:cubicBezTo>
                  <a:cubicBezTo>
                    <a:pt x="82" y="6"/>
                    <a:pt x="89" y="14"/>
                    <a:pt x="91" y="19"/>
                  </a:cubicBezTo>
                  <a:cubicBezTo>
                    <a:pt x="94" y="12"/>
                    <a:pt x="96" y="10"/>
                    <a:pt x="104" y="8"/>
                  </a:cubicBezTo>
                  <a:cubicBezTo>
                    <a:pt x="114" y="9"/>
                    <a:pt x="119" y="12"/>
                    <a:pt x="118" y="19"/>
                  </a:cubicBezTo>
                  <a:cubicBezTo>
                    <a:pt x="151" y="12"/>
                    <a:pt x="190" y="11"/>
                    <a:pt x="220" y="6"/>
                  </a:cubicBezTo>
                  <a:cubicBezTo>
                    <a:pt x="223" y="6"/>
                    <a:pt x="233" y="0"/>
                    <a:pt x="240" y="8"/>
                  </a:cubicBezTo>
                  <a:close/>
                  <a:moveTo>
                    <a:pt x="73" y="86"/>
                  </a:moveTo>
                  <a:cubicBezTo>
                    <a:pt x="72" y="91"/>
                    <a:pt x="64" y="100"/>
                    <a:pt x="72" y="101"/>
                  </a:cubicBezTo>
                  <a:cubicBezTo>
                    <a:pt x="87" y="90"/>
                    <a:pt x="82" y="58"/>
                    <a:pt x="91" y="39"/>
                  </a:cubicBezTo>
                  <a:cubicBezTo>
                    <a:pt x="87" y="38"/>
                    <a:pt x="84" y="38"/>
                    <a:pt x="82" y="38"/>
                  </a:cubicBezTo>
                  <a:cubicBezTo>
                    <a:pt x="81" y="53"/>
                    <a:pt x="77" y="69"/>
                    <a:pt x="73" y="86"/>
                  </a:cubicBezTo>
                  <a:close/>
                  <a:moveTo>
                    <a:pt x="46" y="198"/>
                  </a:moveTo>
                  <a:cubicBezTo>
                    <a:pt x="50" y="187"/>
                    <a:pt x="55" y="172"/>
                    <a:pt x="59" y="158"/>
                  </a:cubicBezTo>
                  <a:cubicBezTo>
                    <a:pt x="63" y="146"/>
                    <a:pt x="74" y="130"/>
                    <a:pt x="62" y="124"/>
                  </a:cubicBezTo>
                  <a:cubicBezTo>
                    <a:pt x="58" y="148"/>
                    <a:pt x="45" y="174"/>
                    <a:pt x="46" y="198"/>
                  </a:cubicBezTo>
                  <a:close/>
                </a:path>
              </a:pathLst>
            </a:custGeom>
            <a:solidFill>
              <a:srgbClr val="08CF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8"/>
            <p:cNvSpPr>
              <a:spLocks noEditPoints="1"/>
            </p:cNvSpPr>
            <p:nvPr/>
          </p:nvSpPr>
          <p:spPr bwMode="auto">
            <a:xfrm>
              <a:off x="595313" y="1255713"/>
              <a:ext cx="1173163" cy="1522412"/>
            </a:xfrm>
            <a:custGeom>
              <a:avLst/>
              <a:gdLst>
                <a:gd name="T0" fmla="*/ 223 w 313"/>
                <a:gd name="T1" fmla="*/ 145 h 406"/>
                <a:gd name="T2" fmla="*/ 211 w 313"/>
                <a:gd name="T3" fmla="*/ 285 h 406"/>
                <a:gd name="T4" fmla="*/ 309 w 313"/>
                <a:gd name="T5" fmla="*/ 373 h 406"/>
                <a:gd name="T6" fmla="*/ 206 w 313"/>
                <a:gd name="T7" fmla="*/ 342 h 406"/>
                <a:gd name="T8" fmla="*/ 188 w 313"/>
                <a:gd name="T9" fmla="*/ 373 h 406"/>
                <a:gd name="T10" fmla="*/ 161 w 313"/>
                <a:gd name="T11" fmla="*/ 400 h 406"/>
                <a:gd name="T12" fmla="*/ 148 w 313"/>
                <a:gd name="T13" fmla="*/ 317 h 406"/>
                <a:gd name="T14" fmla="*/ 184 w 313"/>
                <a:gd name="T15" fmla="*/ 192 h 406"/>
                <a:gd name="T16" fmla="*/ 180 w 313"/>
                <a:gd name="T17" fmla="*/ 154 h 406"/>
                <a:gd name="T18" fmla="*/ 64 w 313"/>
                <a:gd name="T19" fmla="*/ 335 h 406"/>
                <a:gd name="T20" fmla="*/ 67 w 313"/>
                <a:gd name="T21" fmla="*/ 390 h 406"/>
                <a:gd name="T22" fmla="*/ 52 w 313"/>
                <a:gd name="T23" fmla="*/ 354 h 406"/>
                <a:gd name="T24" fmla="*/ 32 w 313"/>
                <a:gd name="T25" fmla="*/ 352 h 406"/>
                <a:gd name="T26" fmla="*/ 36 w 313"/>
                <a:gd name="T27" fmla="*/ 223 h 406"/>
                <a:gd name="T28" fmla="*/ 71 w 313"/>
                <a:gd name="T29" fmla="*/ 50 h 406"/>
                <a:gd name="T30" fmla="*/ 0 w 313"/>
                <a:gd name="T31" fmla="*/ 59 h 406"/>
                <a:gd name="T32" fmla="*/ 78 w 313"/>
                <a:gd name="T33" fmla="*/ 24 h 406"/>
                <a:gd name="T34" fmla="*/ 128 w 313"/>
                <a:gd name="T35" fmla="*/ 26 h 406"/>
                <a:gd name="T36" fmla="*/ 201 w 313"/>
                <a:gd name="T37" fmla="*/ 138 h 406"/>
                <a:gd name="T38" fmla="*/ 95 w 313"/>
                <a:gd name="T39" fmla="*/ 179 h 406"/>
                <a:gd name="T40" fmla="*/ 239 w 313"/>
                <a:gd name="T41" fmla="*/ 72 h 406"/>
                <a:gd name="T42" fmla="*/ 86 w 313"/>
                <a:gd name="T43" fmla="*/ 47 h 406"/>
                <a:gd name="T44" fmla="*/ 85 w 313"/>
                <a:gd name="T45" fmla="*/ 143 h 406"/>
                <a:gd name="T46" fmla="*/ 99 w 313"/>
                <a:gd name="T47" fmla="*/ 43 h 406"/>
                <a:gd name="T48" fmla="*/ 226 w 313"/>
                <a:gd name="T49" fmla="*/ 163 h 406"/>
                <a:gd name="T50" fmla="*/ 286 w 313"/>
                <a:gd name="T51" fmla="*/ 170 h 406"/>
                <a:gd name="T52" fmla="*/ 191 w 313"/>
                <a:gd name="T53" fmla="*/ 259 h 406"/>
                <a:gd name="T54" fmla="*/ 207 w 313"/>
                <a:gd name="T55" fmla="*/ 181 h 406"/>
                <a:gd name="T56" fmla="*/ 191 w 313"/>
                <a:gd name="T57" fmla="*/ 259 h 406"/>
                <a:gd name="T58" fmla="*/ 49 w 313"/>
                <a:gd name="T59" fmla="*/ 329 h 406"/>
                <a:gd name="T60" fmla="*/ 77 w 313"/>
                <a:gd name="T61" fmla="*/ 209 h 406"/>
                <a:gd name="T62" fmla="*/ 64 w 313"/>
                <a:gd name="T63" fmla="*/ 214 h 406"/>
                <a:gd name="T64" fmla="*/ 190 w 313"/>
                <a:gd name="T65" fmla="*/ 296 h 406"/>
                <a:gd name="T66" fmla="*/ 180 w 313"/>
                <a:gd name="T67" fmla="*/ 352 h 406"/>
                <a:gd name="T68" fmla="*/ 184 w 313"/>
                <a:gd name="T69" fmla="*/ 333 h 4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3"/>
                <a:gd name="T106" fmla="*/ 0 h 406"/>
                <a:gd name="T107" fmla="*/ 313 w 313"/>
                <a:gd name="T108" fmla="*/ 406 h 40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3" h="406">
                  <a:moveTo>
                    <a:pt x="201" y="138"/>
                  </a:moveTo>
                  <a:cubicBezTo>
                    <a:pt x="200" y="148"/>
                    <a:pt x="213" y="144"/>
                    <a:pt x="223" y="145"/>
                  </a:cubicBezTo>
                  <a:cubicBezTo>
                    <a:pt x="246" y="145"/>
                    <a:pt x="289" y="138"/>
                    <a:pt x="302" y="159"/>
                  </a:cubicBezTo>
                  <a:cubicBezTo>
                    <a:pt x="313" y="230"/>
                    <a:pt x="248" y="256"/>
                    <a:pt x="211" y="285"/>
                  </a:cubicBezTo>
                  <a:cubicBezTo>
                    <a:pt x="212" y="300"/>
                    <a:pt x="206" y="307"/>
                    <a:pt x="206" y="320"/>
                  </a:cubicBezTo>
                  <a:cubicBezTo>
                    <a:pt x="239" y="337"/>
                    <a:pt x="272" y="365"/>
                    <a:pt x="309" y="373"/>
                  </a:cubicBezTo>
                  <a:cubicBezTo>
                    <a:pt x="308" y="385"/>
                    <a:pt x="302" y="390"/>
                    <a:pt x="297" y="394"/>
                  </a:cubicBezTo>
                  <a:cubicBezTo>
                    <a:pt x="263" y="379"/>
                    <a:pt x="240" y="357"/>
                    <a:pt x="206" y="342"/>
                  </a:cubicBezTo>
                  <a:cubicBezTo>
                    <a:pt x="208" y="352"/>
                    <a:pt x="212" y="360"/>
                    <a:pt x="209" y="372"/>
                  </a:cubicBezTo>
                  <a:cubicBezTo>
                    <a:pt x="201" y="376"/>
                    <a:pt x="198" y="376"/>
                    <a:pt x="188" y="373"/>
                  </a:cubicBezTo>
                  <a:cubicBezTo>
                    <a:pt x="190" y="388"/>
                    <a:pt x="186" y="397"/>
                    <a:pt x="178" y="404"/>
                  </a:cubicBezTo>
                  <a:cubicBezTo>
                    <a:pt x="170" y="406"/>
                    <a:pt x="166" y="403"/>
                    <a:pt x="161" y="400"/>
                  </a:cubicBezTo>
                  <a:cubicBezTo>
                    <a:pt x="156" y="377"/>
                    <a:pt x="168" y="354"/>
                    <a:pt x="167" y="329"/>
                  </a:cubicBezTo>
                  <a:cubicBezTo>
                    <a:pt x="160" y="323"/>
                    <a:pt x="150" y="325"/>
                    <a:pt x="148" y="317"/>
                  </a:cubicBezTo>
                  <a:cubicBezTo>
                    <a:pt x="150" y="300"/>
                    <a:pt x="163" y="296"/>
                    <a:pt x="173" y="290"/>
                  </a:cubicBezTo>
                  <a:cubicBezTo>
                    <a:pt x="178" y="260"/>
                    <a:pt x="181" y="228"/>
                    <a:pt x="184" y="192"/>
                  </a:cubicBezTo>
                  <a:cubicBezTo>
                    <a:pt x="185" y="184"/>
                    <a:pt x="174" y="188"/>
                    <a:pt x="177" y="179"/>
                  </a:cubicBezTo>
                  <a:cubicBezTo>
                    <a:pt x="179" y="164"/>
                    <a:pt x="186" y="164"/>
                    <a:pt x="180" y="154"/>
                  </a:cubicBezTo>
                  <a:cubicBezTo>
                    <a:pt x="154" y="162"/>
                    <a:pt x="119" y="183"/>
                    <a:pt x="91" y="198"/>
                  </a:cubicBezTo>
                  <a:cubicBezTo>
                    <a:pt x="82" y="242"/>
                    <a:pt x="70" y="296"/>
                    <a:pt x="64" y="335"/>
                  </a:cubicBezTo>
                  <a:cubicBezTo>
                    <a:pt x="66" y="342"/>
                    <a:pt x="72" y="333"/>
                    <a:pt x="74" y="338"/>
                  </a:cubicBezTo>
                  <a:cubicBezTo>
                    <a:pt x="72" y="355"/>
                    <a:pt x="73" y="378"/>
                    <a:pt x="67" y="390"/>
                  </a:cubicBezTo>
                  <a:cubicBezTo>
                    <a:pt x="62" y="389"/>
                    <a:pt x="59" y="389"/>
                    <a:pt x="54" y="389"/>
                  </a:cubicBezTo>
                  <a:cubicBezTo>
                    <a:pt x="50" y="378"/>
                    <a:pt x="54" y="366"/>
                    <a:pt x="52" y="354"/>
                  </a:cubicBezTo>
                  <a:cubicBezTo>
                    <a:pt x="44" y="363"/>
                    <a:pt x="51" y="393"/>
                    <a:pt x="41" y="400"/>
                  </a:cubicBezTo>
                  <a:cubicBezTo>
                    <a:pt x="16" y="400"/>
                    <a:pt x="31" y="369"/>
                    <a:pt x="32" y="352"/>
                  </a:cubicBezTo>
                  <a:cubicBezTo>
                    <a:pt x="38" y="315"/>
                    <a:pt x="39" y="273"/>
                    <a:pt x="48" y="229"/>
                  </a:cubicBezTo>
                  <a:cubicBezTo>
                    <a:pt x="49" y="220"/>
                    <a:pt x="38" y="231"/>
                    <a:pt x="36" y="223"/>
                  </a:cubicBezTo>
                  <a:cubicBezTo>
                    <a:pt x="32" y="206"/>
                    <a:pt x="47" y="209"/>
                    <a:pt x="53" y="203"/>
                  </a:cubicBezTo>
                  <a:cubicBezTo>
                    <a:pt x="58" y="141"/>
                    <a:pt x="63" y="114"/>
                    <a:pt x="71" y="50"/>
                  </a:cubicBezTo>
                  <a:cubicBezTo>
                    <a:pt x="48" y="54"/>
                    <a:pt x="32" y="65"/>
                    <a:pt x="14" y="70"/>
                  </a:cubicBezTo>
                  <a:cubicBezTo>
                    <a:pt x="6" y="70"/>
                    <a:pt x="4" y="62"/>
                    <a:pt x="0" y="59"/>
                  </a:cubicBezTo>
                  <a:cubicBezTo>
                    <a:pt x="12" y="38"/>
                    <a:pt x="49" y="44"/>
                    <a:pt x="72" y="33"/>
                  </a:cubicBezTo>
                  <a:cubicBezTo>
                    <a:pt x="77" y="36"/>
                    <a:pt x="71" y="21"/>
                    <a:pt x="78" y="24"/>
                  </a:cubicBezTo>
                  <a:cubicBezTo>
                    <a:pt x="86" y="22"/>
                    <a:pt x="95" y="25"/>
                    <a:pt x="90" y="32"/>
                  </a:cubicBezTo>
                  <a:cubicBezTo>
                    <a:pt x="105" y="31"/>
                    <a:pt x="115" y="0"/>
                    <a:pt x="128" y="26"/>
                  </a:cubicBezTo>
                  <a:cubicBezTo>
                    <a:pt x="186" y="23"/>
                    <a:pt x="250" y="33"/>
                    <a:pt x="261" y="77"/>
                  </a:cubicBezTo>
                  <a:cubicBezTo>
                    <a:pt x="249" y="108"/>
                    <a:pt x="225" y="123"/>
                    <a:pt x="201" y="138"/>
                  </a:cubicBezTo>
                  <a:close/>
                  <a:moveTo>
                    <a:pt x="119" y="42"/>
                  </a:moveTo>
                  <a:cubicBezTo>
                    <a:pt x="108" y="86"/>
                    <a:pt x="101" y="135"/>
                    <a:pt x="95" y="179"/>
                  </a:cubicBezTo>
                  <a:cubicBezTo>
                    <a:pt x="121" y="164"/>
                    <a:pt x="155" y="149"/>
                    <a:pt x="176" y="136"/>
                  </a:cubicBezTo>
                  <a:cubicBezTo>
                    <a:pt x="200" y="121"/>
                    <a:pt x="236" y="104"/>
                    <a:pt x="239" y="72"/>
                  </a:cubicBezTo>
                  <a:cubicBezTo>
                    <a:pt x="217" y="43"/>
                    <a:pt x="162" y="33"/>
                    <a:pt x="119" y="42"/>
                  </a:cubicBezTo>
                  <a:close/>
                  <a:moveTo>
                    <a:pt x="86" y="47"/>
                  </a:moveTo>
                  <a:cubicBezTo>
                    <a:pt x="79" y="101"/>
                    <a:pt x="67" y="154"/>
                    <a:pt x="68" y="199"/>
                  </a:cubicBezTo>
                  <a:cubicBezTo>
                    <a:pt x="86" y="191"/>
                    <a:pt x="83" y="165"/>
                    <a:pt x="85" y="143"/>
                  </a:cubicBezTo>
                  <a:cubicBezTo>
                    <a:pt x="91" y="109"/>
                    <a:pt x="96" y="75"/>
                    <a:pt x="101" y="46"/>
                  </a:cubicBezTo>
                  <a:cubicBezTo>
                    <a:pt x="101" y="46"/>
                    <a:pt x="101" y="43"/>
                    <a:pt x="99" y="43"/>
                  </a:cubicBezTo>
                  <a:cubicBezTo>
                    <a:pt x="96" y="48"/>
                    <a:pt x="89" y="45"/>
                    <a:pt x="86" y="47"/>
                  </a:cubicBezTo>
                  <a:close/>
                  <a:moveTo>
                    <a:pt x="226" y="163"/>
                  </a:moveTo>
                  <a:cubicBezTo>
                    <a:pt x="221" y="202"/>
                    <a:pt x="219" y="224"/>
                    <a:pt x="215" y="264"/>
                  </a:cubicBezTo>
                  <a:cubicBezTo>
                    <a:pt x="239" y="246"/>
                    <a:pt x="291" y="223"/>
                    <a:pt x="286" y="170"/>
                  </a:cubicBezTo>
                  <a:cubicBezTo>
                    <a:pt x="270" y="157"/>
                    <a:pt x="249" y="160"/>
                    <a:pt x="226" y="163"/>
                  </a:cubicBezTo>
                  <a:close/>
                  <a:moveTo>
                    <a:pt x="191" y="259"/>
                  </a:moveTo>
                  <a:cubicBezTo>
                    <a:pt x="190" y="266"/>
                    <a:pt x="187" y="276"/>
                    <a:pt x="192" y="279"/>
                  </a:cubicBezTo>
                  <a:cubicBezTo>
                    <a:pt x="206" y="255"/>
                    <a:pt x="202" y="218"/>
                    <a:pt x="207" y="181"/>
                  </a:cubicBezTo>
                  <a:cubicBezTo>
                    <a:pt x="205" y="181"/>
                    <a:pt x="205" y="176"/>
                    <a:pt x="203" y="176"/>
                  </a:cubicBezTo>
                  <a:cubicBezTo>
                    <a:pt x="196" y="198"/>
                    <a:pt x="196" y="230"/>
                    <a:pt x="191" y="259"/>
                  </a:cubicBezTo>
                  <a:close/>
                  <a:moveTo>
                    <a:pt x="64" y="214"/>
                  </a:moveTo>
                  <a:cubicBezTo>
                    <a:pt x="57" y="245"/>
                    <a:pt x="51" y="287"/>
                    <a:pt x="49" y="329"/>
                  </a:cubicBezTo>
                  <a:cubicBezTo>
                    <a:pt x="57" y="324"/>
                    <a:pt x="56" y="312"/>
                    <a:pt x="59" y="305"/>
                  </a:cubicBezTo>
                  <a:cubicBezTo>
                    <a:pt x="64" y="273"/>
                    <a:pt x="72" y="241"/>
                    <a:pt x="77" y="209"/>
                  </a:cubicBezTo>
                  <a:cubicBezTo>
                    <a:pt x="77" y="209"/>
                    <a:pt x="77" y="207"/>
                    <a:pt x="74" y="209"/>
                  </a:cubicBezTo>
                  <a:cubicBezTo>
                    <a:pt x="72" y="212"/>
                    <a:pt x="69" y="216"/>
                    <a:pt x="64" y="214"/>
                  </a:cubicBezTo>
                  <a:close/>
                  <a:moveTo>
                    <a:pt x="191" y="313"/>
                  </a:moveTo>
                  <a:cubicBezTo>
                    <a:pt x="191" y="309"/>
                    <a:pt x="202" y="297"/>
                    <a:pt x="190" y="296"/>
                  </a:cubicBezTo>
                  <a:cubicBezTo>
                    <a:pt x="187" y="298"/>
                    <a:pt x="181" y="313"/>
                    <a:pt x="191" y="313"/>
                  </a:cubicBezTo>
                  <a:close/>
                  <a:moveTo>
                    <a:pt x="180" y="352"/>
                  </a:moveTo>
                  <a:cubicBezTo>
                    <a:pt x="183" y="352"/>
                    <a:pt x="185" y="350"/>
                    <a:pt x="188" y="350"/>
                  </a:cubicBezTo>
                  <a:cubicBezTo>
                    <a:pt x="188" y="343"/>
                    <a:pt x="192" y="333"/>
                    <a:pt x="184" y="333"/>
                  </a:cubicBezTo>
                  <a:cubicBezTo>
                    <a:pt x="184" y="340"/>
                    <a:pt x="181" y="345"/>
                    <a:pt x="180" y="352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9"/>
            <p:cNvSpPr>
              <a:spLocks noEditPoints="1"/>
            </p:cNvSpPr>
            <p:nvPr/>
          </p:nvSpPr>
          <p:spPr bwMode="auto">
            <a:xfrm>
              <a:off x="3605213" y="1630363"/>
              <a:ext cx="454025" cy="1174750"/>
            </a:xfrm>
            <a:custGeom>
              <a:avLst/>
              <a:gdLst>
                <a:gd name="T0" fmla="*/ 110 w 121"/>
                <a:gd name="T1" fmla="*/ 3 h 313"/>
                <a:gd name="T2" fmla="*/ 101 w 121"/>
                <a:gd name="T3" fmla="*/ 43 h 313"/>
                <a:gd name="T4" fmla="*/ 76 w 121"/>
                <a:gd name="T5" fmla="*/ 197 h 313"/>
                <a:gd name="T6" fmla="*/ 67 w 121"/>
                <a:gd name="T7" fmla="*/ 238 h 313"/>
                <a:gd name="T8" fmla="*/ 70 w 121"/>
                <a:gd name="T9" fmla="*/ 268 h 313"/>
                <a:gd name="T10" fmla="*/ 52 w 121"/>
                <a:gd name="T11" fmla="*/ 269 h 313"/>
                <a:gd name="T12" fmla="*/ 51 w 121"/>
                <a:gd name="T13" fmla="*/ 222 h 313"/>
                <a:gd name="T14" fmla="*/ 37 w 121"/>
                <a:gd name="T15" fmla="*/ 272 h 313"/>
                <a:gd name="T16" fmla="*/ 12 w 121"/>
                <a:gd name="T17" fmla="*/ 304 h 313"/>
                <a:gd name="T18" fmla="*/ 15 w 121"/>
                <a:gd name="T19" fmla="*/ 278 h 313"/>
                <a:gd name="T20" fmla="*/ 54 w 121"/>
                <a:gd name="T21" fmla="*/ 74 h 313"/>
                <a:gd name="T22" fmla="*/ 63 w 121"/>
                <a:gd name="T23" fmla="*/ 35 h 313"/>
                <a:gd name="T24" fmla="*/ 80 w 121"/>
                <a:gd name="T25" fmla="*/ 5 h 313"/>
                <a:gd name="T26" fmla="*/ 77 w 121"/>
                <a:gd name="T27" fmla="*/ 44 h 313"/>
                <a:gd name="T28" fmla="*/ 62 w 121"/>
                <a:gd name="T29" fmla="*/ 126 h 313"/>
                <a:gd name="T30" fmla="*/ 56 w 121"/>
                <a:gd name="T31" fmla="*/ 201 h 313"/>
                <a:gd name="T32" fmla="*/ 95 w 121"/>
                <a:gd name="T33" fmla="*/ 4 h 313"/>
                <a:gd name="T34" fmla="*/ 110 w 121"/>
                <a:gd name="T35" fmla="*/ 3 h 313"/>
                <a:gd name="T36" fmla="*/ 54 w 121"/>
                <a:gd name="T37" fmla="*/ 218 h 313"/>
                <a:gd name="T38" fmla="*/ 53 w 121"/>
                <a:gd name="T39" fmla="*/ 205 h 313"/>
                <a:gd name="T40" fmla="*/ 54 w 121"/>
                <a:gd name="T41" fmla="*/ 218 h 3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313"/>
                <a:gd name="T65" fmla="*/ 121 w 121"/>
                <a:gd name="T66" fmla="*/ 313 h 3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313">
                  <a:moveTo>
                    <a:pt x="110" y="3"/>
                  </a:moveTo>
                  <a:cubicBezTo>
                    <a:pt x="121" y="16"/>
                    <a:pt x="105" y="29"/>
                    <a:pt x="101" y="43"/>
                  </a:cubicBezTo>
                  <a:cubicBezTo>
                    <a:pt x="88" y="81"/>
                    <a:pt x="85" y="149"/>
                    <a:pt x="76" y="197"/>
                  </a:cubicBezTo>
                  <a:cubicBezTo>
                    <a:pt x="72" y="214"/>
                    <a:pt x="68" y="226"/>
                    <a:pt x="67" y="238"/>
                  </a:cubicBezTo>
                  <a:cubicBezTo>
                    <a:pt x="66" y="250"/>
                    <a:pt x="78" y="258"/>
                    <a:pt x="70" y="268"/>
                  </a:cubicBezTo>
                  <a:cubicBezTo>
                    <a:pt x="67" y="270"/>
                    <a:pt x="60" y="269"/>
                    <a:pt x="52" y="269"/>
                  </a:cubicBezTo>
                  <a:cubicBezTo>
                    <a:pt x="46" y="258"/>
                    <a:pt x="53" y="237"/>
                    <a:pt x="51" y="222"/>
                  </a:cubicBezTo>
                  <a:cubicBezTo>
                    <a:pt x="46" y="234"/>
                    <a:pt x="44" y="253"/>
                    <a:pt x="37" y="272"/>
                  </a:cubicBezTo>
                  <a:cubicBezTo>
                    <a:pt x="34" y="286"/>
                    <a:pt x="31" y="313"/>
                    <a:pt x="12" y="304"/>
                  </a:cubicBezTo>
                  <a:cubicBezTo>
                    <a:pt x="0" y="298"/>
                    <a:pt x="12" y="285"/>
                    <a:pt x="15" y="278"/>
                  </a:cubicBezTo>
                  <a:cubicBezTo>
                    <a:pt x="34" y="221"/>
                    <a:pt x="45" y="151"/>
                    <a:pt x="54" y="74"/>
                  </a:cubicBezTo>
                  <a:cubicBezTo>
                    <a:pt x="58" y="64"/>
                    <a:pt x="61" y="47"/>
                    <a:pt x="63" y="35"/>
                  </a:cubicBezTo>
                  <a:cubicBezTo>
                    <a:pt x="66" y="24"/>
                    <a:pt x="63" y="6"/>
                    <a:pt x="80" y="5"/>
                  </a:cubicBezTo>
                  <a:cubicBezTo>
                    <a:pt x="89" y="18"/>
                    <a:pt x="80" y="29"/>
                    <a:pt x="77" y="44"/>
                  </a:cubicBezTo>
                  <a:cubicBezTo>
                    <a:pt x="72" y="70"/>
                    <a:pt x="67" y="99"/>
                    <a:pt x="62" y="126"/>
                  </a:cubicBezTo>
                  <a:cubicBezTo>
                    <a:pt x="57" y="152"/>
                    <a:pt x="50" y="178"/>
                    <a:pt x="56" y="201"/>
                  </a:cubicBezTo>
                  <a:cubicBezTo>
                    <a:pt x="73" y="136"/>
                    <a:pt x="77" y="71"/>
                    <a:pt x="95" y="4"/>
                  </a:cubicBezTo>
                  <a:cubicBezTo>
                    <a:pt x="102" y="5"/>
                    <a:pt x="103" y="0"/>
                    <a:pt x="110" y="3"/>
                  </a:cubicBezTo>
                  <a:close/>
                  <a:moveTo>
                    <a:pt x="54" y="218"/>
                  </a:moveTo>
                  <a:cubicBezTo>
                    <a:pt x="55" y="213"/>
                    <a:pt x="58" y="198"/>
                    <a:pt x="53" y="205"/>
                  </a:cubicBezTo>
                  <a:cubicBezTo>
                    <a:pt x="53" y="208"/>
                    <a:pt x="51" y="225"/>
                    <a:pt x="54" y="218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3032126" y="1638300"/>
              <a:ext cx="760413" cy="993775"/>
            </a:xfrm>
            <a:custGeom>
              <a:avLst/>
              <a:gdLst>
                <a:gd name="T0" fmla="*/ 203 w 203"/>
                <a:gd name="T1" fmla="*/ 5 h 265"/>
                <a:gd name="T2" fmla="*/ 111 w 203"/>
                <a:gd name="T3" fmla="*/ 37 h 265"/>
                <a:gd name="T4" fmla="*/ 82 w 203"/>
                <a:gd name="T5" fmla="*/ 205 h 265"/>
                <a:gd name="T6" fmla="*/ 75 w 203"/>
                <a:gd name="T7" fmla="*/ 258 h 265"/>
                <a:gd name="T8" fmla="*/ 66 w 203"/>
                <a:gd name="T9" fmla="*/ 223 h 265"/>
                <a:gd name="T10" fmla="*/ 43 w 203"/>
                <a:gd name="T11" fmla="*/ 265 h 265"/>
                <a:gd name="T12" fmla="*/ 35 w 203"/>
                <a:gd name="T13" fmla="*/ 235 h 265"/>
                <a:gd name="T14" fmla="*/ 71 w 203"/>
                <a:gd name="T15" fmla="*/ 43 h 265"/>
                <a:gd name="T16" fmla="*/ 4 w 203"/>
                <a:gd name="T17" fmla="*/ 57 h 265"/>
                <a:gd name="T18" fmla="*/ 0 w 203"/>
                <a:gd name="T19" fmla="*/ 39 h 265"/>
                <a:gd name="T20" fmla="*/ 81 w 203"/>
                <a:gd name="T21" fmla="*/ 17 h 265"/>
                <a:gd name="T22" fmla="*/ 91 w 203"/>
                <a:gd name="T23" fmla="*/ 23 h 265"/>
                <a:gd name="T24" fmla="*/ 191 w 203"/>
                <a:gd name="T25" fmla="*/ 0 h 265"/>
                <a:gd name="T26" fmla="*/ 203 w 203"/>
                <a:gd name="T27" fmla="*/ 5 h 265"/>
                <a:gd name="T28" fmla="*/ 88 w 203"/>
                <a:gd name="T29" fmla="*/ 47 h 265"/>
                <a:gd name="T30" fmla="*/ 67 w 203"/>
                <a:gd name="T31" fmla="*/ 155 h 265"/>
                <a:gd name="T32" fmla="*/ 66 w 203"/>
                <a:gd name="T33" fmla="*/ 189 h 265"/>
                <a:gd name="T34" fmla="*/ 91 w 203"/>
                <a:gd name="T35" fmla="*/ 45 h 265"/>
                <a:gd name="T36" fmla="*/ 89 w 203"/>
                <a:gd name="T37" fmla="*/ 39 h 265"/>
                <a:gd name="T38" fmla="*/ 88 w 203"/>
                <a:gd name="T39" fmla="*/ 47 h 2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3"/>
                <a:gd name="T61" fmla="*/ 0 h 265"/>
                <a:gd name="T62" fmla="*/ 203 w 203"/>
                <a:gd name="T63" fmla="*/ 265 h 26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3" h="265">
                  <a:moveTo>
                    <a:pt x="203" y="5"/>
                  </a:moveTo>
                  <a:cubicBezTo>
                    <a:pt x="182" y="26"/>
                    <a:pt x="138" y="22"/>
                    <a:pt x="111" y="37"/>
                  </a:cubicBezTo>
                  <a:cubicBezTo>
                    <a:pt x="105" y="87"/>
                    <a:pt x="82" y="149"/>
                    <a:pt x="82" y="205"/>
                  </a:cubicBezTo>
                  <a:cubicBezTo>
                    <a:pt x="84" y="217"/>
                    <a:pt x="94" y="243"/>
                    <a:pt x="75" y="258"/>
                  </a:cubicBezTo>
                  <a:cubicBezTo>
                    <a:pt x="56" y="259"/>
                    <a:pt x="65" y="238"/>
                    <a:pt x="66" y="223"/>
                  </a:cubicBezTo>
                  <a:cubicBezTo>
                    <a:pt x="55" y="232"/>
                    <a:pt x="58" y="259"/>
                    <a:pt x="43" y="265"/>
                  </a:cubicBezTo>
                  <a:cubicBezTo>
                    <a:pt x="25" y="264"/>
                    <a:pt x="27" y="244"/>
                    <a:pt x="35" y="235"/>
                  </a:cubicBezTo>
                  <a:cubicBezTo>
                    <a:pt x="49" y="163"/>
                    <a:pt x="63" y="113"/>
                    <a:pt x="71" y="43"/>
                  </a:cubicBezTo>
                  <a:cubicBezTo>
                    <a:pt x="47" y="46"/>
                    <a:pt x="28" y="54"/>
                    <a:pt x="4" y="57"/>
                  </a:cubicBezTo>
                  <a:cubicBezTo>
                    <a:pt x="2" y="52"/>
                    <a:pt x="0" y="47"/>
                    <a:pt x="0" y="39"/>
                  </a:cubicBezTo>
                  <a:cubicBezTo>
                    <a:pt x="23" y="29"/>
                    <a:pt x="60" y="35"/>
                    <a:pt x="81" y="17"/>
                  </a:cubicBezTo>
                  <a:cubicBezTo>
                    <a:pt x="83" y="20"/>
                    <a:pt x="86" y="20"/>
                    <a:pt x="91" y="23"/>
                  </a:cubicBezTo>
                  <a:cubicBezTo>
                    <a:pt x="121" y="13"/>
                    <a:pt x="161" y="12"/>
                    <a:pt x="191" y="0"/>
                  </a:cubicBezTo>
                  <a:cubicBezTo>
                    <a:pt x="196" y="0"/>
                    <a:pt x="201" y="0"/>
                    <a:pt x="203" y="5"/>
                  </a:cubicBezTo>
                  <a:close/>
                  <a:moveTo>
                    <a:pt x="88" y="47"/>
                  </a:moveTo>
                  <a:cubicBezTo>
                    <a:pt x="83" y="76"/>
                    <a:pt x="72" y="121"/>
                    <a:pt x="67" y="155"/>
                  </a:cubicBezTo>
                  <a:cubicBezTo>
                    <a:pt x="64" y="164"/>
                    <a:pt x="57" y="181"/>
                    <a:pt x="66" y="189"/>
                  </a:cubicBezTo>
                  <a:cubicBezTo>
                    <a:pt x="78" y="144"/>
                    <a:pt x="84" y="93"/>
                    <a:pt x="91" y="45"/>
                  </a:cubicBezTo>
                  <a:cubicBezTo>
                    <a:pt x="91" y="42"/>
                    <a:pt x="89" y="39"/>
                    <a:pt x="89" y="39"/>
                  </a:cubicBezTo>
                  <a:cubicBezTo>
                    <a:pt x="89" y="42"/>
                    <a:pt x="89" y="44"/>
                    <a:pt x="88" y="47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2333626" y="1701800"/>
              <a:ext cx="698500" cy="938212"/>
            </a:xfrm>
            <a:custGeom>
              <a:avLst/>
              <a:gdLst>
                <a:gd name="T0" fmla="*/ 170 w 186"/>
                <a:gd name="T1" fmla="*/ 9 h 250"/>
                <a:gd name="T2" fmla="*/ 163 w 186"/>
                <a:gd name="T3" fmla="*/ 32 h 250"/>
                <a:gd name="T4" fmla="*/ 99 w 186"/>
                <a:gd name="T5" fmla="*/ 59 h 250"/>
                <a:gd name="T6" fmla="*/ 34 w 186"/>
                <a:gd name="T7" fmla="*/ 187 h 250"/>
                <a:gd name="T8" fmla="*/ 126 w 186"/>
                <a:gd name="T9" fmla="*/ 218 h 250"/>
                <a:gd name="T10" fmla="*/ 183 w 186"/>
                <a:gd name="T11" fmla="*/ 200 h 250"/>
                <a:gd name="T12" fmla="*/ 130 w 186"/>
                <a:gd name="T13" fmla="*/ 234 h 250"/>
                <a:gd name="T14" fmla="*/ 58 w 186"/>
                <a:gd name="T15" fmla="*/ 249 h 250"/>
                <a:gd name="T16" fmla="*/ 25 w 186"/>
                <a:gd name="T17" fmla="*/ 243 h 250"/>
                <a:gd name="T18" fmla="*/ 58 w 186"/>
                <a:gd name="T19" fmla="*/ 80 h 250"/>
                <a:gd name="T20" fmla="*/ 86 w 186"/>
                <a:gd name="T21" fmla="*/ 43 h 250"/>
                <a:gd name="T22" fmla="*/ 141 w 186"/>
                <a:gd name="T23" fmla="*/ 4 h 250"/>
                <a:gd name="T24" fmla="*/ 170 w 186"/>
                <a:gd name="T25" fmla="*/ 9 h 2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6"/>
                <a:gd name="T40" fmla="*/ 0 h 250"/>
                <a:gd name="T41" fmla="*/ 186 w 186"/>
                <a:gd name="T42" fmla="*/ 250 h 2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6" h="250">
                  <a:moveTo>
                    <a:pt x="170" y="9"/>
                  </a:moveTo>
                  <a:cubicBezTo>
                    <a:pt x="177" y="17"/>
                    <a:pt x="168" y="28"/>
                    <a:pt x="163" y="32"/>
                  </a:cubicBezTo>
                  <a:cubicBezTo>
                    <a:pt x="134" y="28"/>
                    <a:pt x="118" y="41"/>
                    <a:pt x="99" y="59"/>
                  </a:cubicBezTo>
                  <a:cubicBezTo>
                    <a:pt x="78" y="79"/>
                    <a:pt x="32" y="148"/>
                    <a:pt x="34" y="187"/>
                  </a:cubicBezTo>
                  <a:cubicBezTo>
                    <a:pt x="39" y="239"/>
                    <a:pt x="91" y="229"/>
                    <a:pt x="126" y="218"/>
                  </a:cubicBezTo>
                  <a:cubicBezTo>
                    <a:pt x="144" y="212"/>
                    <a:pt x="186" y="175"/>
                    <a:pt x="183" y="200"/>
                  </a:cubicBezTo>
                  <a:cubicBezTo>
                    <a:pt x="182" y="215"/>
                    <a:pt x="150" y="231"/>
                    <a:pt x="130" y="234"/>
                  </a:cubicBezTo>
                  <a:cubicBezTo>
                    <a:pt x="105" y="239"/>
                    <a:pt x="87" y="246"/>
                    <a:pt x="58" y="249"/>
                  </a:cubicBezTo>
                  <a:cubicBezTo>
                    <a:pt x="50" y="250"/>
                    <a:pt x="35" y="246"/>
                    <a:pt x="25" y="243"/>
                  </a:cubicBezTo>
                  <a:cubicBezTo>
                    <a:pt x="0" y="187"/>
                    <a:pt x="32" y="124"/>
                    <a:pt x="58" y="80"/>
                  </a:cubicBezTo>
                  <a:cubicBezTo>
                    <a:pt x="67" y="66"/>
                    <a:pt x="78" y="50"/>
                    <a:pt x="86" y="43"/>
                  </a:cubicBezTo>
                  <a:cubicBezTo>
                    <a:pt x="97" y="29"/>
                    <a:pt x="126" y="5"/>
                    <a:pt x="141" y="4"/>
                  </a:cubicBezTo>
                  <a:cubicBezTo>
                    <a:pt x="151" y="0"/>
                    <a:pt x="161" y="1"/>
                    <a:pt x="170" y="9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>
              <a:off x="2454276" y="1822450"/>
              <a:ext cx="536575" cy="768350"/>
            </a:xfrm>
            <a:custGeom>
              <a:avLst/>
              <a:gdLst>
                <a:gd name="T0" fmla="*/ 108 w 143"/>
                <a:gd name="T1" fmla="*/ 5 h 205"/>
                <a:gd name="T2" fmla="*/ 106 w 143"/>
                <a:gd name="T3" fmla="*/ 24 h 205"/>
                <a:gd name="T4" fmla="*/ 60 w 143"/>
                <a:gd name="T5" fmla="*/ 52 h 205"/>
                <a:gd name="T6" fmla="*/ 26 w 143"/>
                <a:gd name="T7" fmla="*/ 159 h 205"/>
                <a:gd name="T8" fmla="*/ 101 w 143"/>
                <a:gd name="T9" fmla="*/ 170 h 205"/>
                <a:gd name="T10" fmla="*/ 142 w 143"/>
                <a:gd name="T11" fmla="*/ 150 h 205"/>
                <a:gd name="T12" fmla="*/ 106 w 143"/>
                <a:gd name="T13" fmla="*/ 182 h 205"/>
                <a:gd name="T14" fmla="*/ 52 w 143"/>
                <a:gd name="T15" fmla="*/ 203 h 205"/>
                <a:gd name="T16" fmla="*/ 26 w 143"/>
                <a:gd name="T17" fmla="*/ 202 h 205"/>
                <a:gd name="T18" fmla="*/ 31 w 143"/>
                <a:gd name="T19" fmla="*/ 73 h 205"/>
                <a:gd name="T20" fmla="*/ 48 w 143"/>
                <a:gd name="T21" fmla="*/ 41 h 205"/>
                <a:gd name="T22" fmla="*/ 85 w 143"/>
                <a:gd name="T23" fmla="*/ 5 h 205"/>
                <a:gd name="T24" fmla="*/ 108 w 143"/>
                <a:gd name="T25" fmla="*/ 5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3"/>
                <a:gd name="T40" fmla="*/ 0 h 205"/>
                <a:gd name="T41" fmla="*/ 143 w 143"/>
                <a:gd name="T42" fmla="*/ 205 h 2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3" h="205">
                  <a:moveTo>
                    <a:pt x="108" y="5"/>
                  </a:moveTo>
                  <a:cubicBezTo>
                    <a:pt x="114" y="10"/>
                    <a:pt x="109" y="20"/>
                    <a:pt x="106" y="24"/>
                  </a:cubicBezTo>
                  <a:cubicBezTo>
                    <a:pt x="83" y="24"/>
                    <a:pt x="72" y="36"/>
                    <a:pt x="60" y="52"/>
                  </a:cubicBezTo>
                  <a:cubicBezTo>
                    <a:pt x="46" y="70"/>
                    <a:pt x="20" y="129"/>
                    <a:pt x="26" y="159"/>
                  </a:cubicBezTo>
                  <a:cubicBezTo>
                    <a:pt x="37" y="198"/>
                    <a:pt x="75" y="184"/>
                    <a:pt x="101" y="170"/>
                  </a:cubicBezTo>
                  <a:cubicBezTo>
                    <a:pt x="114" y="164"/>
                    <a:pt x="141" y="130"/>
                    <a:pt x="142" y="150"/>
                  </a:cubicBezTo>
                  <a:cubicBezTo>
                    <a:pt x="143" y="161"/>
                    <a:pt x="121" y="177"/>
                    <a:pt x="106" y="182"/>
                  </a:cubicBezTo>
                  <a:cubicBezTo>
                    <a:pt x="87" y="189"/>
                    <a:pt x="74" y="197"/>
                    <a:pt x="52" y="203"/>
                  </a:cubicBezTo>
                  <a:cubicBezTo>
                    <a:pt x="46" y="205"/>
                    <a:pt x="34" y="204"/>
                    <a:pt x="26" y="202"/>
                  </a:cubicBezTo>
                  <a:cubicBezTo>
                    <a:pt x="0" y="163"/>
                    <a:pt x="17" y="110"/>
                    <a:pt x="31" y="73"/>
                  </a:cubicBezTo>
                  <a:cubicBezTo>
                    <a:pt x="36" y="61"/>
                    <a:pt x="42" y="48"/>
                    <a:pt x="48" y="41"/>
                  </a:cubicBezTo>
                  <a:cubicBezTo>
                    <a:pt x="54" y="30"/>
                    <a:pt x="74" y="7"/>
                    <a:pt x="85" y="5"/>
                  </a:cubicBezTo>
                  <a:cubicBezTo>
                    <a:pt x="93" y="0"/>
                    <a:pt x="100" y="0"/>
                    <a:pt x="108" y="5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>
              <a:off x="3987801" y="1660525"/>
              <a:ext cx="696913" cy="941387"/>
            </a:xfrm>
            <a:custGeom>
              <a:avLst/>
              <a:gdLst>
                <a:gd name="T0" fmla="*/ 170 w 186"/>
                <a:gd name="T1" fmla="*/ 9 h 251"/>
                <a:gd name="T2" fmla="*/ 164 w 186"/>
                <a:gd name="T3" fmla="*/ 33 h 251"/>
                <a:gd name="T4" fmla="*/ 99 w 186"/>
                <a:gd name="T5" fmla="*/ 59 h 251"/>
                <a:gd name="T6" fmla="*/ 34 w 186"/>
                <a:gd name="T7" fmla="*/ 188 h 251"/>
                <a:gd name="T8" fmla="*/ 127 w 186"/>
                <a:gd name="T9" fmla="*/ 218 h 251"/>
                <a:gd name="T10" fmla="*/ 184 w 186"/>
                <a:gd name="T11" fmla="*/ 200 h 251"/>
                <a:gd name="T12" fmla="*/ 130 w 186"/>
                <a:gd name="T13" fmla="*/ 234 h 251"/>
                <a:gd name="T14" fmla="*/ 58 w 186"/>
                <a:gd name="T15" fmla="*/ 250 h 251"/>
                <a:gd name="T16" fmla="*/ 25 w 186"/>
                <a:gd name="T17" fmla="*/ 243 h 251"/>
                <a:gd name="T18" fmla="*/ 58 w 186"/>
                <a:gd name="T19" fmla="*/ 80 h 251"/>
                <a:gd name="T20" fmla="*/ 86 w 186"/>
                <a:gd name="T21" fmla="*/ 43 h 251"/>
                <a:gd name="T22" fmla="*/ 141 w 186"/>
                <a:gd name="T23" fmla="*/ 4 h 251"/>
                <a:gd name="T24" fmla="*/ 170 w 186"/>
                <a:gd name="T25" fmla="*/ 9 h 2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6"/>
                <a:gd name="T40" fmla="*/ 0 h 251"/>
                <a:gd name="T41" fmla="*/ 186 w 186"/>
                <a:gd name="T42" fmla="*/ 251 h 2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6" h="251">
                  <a:moveTo>
                    <a:pt x="170" y="9"/>
                  </a:moveTo>
                  <a:cubicBezTo>
                    <a:pt x="177" y="17"/>
                    <a:pt x="169" y="28"/>
                    <a:pt x="164" y="33"/>
                  </a:cubicBezTo>
                  <a:cubicBezTo>
                    <a:pt x="134" y="28"/>
                    <a:pt x="118" y="41"/>
                    <a:pt x="99" y="59"/>
                  </a:cubicBezTo>
                  <a:cubicBezTo>
                    <a:pt x="78" y="79"/>
                    <a:pt x="33" y="149"/>
                    <a:pt x="34" y="188"/>
                  </a:cubicBezTo>
                  <a:cubicBezTo>
                    <a:pt x="40" y="240"/>
                    <a:pt x="91" y="230"/>
                    <a:pt x="127" y="218"/>
                  </a:cubicBezTo>
                  <a:cubicBezTo>
                    <a:pt x="144" y="212"/>
                    <a:pt x="186" y="175"/>
                    <a:pt x="184" y="200"/>
                  </a:cubicBezTo>
                  <a:cubicBezTo>
                    <a:pt x="182" y="215"/>
                    <a:pt x="151" y="231"/>
                    <a:pt x="130" y="234"/>
                  </a:cubicBezTo>
                  <a:cubicBezTo>
                    <a:pt x="105" y="239"/>
                    <a:pt x="88" y="246"/>
                    <a:pt x="58" y="250"/>
                  </a:cubicBezTo>
                  <a:cubicBezTo>
                    <a:pt x="50" y="251"/>
                    <a:pt x="35" y="246"/>
                    <a:pt x="25" y="243"/>
                  </a:cubicBezTo>
                  <a:cubicBezTo>
                    <a:pt x="0" y="187"/>
                    <a:pt x="32" y="124"/>
                    <a:pt x="58" y="80"/>
                  </a:cubicBezTo>
                  <a:cubicBezTo>
                    <a:pt x="67" y="66"/>
                    <a:pt x="78" y="50"/>
                    <a:pt x="86" y="43"/>
                  </a:cubicBezTo>
                  <a:cubicBezTo>
                    <a:pt x="97" y="30"/>
                    <a:pt x="126" y="5"/>
                    <a:pt x="141" y="4"/>
                  </a:cubicBezTo>
                  <a:cubicBezTo>
                    <a:pt x="151" y="0"/>
                    <a:pt x="161" y="1"/>
                    <a:pt x="170" y="9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4111626" y="1781175"/>
              <a:ext cx="531813" cy="768350"/>
            </a:xfrm>
            <a:custGeom>
              <a:avLst/>
              <a:gdLst>
                <a:gd name="T0" fmla="*/ 107 w 142"/>
                <a:gd name="T1" fmla="*/ 5 h 205"/>
                <a:gd name="T2" fmla="*/ 105 w 142"/>
                <a:gd name="T3" fmla="*/ 24 h 205"/>
                <a:gd name="T4" fmla="*/ 59 w 142"/>
                <a:gd name="T5" fmla="*/ 52 h 205"/>
                <a:gd name="T6" fmla="*/ 25 w 142"/>
                <a:gd name="T7" fmla="*/ 159 h 205"/>
                <a:gd name="T8" fmla="*/ 100 w 142"/>
                <a:gd name="T9" fmla="*/ 171 h 205"/>
                <a:gd name="T10" fmla="*/ 142 w 142"/>
                <a:gd name="T11" fmla="*/ 150 h 205"/>
                <a:gd name="T12" fmla="*/ 105 w 142"/>
                <a:gd name="T13" fmla="*/ 182 h 205"/>
                <a:gd name="T14" fmla="*/ 51 w 142"/>
                <a:gd name="T15" fmla="*/ 204 h 205"/>
                <a:gd name="T16" fmla="*/ 26 w 142"/>
                <a:gd name="T17" fmla="*/ 202 h 205"/>
                <a:gd name="T18" fmla="*/ 30 w 142"/>
                <a:gd name="T19" fmla="*/ 74 h 205"/>
                <a:gd name="T20" fmla="*/ 47 w 142"/>
                <a:gd name="T21" fmla="*/ 42 h 205"/>
                <a:gd name="T22" fmla="*/ 84 w 142"/>
                <a:gd name="T23" fmla="*/ 5 h 205"/>
                <a:gd name="T24" fmla="*/ 107 w 142"/>
                <a:gd name="T25" fmla="*/ 5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2"/>
                <a:gd name="T40" fmla="*/ 0 h 205"/>
                <a:gd name="T41" fmla="*/ 142 w 142"/>
                <a:gd name="T42" fmla="*/ 205 h 2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2" h="205">
                  <a:moveTo>
                    <a:pt x="107" y="5"/>
                  </a:moveTo>
                  <a:cubicBezTo>
                    <a:pt x="114" y="10"/>
                    <a:pt x="109" y="20"/>
                    <a:pt x="105" y="24"/>
                  </a:cubicBezTo>
                  <a:cubicBezTo>
                    <a:pt x="82" y="24"/>
                    <a:pt x="72" y="36"/>
                    <a:pt x="59" y="52"/>
                  </a:cubicBezTo>
                  <a:cubicBezTo>
                    <a:pt x="45" y="70"/>
                    <a:pt x="19" y="129"/>
                    <a:pt x="25" y="159"/>
                  </a:cubicBezTo>
                  <a:cubicBezTo>
                    <a:pt x="36" y="198"/>
                    <a:pt x="74" y="184"/>
                    <a:pt x="100" y="171"/>
                  </a:cubicBezTo>
                  <a:cubicBezTo>
                    <a:pt x="113" y="164"/>
                    <a:pt x="140" y="130"/>
                    <a:pt x="142" y="150"/>
                  </a:cubicBezTo>
                  <a:cubicBezTo>
                    <a:pt x="142" y="161"/>
                    <a:pt x="120" y="178"/>
                    <a:pt x="105" y="182"/>
                  </a:cubicBezTo>
                  <a:cubicBezTo>
                    <a:pt x="86" y="190"/>
                    <a:pt x="74" y="197"/>
                    <a:pt x="51" y="204"/>
                  </a:cubicBezTo>
                  <a:cubicBezTo>
                    <a:pt x="46" y="205"/>
                    <a:pt x="33" y="204"/>
                    <a:pt x="26" y="202"/>
                  </a:cubicBezTo>
                  <a:cubicBezTo>
                    <a:pt x="0" y="163"/>
                    <a:pt x="16" y="111"/>
                    <a:pt x="30" y="74"/>
                  </a:cubicBezTo>
                  <a:cubicBezTo>
                    <a:pt x="35" y="62"/>
                    <a:pt x="42" y="48"/>
                    <a:pt x="47" y="42"/>
                  </a:cubicBezTo>
                  <a:cubicBezTo>
                    <a:pt x="54" y="30"/>
                    <a:pt x="73" y="8"/>
                    <a:pt x="84" y="5"/>
                  </a:cubicBezTo>
                  <a:cubicBezTo>
                    <a:pt x="92" y="1"/>
                    <a:pt x="100" y="0"/>
                    <a:pt x="107" y="5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5"/>
            <p:cNvSpPr>
              <a:spLocks noEditPoints="1"/>
            </p:cNvSpPr>
            <p:nvPr/>
          </p:nvSpPr>
          <p:spPr bwMode="auto">
            <a:xfrm>
              <a:off x="1757363" y="1739900"/>
              <a:ext cx="633413" cy="974725"/>
            </a:xfrm>
            <a:custGeom>
              <a:avLst/>
              <a:gdLst>
                <a:gd name="T0" fmla="*/ 124 w 169"/>
                <a:gd name="T1" fmla="*/ 1 h 260"/>
                <a:gd name="T2" fmla="*/ 141 w 169"/>
                <a:gd name="T3" fmla="*/ 144 h 260"/>
                <a:gd name="T4" fmla="*/ 168 w 169"/>
                <a:gd name="T5" fmla="*/ 151 h 260"/>
                <a:gd name="T6" fmla="*/ 142 w 169"/>
                <a:gd name="T7" fmla="*/ 159 h 260"/>
                <a:gd name="T8" fmla="*/ 157 w 169"/>
                <a:gd name="T9" fmla="*/ 253 h 260"/>
                <a:gd name="T10" fmla="*/ 138 w 169"/>
                <a:gd name="T11" fmla="*/ 217 h 260"/>
                <a:gd name="T12" fmla="*/ 125 w 169"/>
                <a:gd name="T13" fmla="*/ 162 h 260"/>
                <a:gd name="T14" fmla="*/ 55 w 169"/>
                <a:gd name="T15" fmla="*/ 176 h 260"/>
                <a:gd name="T16" fmla="*/ 8 w 169"/>
                <a:gd name="T17" fmla="*/ 238 h 260"/>
                <a:gd name="T18" fmla="*/ 19 w 169"/>
                <a:gd name="T19" fmla="*/ 192 h 260"/>
                <a:gd name="T20" fmla="*/ 0 w 169"/>
                <a:gd name="T21" fmla="*/ 183 h 260"/>
                <a:gd name="T22" fmla="*/ 26 w 169"/>
                <a:gd name="T23" fmla="*/ 164 h 260"/>
                <a:gd name="T24" fmla="*/ 90 w 169"/>
                <a:gd name="T25" fmla="*/ 1 h 260"/>
                <a:gd name="T26" fmla="*/ 99 w 169"/>
                <a:gd name="T27" fmla="*/ 9 h 260"/>
                <a:gd name="T28" fmla="*/ 124 w 169"/>
                <a:gd name="T29" fmla="*/ 1 h 260"/>
                <a:gd name="T30" fmla="*/ 64 w 169"/>
                <a:gd name="T31" fmla="*/ 155 h 260"/>
                <a:gd name="T32" fmla="*/ 124 w 169"/>
                <a:gd name="T33" fmla="*/ 145 h 260"/>
                <a:gd name="T34" fmla="*/ 111 w 169"/>
                <a:gd name="T35" fmla="*/ 37 h 260"/>
                <a:gd name="T36" fmla="*/ 106 w 169"/>
                <a:gd name="T37" fmla="*/ 34 h 260"/>
                <a:gd name="T38" fmla="*/ 64 w 169"/>
                <a:gd name="T39" fmla="*/ 155 h 260"/>
                <a:gd name="T40" fmla="*/ 46 w 169"/>
                <a:gd name="T41" fmla="*/ 163 h 260"/>
                <a:gd name="T42" fmla="*/ 83 w 169"/>
                <a:gd name="T43" fmla="*/ 47 h 260"/>
                <a:gd name="T44" fmla="*/ 46 w 169"/>
                <a:gd name="T45" fmla="*/ 163 h 2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260"/>
                <a:gd name="T71" fmla="*/ 169 w 169"/>
                <a:gd name="T72" fmla="*/ 260 h 26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260">
                  <a:moveTo>
                    <a:pt x="124" y="1"/>
                  </a:moveTo>
                  <a:cubicBezTo>
                    <a:pt x="133" y="46"/>
                    <a:pt x="138" y="95"/>
                    <a:pt x="141" y="144"/>
                  </a:cubicBezTo>
                  <a:cubicBezTo>
                    <a:pt x="149" y="142"/>
                    <a:pt x="169" y="137"/>
                    <a:pt x="168" y="151"/>
                  </a:cubicBezTo>
                  <a:cubicBezTo>
                    <a:pt x="167" y="163"/>
                    <a:pt x="155" y="160"/>
                    <a:pt x="142" y="159"/>
                  </a:cubicBezTo>
                  <a:cubicBezTo>
                    <a:pt x="139" y="195"/>
                    <a:pt x="169" y="229"/>
                    <a:pt x="157" y="253"/>
                  </a:cubicBezTo>
                  <a:cubicBezTo>
                    <a:pt x="135" y="251"/>
                    <a:pt x="141" y="239"/>
                    <a:pt x="138" y="217"/>
                  </a:cubicBezTo>
                  <a:cubicBezTo>
                    <a:pt x="134" y="197"/>
                    <a:pt x="126" y="184"/>
                    <a:pt x="125" y="162"/>
                  </a:cubicBezTo>
                  <a:cubicBezTo>
                    <a:pt x="102" y="168"/>
                    <a:pt x="73" y="167"/>
                    <a:pt x="55" y="176"/>
                  </a:cubicBezTo>
                  <a:cubicBezTo>
                    <a:pt x="50" y="205"/>
                    <a:pt x="45" y="260"/>
                    <a:pt x="8" y="238"/>
                  </a:cubicBezTo>
                  <a:cubicBezTo>
                    <a:pt x="13" y="226"/>
                    <a:pt x="15" y="207"/>
                    <a:pt x="19" y="192"/>
                  </a:cubicBezTo>
                  <a:cubicBezTo>
                    <a:pt x="14" y="190"/>
                    <a:pt x="1" y="193"/>
                    <a:pt x="0" y="183"/>
                  </a:cubicBezTo>
                  <a:cubicBezTo>
                    <a:pt x="1" y="169"/>
                    <a:pt x="11" y="165"/>
                    <a:pt x="26" y="164"/>
                  </a:cubicBezTo>
                  <a:cubicBezTo>
                    <a:pt x="48" y="114"/>
                    <a:pt x="58" y="47"/>
                    <a:pt x="90" y="1"/>
                  </a:cubicBezTo>
                  <a:cubicBezTo>
                    <a:pt x="97" y="1"/>
                    <a:pt x="94" y="8"/>
                    <a:pt x="99" y="9"/>
                  </a:cubicBezTo>
                  <a:cubicBezTo>
                    <a:pt x="104" y="2"/>
                    <a:pt x="109" y="0"/>
                    <a:pt x="124" y="1"/>
                  </a:cubicBezTo>
                  <a:close/>
                  <a:moveTo>
                    <a:pt x="64" y="155"/>
                  </a:moveTo>
                  <a:cubicBezTo>
                    <a:pt x="87" y="152"/>
                    <a:pt x="106" y="149"/>
                    <a:pt x="124" y="145"/>
                  </a:cubicBezTo>
                  <a:cubicBezTo>
                    <a:pt x="128" y="104"/>
                    <a:pt x="121" y="69"/>
                    <a:pt x="111" y="37"/>
                  </a:cubicBezTo>
                  <a:cubicBezTo>
                    <a:pt x="111" y="34"/>
                    <a:pt x="109" y="34"/>
                    <a:pt x="106" y="34"/>
                  </a:cubicBezTo>
                  <a:cubicBezTo>
                    <a:pt x="95" y="77"/>
                    <a:pt x="78" y="112"/>
                    <a:pt x="64" y="155"/>
                  </a:cubicBezTo>
                  <a:close/>
                  <a:moveTo>
                    <a:pt x="46" y="163"/>
                  </a:moveTo>
                  <a:cubicBezTo>
                    <a:pt x="59" y="125"/>
                    <a:pt x="80" y="83"/>
                    <a:pt x="83" y="47"/>
                  </a:cubicBezTo>
                  <a:cubicBezTo>
                    <a:pt x="70" y="82"/>
                    <a:pt x="52" y="124"/>
                    <a:pt x="46" y="163"/>
                  </a:cubicBezTo>
                  <a:close/>
                </a:path>
              </a:pathLst>
            </a:custGeom>
            <a:solidFill>
              <a:srgbClr val="08CFED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559764" y="2738601"/>
            <a:ext cx="4553236" cy="1377775"/>
            <a:chOff x="1162050" y="4419601"/>
            <a:chExt cx="3735388" cy="1130300"/>
          </a:xfrm>
        </p:grpSpPr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4373563" y="4419601"/>
              <a:ext cx="523875" cy="933450"/>
            </a:xfrm>
            <a:custGeom>
              <a:avLst/>
              <a:gdLst/>
              <a:ahLst/>
              <a:cxnLst>
                <a:cxn ang="0">
                  <a:pos x="104" y="9"/>
                </a:cxn>
                <a:cxn ang="0">
                  <a:pos x="101" y="17"/>
                </a:cxn>
                <a:cxn ang="0">
                  <a:pos x="100" y="42"/>
                </a:cxn>
                <a:cxn ang="0">
                  <a:pos x="102" y="53"/>
                </a:cxn>
                <a:cxn ang="0">
                  <a:pos x="70" y="75"/>
                </a:cxn>
                <a:cxn ang="0">
                  <a:pos x="99" y="72"/>
                </a:cxn>
                <a:cxn ang="0">
                  <a:pos x="95" y="113"/>
                </a:cxn>
                <a:cxn ang="0">
                  <a:pos x="71" y="117"/>
                </a:cxn>
                <a:cxn ang="0">
                  <a:pos x="69" y="129"/>
                </a:cxn>
                <a:cxn ang="0">
                  <a:pos x="96" y="128"/>
                </a:cxn>
                <a:cxn ang="0">
                  <a:pos x="99" y="139"/>
                </a:cxn>
                <a:cxn ang="0">
                  <a:pos x="95" y="152"/>
                </a:cxn>
                <a:cxn ang="0">
                  <a:pos x="92" y="177"/>
                </a:cxn>
                <a:cxn ang="0">
                  <a:pos x="85" y="171"/>
                </a:cxn>
                <a:cxn ang="0">
                  <a:pos x="47" y="176"/>
                </a:cxn>
                <a:cxn ang="0">
                  <a:pos x="10" y="184"/>
                </a:cxn>
                <a:cxn ang="0">
                  <a:pos x="6" y="179"/>
                </a:cxn>
                <a:cxn ang="0">
                  <a:pos x="0" y="179"/>
                </a:cxn>
                <a:cxn ang="0">
                  <a:pos x="6" y="10"/>
                </a:cxn>
                <a:cxn ang="0">
                  <a:pos x="21" y="11"/>
                </a:cxn>
                <a:cxn ang="0">
                  <a:pos x="73" y="10"/>
                </a:cxn>
                <a:cxn ang="0">
                  <a:pos x="104" y="9"/>
                </a:cxn>
                <a:cxn ang="0">
                  <a:pos x="17" y="19"/>
                </a:cxn>
                <a:cxn ang="0">
                  <a:pos x="21" y="27"/>
                </a:cxn>
                <a:cxn ang="0">
                  <a:pos x="13" y="83"/>
                </a:cxn>
                <a:cxn ang="0">
                  <a:pos x="12" y="154"/>
                </a:cxn>
                <a:cxn ang="0">
                  <a:pos x="16" y="157"/>
                </a:cxn>
                <a:cxn ang="0">
                  <a:pos x="9" y="175"/>
                </a:cxn>
                <a:cxn ang="0">
                  <a:pos x="49" y="168"/>
                </a:cxn>
                <a:cxn ang="0">
                  <a:pos x="77" y="164"/>
                </a:cxn>
                <a:cxn ang="0">
                  <a:pos x="87" y="165"/>
                </a:cxn>
                <a:cxn ang="0">
                  <a:pos x="89" y="138"/>
                </a:cxn>
                <a:cxn ang="0">
                  <a:pos x="60" y="135"/>
                </a:cxn>
                <a:cxn ang="0">
                  <a:pos x="58" y="112"/>
                </a:cxn>
                <a:cxn ang="0">
                  <a:pos x="92" y="104"/>
                </a:cxn>
                <a:cxn ang="0">
                  <a:pos x="90" y="81"/>
                </a:cxn>
                <a:cxn ang="0">
                  <a:pos x="62" y="83"/>
                </a:cxn>
                <a:cxn ang="0">
                  <a:pos x="60" y="58"/>
                </a:cxn>
                <a:cxn ang="0">
                  <a:pos x="65" y="52"/>
                </a:cxn>
                <a:cxn ang="0">
                  <a:pos x="93" y="50"/>
                </a:cxn>
                <a:cxn ang="0">
                  <a:pos x="92" y="12"/>
                </a:cxn>
                <a:cxn ang="0">
                  <a:pos x="17" y="19"/>
                </a:cxn>
                <a:cxn ang="0">
                  <a:pos x="11" y="23"/>
                </a:cxn>
                <a:cxn ang="0">
                  <a:pos x="15" y="22"/>
                </a:cxn>
                <a:cxn ang="0">
                  <a:pos x="11" y="19"/>
                </a:cxn>
                <a:cxn ang="0">
                  <a:pos x="11" y="23"/>
                </a:cxn>
                <a:cxn ang="0">
                  <a:pos x="7" y="148"/>
                </a:cxn>
                <a:cxn ang="0">
                  <a:pos x="6" y="138"/>
                </a:cxn>
                <a:cxn ang="0">
                  <a:pos x="7" y="148"/>
                </a:cxn>
              </a:cxnLst>
              <a:rect l="0" t="0" r="r" b="b"/>
              <a:pathLst>
                <a:path w="104" h="185">
                  <a:moveTo>
                    <a:pt x="104" y="9"/>
                  </a:moveTo>
                  <a:cubicBezTo>
                    <a:pt x="104" y="13"/>
                    <a:pt x="101" y="14"/>
                    <a:pt x="101" y="17"/>
                  </a:cubicBezTo>
                  <a:cubicBezTo>
                    <a:pt x="101" y="25"/>
                    <a:pt x="99" y="35"/>
                    <a:pt x="100" y="42"/>
                  </a:cubicBezTo>
                  <a:cubicBezTo>
                    <a:pt x="100" y="47"/>
                    <a:pt x="104" y="49"/>
                    <a:pt x="102" y="53"/>
                  </a:cubicBezTo>
                  <a:cubicBezTo>
                    <a:pt x="96" y="64"/>
                    <a:pt x="65" y="50"/>
                    <a:pt x="70" y="75"/>
                  </a:cubicBezTo>
                  <a:cubicBezTo>
                    <a:pt x="77" y="78"/>
                    <a:pt x="90" y="71"/>
                    <a:pt x="99" y="72"/>
                  </a:cubicBezTo>
                  <a:cubicBezTo>
                    <a:pt x="98" y="85"/>
                    <a:pt x="102" y="105"/>
                    <a:pt x="95" y="113"/>
                  </a:cubicBezTo>
                  <a:cubicBezTo>
                    <a:pt x="87" y="115"/>
                    <a:pt x="78" y="115"/>
                    <a:pt x="71" y="117"/>
                  </a:cubicBezTo>
                  <a:cubicBezTo>
                    <a:pt x="70" y="121"/>
                    <a:pt x="69" y="124"/>
                    <a:pt x="69" y="129"/>
                  </a:cubicBezTo>
                  <a:cubicBezTo>
                    <a:pt x="77" y="134"/>
                    <a:pt x="86" y="128"/>
                    <a:pt x="96" y="128"/>
                  </a:cubicBezTo>
                  <a:cubicBezTo>
                    <a:pt x="98" y="134"/>
                    <a:pt x="93" y="135"/>
                    <a:pt x="99" y="139"/>
                  </a:cubicBezTo>
                  <a:cubicBezTo>
                    <a:pt x="98" y="144"/>
                    <a:pt x="96" y="147"/>
                    <a:pt x="95" y="152"/>
                  </a:cubicBezTo>
                  <a:cubicBezTo>
                    <a:pt x="93" y="161"/>
                    <a:pt x="99" y="172"/>
                    <a:pt x="92" y="177"/>
                  </a:cubicBezTo>
                  <a:cubicBezTo>
                    <a:pt x="87" y="177"/>
                    <a:pt x="87" y="173"/>
                    <a:pt x="85" y="171"/>
                  </a:cubicBezTo>
                  <a:cubicBezTo>
                    <a:pt x="77" y="177"/>
                    <a:pt x="62" y="174"/>
                    <a:pt x="47" y="176"/>
                  </a:cubicBezTo>
                  <a:cubicBezTo>
                    <a:pt x="34" y="177"/>
                    <a:pt x="22" y="185"/>
                    <a:pt x="10" y="184"/>
                  </a:cubicBezTo>
                  <a:cubicBezTo>
                    <a:pt x="8" y="184"/>
                    <a:pt x="6" y="183"/>
                    <a:pt x="6" y="179"/>
                  </a:cubicBezTo>
                  <a:cubicBezTo>
                    <a:pt x="3" y="180"/>
                    <a:pt x="2" y="179"/>
                    <a:pt x="0" y="179"/>
                  </a:cubicBezTo>
                  <a:cubicBezTo>
                    <a:pt x="3" y="127"/>
                    <a:pt x="4" y="69"/>
                    <a:pt x="6" y="10"/>
                  </a:cubicBezTo>
                  <a:cubicBezTo>
                    <a:pt x="13" y="8"/>
                    <a:pt x="13" y="6"/>
                    <a:pt x="21" y="11"/>
                  </a:cubicBezTo>
                  <a:cubicBezTo>
                    <a:pt x="35" y="9"/>
                    <a:pt x="55" y="11"/>
                    <a:pt x="73" y="10"/>
                  </a:cubicBezTo>
                  <a:cubicBezTo>
                    <a:pt x="85" y="9"/>
                    <a:pt x="97" y="0"/>
                    <a:pt x="104" y="9"/>
                  </a:cubicBezTo>
                  <a:close/>
                  <a:moveTo>
                    <a:pt x="17" y="19"/>
                  </a:moveTo>
                  <a:cubicBezTo>
                    <a:pt x="18" y="22"/>
                    <a:pt x="21" y="23"/>
                    <a:pt x="21" y="27"/>
                  </a:cubicBezTo>
                  <a:cubicBezTo>
                    <a:pt x="12" y="39"/>
                    <a:pt x="14" y="61"/>
                    <a:pt x="13" y="83"/>
                  </a:cubicBezTo>
                  <a:cubicBezTo>
                    <a:pt x="12" y="108"/>
                    <a:pt x="14" y="132"/>
                    <a:pt x="12" y="154"/>
                  </a:cubicBezTo>
                  <a:cubicBezTo>
                    <a:pt x="13" y="156"/>
                    <a:pt x="17" y="154"/>
                    <a:pt x="16" y="157"/>
                  </a:cubicBezTo>
                  <a:cubicBezTo>
                    <a:pt x="15" y="164"/>
                    <a:pt x="17" y="174"/>
                    <a:pt x="9" y="175"/>
                  </a:cubicBezTo>
                  <a:cubicBezTo>
                    <a:pt x="23" y="180"/>
                    <a:pt x="36" y="170"/>
                    <a:pt x="49" y="168"/>
                  </a:cubicBezTo>
                  <a:cubicBezTo>
                    <a:pt x="58" y="166"/>
                    <a:pt x="68" y="169"/>
                    <a:pt x="77" y="164"/>
                  </a:cubicBezTo>
                  <a:cubicBezTo>
                    <a:pt x="81" y="164"/>
                    <a:pt x="83" y="166"/>
                    <a:pt x="87" y="165"/>
                  </a:cubicBezTo>
                  <a:cubicBezTo>
                    <a:pt x="88" y="156"/>
                    <a:pt x="89" y="146"/>
                    <a:pt x="89" y="138"/>
                  </a:cubicBezTo>
                  <a:cubicBezTo>
                    <a:pt x="81" y="136"/>
                    <a:pt x="64" y="144"/>
                    <a:pt x="60" y="135"/>
                  </a:cubicBezTo>
                  <a:cubicBezTo>
                    <a:pt x="63" y="125"/>
                    <a:pt x="58" y="124"/>
                    <a:pt x="58" y="112"/>
                  </a:cubicBezTo>
                  <a:cubicBezTo>
                    <a:pt x="68" y="108"/>
                    <a:pt x="84" y="110"/>
                    <a:pt x="92" y="104"/>
                  </a:cubicBezTo>
                  <a:cubicBezTo>
                    <a:pt x="90" y="94"/>
                    <a:pt x="93" y="90"/>
                    <a:pt x="90" y="81"/>
                  </a:cubicBezTo>
                  <a:cubicBezTo>
                    <a:pt x="80" y="81"/>
                    <a:pt x="72" y="86"/>
                    <a:pt x="62" y="83"/>
                  </a:cubicBezTo>
                  <a:cubicBezTo>
                    <a:pt x="61" y="76"/>
                    <a:pt x="63" y="65"/>
                    <a:pt x="60" y="58"/>
                  </a:cubicBezTo>
                  <a:cubicBezTo>
                    <a:pt x="62" y="55"/>
                    <a:pt x="64" y="54"/>
                    <a:pt x="65" y="52"/>
                  </a:cubicBezTo>
                  <a:cubicBezTo>
                    <a:pt x="76" y="53"/>
                    <a:pt x="83" y="50"/>
                    <a:pt x="93" y="50"/>
                  </a:cubicBezTo>
                  <a:cubicBezTo>
                    <a:pt x="93" y="38"/>
                    <a:pt x="96" y="24"/>
                    <a:pt x="92" y="12"/>
                  </a:cubicBezTo>
                  <a:cubicBezTo>
                    <a:pt x="69" y="17"/>
                    <a:pt x="40" y="15"/>
                    <a:pt x="17" y="19"/>
                  </a:cubicBezTo>
                  <a:close/>
                  <a:moveTo>
                    <a:pt x="11" y="23"/>
                  </a:moveTo>
                  <a:cubicBezTo>
                    <a:pt x="13" y="23"/>
                    <a:pt x="13" y="22"/>
                    <a:pt x="15" y="22"/>
                  </a:cubicBezTo>
                  <a:cubicBezTo>
                    <a:pt x="15" y="20"/>
                    <a:pt x="14" y="19"/>
                    <a:pt x="11" y="19"/>
                  </a:cubicBezTo>
                  <a:cubicBezTo>
                    <a:pt x="11" y="20"/>
                    <a:pt x="11" y="22"/>
                    <a:pt x="11" y="23"/>
                  </a:cubicBezTo>
                  <a:close/>
                  <a:moveTo>
                    <a:pt x="7" y="148"/>
                  </a:moveTo>
                  <a:cubicBezTo>
                    <a:pt x="7" y="145"/>
                    <a:pt x="8" y="136"/>
                    <a:pt x="6" y="138"/>
                  </a:cubicBezTo>
                  <a:cubicBezTo>
                    <a:pt x="7" y="141"/>
                    <a:pt x="6" y="150"/>
                    <a:pt x="7" y="14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1312863" y="4681538"/>
              <a:ext cx="252413" cy="273050"/>
            </a:xfrm>
            <a:custGeom>
              <a:avLst/>
              <a:gdLst/>
              <a:ahLst/>
              <a:cxnLst>
                <a:cxn ang="0">
                  <a:pos x="29" y="5"/>
                </a:cxn>
                <a:cxn ang="0">
                  <a:pos x="42" y="34"/>
                </a:cxn>
                <a:cxn ang="0">
                  <a:pos x="38" y="41"/>
                </a:cxn>
                <a:cxn ang="0">
                  <a:pos x="11" y="18"/>
                </a:cxn>
                <a:cxn ang="0">
                  <a:pos x="12" y="16"/>
                </a:cxn>
                <a:cxn ang="0">
                  <a:pos x="29" y="5"/>
                </a:cxn>
                <a:cxn ang="0">
                  <a:pos x="41" y="19"/>
                </a:cxn>
                <a:cxn ang="0">
                  <a:pos x="37" y="12"/>
                </a:cxn>
                <a:cxn ang="0">
                  <a:pos x="19" y="35"/>
                </a:cxn>
                <a:cxn ang="0">
                  <a:pos x="41" y="19"/>
                </a:cxn>
              </a:cxnLst>
              <a:rect l="0" t="0" r="r" b="b"/>
              <a:pathLst>
                <a:path w="50" h="54">
                  <a:moveTo>
                    <a:pt x="29" y="5"/>
                  </a:moveTo>
                  <a:cubicBezTo>
                    <a:pt x="49" y="0"/>
                    <a:pt x="50" y="21"/>
                    <a:pt x="42" y="34"/>
                  </a:cubicBezTo>
                  <a:cubicBezTo>
                    <a:pt x="41" y="36"/>
                    <a:pt x="38" y="41"/>
                    <a:pt x="38" y="41"/>
                  </a:cubicBezTo>
                  <a:cubicBezTo>
                    <a:pt x="25" y="54"/>
                    <a:pt x="0" y="40"/>
                    <a:pt x="11" y="18"/>
                  </a:cubicBezTo>
                  <a:cubicBezTo>
                    <a:pt x="11" y="18"/>
                    <a:pt x="12" y="17"/>
                    <a:pt x="12" y="16"/>
                  </a:cubicBezTo>
                  <a:cubicBezTo>
                    <a:pt x="14" y="13"/>
                    <a:pt x="23" y="6"/>
                    <a:pt x="29" y="5"/>
                  </a:cubicBezTo>
                  <a:close/>
                  <a:moveTo>
                    <a:pt x="41" y="19"/>
                  </a:moveTo>
                  <a:cubicBezTo>
                    <a:pt x="39" y="17"/>
                    <a:pt x="39" y="14"/>
                    <a:pt x="37" y="12"/>
                  </a:cubicBezTo>
                  <a:cubicBezTo>
                    <a:pt x="26" y="15"/>
                    <a:pt x="19" y="21"/>
                    <a:pt x="19" y="35"/>
                  </a:cubicBezTo>
                  <a:cubicBezTo>
                    <a:pt x="31" y="44"/>
                    <a:pt x="39" y="29"/>
                    <a:pt x="41" y="19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/>
            <p:cNvSpPr>
              <a:spLocks noEditPoints="1"/>
            </p:cNvSpPr>
            <p:nvPr/>
          </p:nvSpPr>
          <p:spPr bwMode="auto">
            <a:xfrm>
              <a:off x="1778000" y="4702176"/>
              <a:ext cx="192088" cy="217488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43"/>
                </a:cxn>
                <a:cxn ang="0">
                  <a:pos x="0" y="25"/>
                </a:cxn>
                <a:cxn ang="0">
                  <a:pos x="15" y="3"/>
                </a:cxn>
                <a:cxn ang="0">
                  <a:pos x="36" y="9"/>
                </a:cxn>
                <a:cxn ang="0">
                  <a:pos x="21" y="9"/>
                </a:cxn>
                <a:cxn ang="0">
                  <a:pos x="10" y="27"/>
                </a:cxn>
                <a:cxn ang="0">
                  <a:pos x="21" y="35"/>
                </a:cxn>
                <a:cxn ang="0">
                  <a:pos x="21" y="9"/>
                </a:cxn>
              </a:cxnLst>
              <a:rect l="0" t="0" r="r" b="b"/>
              <a:pathLst>
                <a:path w="38" h="43">
                  <a:moveTo>
                    <a:pt x="36" y="9"/>
                  </a:moveTo>
                  <a:cubicBezTo>
                    <a:pt x="38" y="24"/>
                    <a:pt x="31" y="42"/>
                    <a:pt x="18" y="43"/>
                  </a:cubicBezTo>
                  <a:cubicBezTo>
                    <a:pt x="9" y="43"/>
                    <a:pt x="0" y="33"/>
                    <a:pt x="0" y="25"/>
                  </a:cubicBezTo>
                  <a:cubicBezTo>
                    <a:pt x="0" y="17"/>
                    <a:pt x="8" y="5"/>
                    <a:pt x="15" y="3"/>
                  </a:cubicBezTo>
                  <a:cubicBezTo>
                    <a:pt x="22" y="0"/>
                    <a:pt x="28" y="4"/>
                    <a:pt x="36" y="9"/>
                  </a:cubicBezTo>
                  <a:close/>
                  <a:moveTo>
                    <a:pt x="21" y="9"/>
                  </a:moveTo>
                  <a:cubicBezTo>
                    <a:pt x="17" y="10"/>
                    <a:pt x="9" y="23"/>
                    <a:pt x="10" y="27"/>
                  </a:cubicBezTo>
                  <a:cubicBezTo>
                    <a:pt x="11" y="32"/>
                    <a:pt x="16" y="32"/>
                    <a:pt x="21" y="35"/>
                  </a:cubicBezTo>
                  <a:cubicBezTo>
                    <a:pt x="29" y="31"/>
                    <a:pt x="34" y="8"/>
                    <a:pt x="21" y="9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/>
            <p:cNvSpPr>
              <a:spLocks noEditPoints="1"/>
            </p:cNvSpPr>
            <p:nvPr/>
          </p:nvSpPr>
          <p:spPr bwMode="auto">
            <a:xfrm>
              <a:off x="2227263" y="4706938"/>
              <a:ext cx="201613" cy="227013"/>
            </a:xfrm>
            <a:custGeom>
              <a:avLst/>
              <a:gdLst/>
              <a:ahLst/>
              <a:cxnLst>
                <a:cxn ang="0">
                  <a:pos x="33" y="1"/>
                </a:cxn>
                <a:cxn ang="0">
                  <a:pos x="40" y="16"/>
                </a:cxn>
                <a:cxn ang="0">
                  <a:pos x="20" y="45"/>
                </a:cxn>
                <a:cxn ang="0">
                  <a:pos x="10" y="44"/>
                </a:cxn>
                <a:cxn ang="0">
                  <a:pos x="4" y="14"/>
                </a:cxn>
                <a:cxn ang="0">
                  <a:pos x="33" y="1"/>
                </a:cxn>
                <a:cxn ang="0">
                  <a:pos x="11" y="24"/>
                </a:cxn>
                <a:cxn ang="0">
                  <a:pos x="13" y="36"/>
                </a:cxn>
                <a:cxn ang="0">
                  <a:pos x="33" y="12"/>
                </a:cxn>
                <a:cxn ang="0">
                  <a:pos x="11" y="24"/>
                </a:cxn>
              </a:cxnLst>
              <a:rect l="0" t="0" r="r" b="b"/>
              <a:pathLst>
                <a:path w="40" h="45">
                  <a:moveTo>
                    <a:pt x="33" y="1"/>
                  </a:moveTo>
                  <a:cubicBezTo>
                    <a:pt x="37" y="4"/>
                    <a:pt x="40" y="9"/>
                    <a:pt x="40" y="16"/>
                  </a:cubicBezTo>
                  <a:cubicBezTo>
                    <a:pt x="39" y="23"/>
                    <a:pt x="27" y="43"/>
                    <a:pt x="20" y="45"/>
                  </a:cubicBezTo>
                  <a:cubicBezTo>
                    <a:pt x="16" y="45"/>
                    <a:pt x="13" y="43"/>
                    <a:pt x="10" y="44"/>
                  </a:cubicBezTo>
                  <a:cubicBezTo>
                    <a:pt x="2" y="36"/>
                    <a:pt x="0" y="27"/>
                    <a:pt x="4" y="14"/>
                  </a:cubicBezTo>
                  <a:cubicBezTo>
                    <a:pt x="11" y="7"/>
                    <a:pt x="19" y="0"/>
                    <a:pt x="33" y="1"/>
                  </a:cubicBezTo>
                  <a:close/>
                  <a:moveTo>
                    <a:pt x="11" y="24"/>
                  </a:moveTo>
                  <a:cubicBezTo>
                    <a:pt x="13" y="27"/>
                    <a:pt x="11" y="33"/>
                    <a:pt x="13" y="36"/>
                  </a:cubicBezTo>
                  <a:cubicBezTo>
                    <a:pt x="27" y="39"/>
                    <a:pt x="30" y="24"/>
                    <a:pt x="33" y="12"/>
                  </a:cubicBezTo>
                  <a:cubicBezTo>
                    <a:pt x="24" y="2"/>
                    <a:pt x="16" y="17"/>
                    <a:pt x="11" y="2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/>
            <p:cNvSpPr>
              <a:spLocks noEditPoints="1"/>
            </p:cNvSpPr>
            <p:nvPr/>
          </p:nvSpPr>
          <p:spPr bwMode="auto">
            <a:xfrm>
              <a:off x="1162050" y="4470401"/>
              <a:ext cx="3186113" cy="1079500"/>
            </a:xfrm>
            <a:custGeom>
              <a:avLst/>
              <a:gdLst/>
              <a:ahLst/>
              <a:cxnLst>
                <a:cxn ang="0">
                  <a:pos x="602" y="63"/>
                </a:cxn>
                <a:cxn ang="0">
                  <a:pos x="619" y="153"/>
                </a:cxn>
                <a:cxn ang="0">
                  <a:pos x="525" y="162"/>
                </a:cxn>
                <a:cxn ang="0">
                  <a:pos x="465" y="165"/>
                </a:cxn>
                <a:cxn ang="0">
                  <a:pos x="436" y="174"/>
                </a:cxn>
                <a:cxn ang="0">
                  <a:pos x="348" y="90"/>
                </a:cxn>
                <a:cxn ang="0">
                  <a:pos x="353" y="144"/>
                </a:cxn>
                <a:cxn ang="0">
                  <a:pos x="282" y="181"/>
                </a:cxn>
                <a:cxn ang="0">
                  <a:pos x="217" y="186"/>
                </a:cxn>
                <a:cxn ang="0">
                  <a:pos x="121" y="167"/>
                </a:cxn>
                <a:cxn ang="0">
                  <a:pos x="84" y="193"/>
                </a:cxn>
                <a:cxn ang="0">
                  <a:pos x="62" y="206"/>
                </a:cxn>
                <a:cxn ang="0">
                  <a:pos x="10" y="27"/>
                </a:cxn>
                <a:cxn ang="0">
                  <a:pos x="118" y="20"/>
                </a:cxn>
                <a:cxn ang="0">
                  <a:pos x="138" y="117"/>
                </a:cxn>
                <a:cxn ang="0">
                  <a:pos x="233" y="123"/>
                </a:cxn>
                <a:cxn ang="0">
                  <a:pos x="244" y="19"/>
                </a:cxn>
                <a:cxn ang="0">
                  <a:pos x="187" y="159"/>
                </a:cxn>
                <a:cxn ang="0">
                  <a:pos x="178" y="149"/>
                </a:cxn>
                <a:cxn ang="0">
                  <a:pos x="196" y="42"/>
                </a:cxn>
                <a:cxn ang="0">
                  <a:pos x="220" y="10"/>
                </a:cxn>
                <a:cxn ang="0">
                  <a:pos x="353" y="12"/>
                </a:cxn>
                <a:cxn ang="0">
                  <a:pos x="400" y="173"/>
                </a:cxn>
                <a:cxn ang="0">
                  <a:pos x="462" y="65"/>
                </a:cxn>
                <a:cxn ang="0">
                  <a:pos x="425" y="10"/>
                </a:cxn>
                <a:cxn ang="0">
                  <a:pos x="523" y="9"/>
                </a:cxn>
                <a:cxn ang="0">
                  <a:pos x="598" y="4"/>
                </a:cxn>
                <a:cxn ang="0">
                  <a:pos x="522" y="121"/>
                </a:cxn>
                <a:cxn ang="0">
                  <a:pos x="603" y="56"/>
                </a:cxn>
                <a:cxn ang="0">
                  <a:pos x="609" y="15"/>
                </a:cxn>
                <a:cxn ang="0">
                  <a:pos x="274" y="124"/>
                </a:cxn>
                <a:cxn ang="0">
                  <a:pos x="307" y="141"/>
                </a:cxn>
                <a:cxn ang="0">
                  <a:pos x="338" y="28"/>
                </a:cxn>
                <a:cxn ang="0">
                  <a:pos x="469" y="62"/>
                </a:cxn>
                <a:cxn ang="0">
                  <a:pos x="474" y="169"/>
                </a:cxn>
                <a:cxn ang="0">
                  <a:pos x="515" y="17"/>
                </a:cxn>
                <a:cxn ang="0">
                  <a:pos x="184" y="151"/>
                </a:cxn>
                <a:cxn ang="0">
                  <a:pos x="343" y="20"/>
                </a:cxn>
                <a:cxn ang="0">
                  <a:pos x="60" y="107"/>
                </a:cxn>
                <a:cxn ang="0">
                  <a:pos x="106" y="70"/>
                </a:cxn>
                <a:cxn ang="0">
                  <a:pos x="18" y="203"/>
                </a:cxn>
                <a:cxn ang="0">
                  <a:pos x="60" y="107"/>
                </a:cxn>
                <a:cxn ang="0">
                  <a:pos x="102" y="81"/>
                </a:cxn>
                <a:cxn ang="0">
                  <a:pos x="115" y="191"/>
                </a:cxn>
                <a:cxn ang="0">
                  <a:pos x="129" y="112"/>
                </a:cxn>
                <a:cxn ang="0">
                  <a:pos x="24" y="32"/>
                </a:cxn>
                <a:cxn ang="0">
                  <a:pos x="21" y="39"/>
                </a:cxn>
                <a:cxn ang="0">
                  <a:pos x="96" y="88"/>
                </a:cxn>
                <a:cxn ang="0">
                  <a:pos x="398" y="90"/>
                </a:cxn>
                <a:cxn ang="0">
                  <a:pos x="611" y="110"/>
                </a:cxn>
                <a:cxn ang="0">
                  <a:pos x="465" y="149"/>
                </a:cxn>
                <a:cxn ang="0">
                  <a:pos x="17" y="142"/>
                </a:cxn>
                <a:cxn ang="0">
                  <a:pos x="16" y="156"/>
                </a:cxn>
                <a:cxn ang="0">
                  <a:pos x="15" y="168"/>
                </a:cxn>
              </a:cxnLst>
              <a:rect l="0" t="0" r="r" b="b"/>
              <a:pathLst>
                <a:path w="631" h="214">
                  <a:moveTo>
                    <a:pt x="619" y="8"/>
                  </a:moveTo>
                  <a:cubicBezTo>
                    <a:pt x="620" y="13"/>
                    <a:pt x="617" y="14"/>
                    <a:pt x="617" y="18"/>
                  </a:cubicBezTo>
                  <a:cubicBezTo>
                    <a:pt x="618" y="33"/>
                    <a:pt x="613" y="50"/>
                    <a:pt x="619" y="59"/>
                  </a:cubicBezTo>
                  <a:cubicBezTo>
                    <a:pt x="618" y="63"/>
                    <a:pt x="620" y="65"/>
                    <a:pt x="618" y="68"/>
                  </a:cubicBezTo>
                  <a:cubicBezTo>
                    <a:pt x="611" y="71"/>
                    <a:pt x="609" y="64"/>
                    <a:pt x="602" y="63"/>
                  </a:cubicBezTo>
                  <a:cubicBezTo>
                    <a:pt x="583" y="61"/>
                    <a:pt x="547" y="100"/>
                    <a:pt x="573" y="111"/>
                  </a:cubicBezTo>
                  <a:cubicBezTo>
                    <a:pt x="595" y="114"/>
                    <a:pt x="604" y="99"/>
                    <a:pt x="620" y="99"/>
                  </a:cubicBezTo>
                  <a:cubicBezTo>
                    <a:pt x="626" y="109"/>
                    <a:pt x="622" y="123"/>
                    <a:pt x="623" y="138"/>
                  </a:cubicBezTo>
                  <a:cubicBezTo>
                    <a:pt x="625" y="140"/>
                    <a:pt x="627" y="131"/>
                    <a:pt x="631" y="135"/>
                  </a:cubicBezTo>
                  <a:cubicBezTo>
                    <a:pt x="631" y="142"/>
                    <a:pt x="624" y="148"/>
                    <a:pt x="619" y="153"/>
                  </a:cubicBezTo>
                  <a:cubicBezTo>
                    <a:pt x="612" y="162"/>
                    <a:pt x="608" y="168"/>
                    <a:pt x="594" y="170"/>
                  </a:cubicBezTo>
                  <a:cubicBezTo>
                    <a:pt x="587" y="172"/>
                    <a:pt x="580" y="173"/>
                    <a:pt x="575" y="173"/>
                  </a:cubicBezTo>
                  <a:cubicBezTo>
                    <a:pt x="548" y="176"/>
                    <a:pt x="529" y="160"/>
                    <a:pt x="519" y="142"/>
                  </a:cubicBezTo>
                  <a:cubicBezTo>
                    <a:pt x="516" y="145"/>
                    <a:pt x="520" y="150"/>
                    <a:pt x="519" y="156"/>
                  </a:cubicBezTo>
                  <a:cubicBezTo>
                    <a:pt x="519" y="160"/>
                    <a:pt x="526" y="157"/>
                    <a:pt x="525" y="162"/>
                  </a:cubicBezTo>
                  <a:cubicBezTo>
                    <a:pt x="525" y="163"/>
                    <a:pt x="525" y="165"/>
                    <a:pt x="525" y="167"/>
                  </a:cubicBezTo>
                  <a:cubicBezTo>
                    <a:pt x="521" y="171"/>
                    <a:pt x="517" y="167"/>
                    <a:pt x="513" y="167"/>
                  </a:cubicBezTo>
                  <a:cubicBezTo>
                    <a:pt x="502" y="167"/>
                    <a:pt x="492" y="173"/>
                    <a:pt x="482" y="175"/>
                  </a:cubicBezTo>
                  <a:cubicBezTo>
                    <a:pt x="476" y="177"/>
                    <a:pt x="467" y="178"/>
                    <a:pt x="462" y="173"/>
                  </a:cubicBezTo>
                  <a:cubicBezTo>
                    <a:pt x="460" y="168"/>
                    <a:pt x="467" y="168"/>
                    <a:pt x="465" y="165"/>
                  </a:cubicBezTo>
                  <a:cubicBezTo>
                    <a:pt x="465" y="160"/>
                    <a:pt x="460" y="161"/>
                    <a:pt x="459" y="157"/>
                  </a:cubicBezTo>
                  <a:cubicBezTo>
                    <a:pt x="457" y="130"/>
                    <a:pt x="460" y="105"/>
                    <a:pt x="456" y="74"/>
                  </a:cubicBezTo>
                  <a:cubicBezTo>
                    <a:pt x="450" y="74"/>
                    <a:pt x="445" y="75"/>
                    <a:pt x="439" y="75"/>
                  </a:cubicBezTo>
                  <a:cubicBezTo>
                    <a:pt x="432" y="80"/>
                    <a:pt x="434" y="97"/>
                    <a:pt x="434" y="112"/>
                  </a:cubicBezTo>
                  <a:cubicBezTo>
                    <a:pt x="434" y="135"/>
                    <a:pt x="435" y="156"/>
                    <a:pt x="436" y="174"/>
                  </a:cubicBezTo>
                  <a:cubicBezTo>
                    <a:pt x="433" y="177"/>
                    <a:pt x="429" y="174"/>
                    <a:pt x="427" y="172"/>
                  </a:cubicBezTo>
                  <a:cubicBezTo>
                    <a:pt x="422" y="177"/>
                    <a:pt x="414" y="177"/>
                    <a:pt x="406" y="180"/>
                  </a:cubicBezTo>
                  <a:cubicBezTo>
                    <a:pt x="400" y="182"/>
                    <a:pt x="395" y="188"/>
                    <a:pt x="386" y="182"/>
                  </a:cubicBezTo>
                  <a:cubicBezTo>
                    <a:pt x="389" y="151"/>
                    <a:pt x="391" y="112"/>
                    <a:pt x="391" y="80"/>
                  </a:cubicBezTo>
                  <a:cubicBezTo>
                    <a:pt x="375" y="83"/>
                    <a:pt x="353" y="74"/>
                    <a:pt x="348" y="90"/>
                  </a:cubicBezTo>
                  <a:cubicBezTo>
                    <a:pt x="342" y="89"/>
                    <a:pt x="331" y="91"/>
                    <a:pt x="326" y="89"/>
                  </a:cubicBezTo>
                  <a:cubicBezTo>
                    <a:pt x="311" y="94"/>
                    <a:pt x="294" y="117"/>
                    <a:pt x="310" y="133"/>
                  </a:cubicBezTo>
                  <a:cubicBezTo>
                    <a:pt x="323" y="136"/>
                    <a:pt x="333" y="131"/>
                    <a:pt x="340" y="124"/>
                  </a:cubicBezTo>
                  <a:cubicBezTo>
                    <a:pt x="344" y="125"/>
                    <a:pt x="347" y="127"/>
                    <a:pt x="351" y="128"/>
                  </a:cubicBezTo>
                  <a:cubicBezTo>
                    <a:pt x="352" y="135"/>
                    <a:pt x="351" y="139"/>
                    <a:pt x="353" y="144"/>
                  </a:cubicBezTo>
                  <a:cubicBezTo>
                    <a:pt x="354" y="149"/>
                    <a:pt x="359" y="153"/>
                    <a:pt x="359" y="158"/>
                  </a:cubicBezTo>
                  <a:cubicBezTo>
                    <a:pt x="360" y="164"/>
                    <a:pt x="357" y="169"/>
                    <a:pt x="353" y="174"/>
                  </a:cubicBezTo>
                  <a:cubicBezTo>
                    <a:pt x="351" y="176"/>
                    <a:pt x="347" y="179"/>
                    <a:pt x="345" y="180"/>
                  </a:cubicBezTo>
                  <a:cubicBezTo>
                    <a:pt x="333" y="186"/>
                    <a:pt x="317" y="196"/>
                    <a:pt x="296" y="191"/>
                  </a:cubicBezTo>
                  <a:cubicBezTo>
                    <a:pt x="291" y="188"/>
                    <a:pt x="287" y="184"/>
                    <a:pt x="282" y="181"/>
                  </a:cubicBezTo>
                  <a:cubicBezTo>
                    <a:pt x="282" y="184"/>
                    <a:pt x="283" y="188"/>
                    <a:pt x="281" y="188"/>
                  </a:cubicBezTo>
                  <a:cubicBezTo>
                    <a:pt x="268" y="181"/>
                    <a:pt x="246" y="191"/>
                    <a:pt x="237" y="182"/>
                  </a:cubicBezTo>
                  <a:cubicBezTo>
                    <a:pt x="232" y="177"/>
                    <a:pt x="234" y="166"/>
                    <a:pt x="228" y="158"/>
                  </a:cubicBezTo>
                  <a:cubicBezTo>
                    <a:pt x="229" y="150"/>
                    <a:pt x="231" y="140"/>
                    <a:pt x="228" y="132"/>
                  </a:cubicBezTo>
                  <a:cubicBezTo>
                    <a:pt x="215" y="137"/>
                    <a:pt x="218" y="169"/>
                    <a:pt x="217" y="186"/>
                  </a:cubicBezTo>
                  <a:cubicBezTo>
                    <a:pt x="208" y="187"/>
                    <a:pt x="198" y="185"/>
                    <a:pt x="187" y="188"/>
                  </a:cubicBezTo>
                  <a:cubicBezTo>
                    <a:pt x="184" y="188"/>
                    <a:pt x="181" y="191"/>
                    <a:pt x="178" y="192"/>
                  </a:cubicBezTo>
                  <a:cubicBezTo>
                    <a:pt x="174" y="192"/>
                    <a:pt x="170" y="189"/>
                    <a:pt x="166" y="190"/>
                  </a:cubicBezTo>
                  <a:cubicBezTo>
                    <a:pt x="155" y="190"/>
                    <a:pt x="147" y="197"/>
                    <a:pt x="135" y="198"/>
                  </a:cubicBezTo>
                  <a:cubicBezTo>
                    <a:pt x="129" y="189"/>
                    <a:pt x="124" y="179"/>
                    <a:pt x="121" y="167"/>
                  </a:cubicBezTo>
                  <a:cubicBezTo>
                    <a:pt x="118" y="177"/>
                    <a:pt x="121" y="190"/>
                    <a:pt x="127" y="194"/>
                  </a:cubicBezTo>
                  <a:cubicBezTo>
                    <a:pt x="126" y="203"/>
                    <a:pt x="119" y="199"/>
                    <a:pt x="113" y="199"/>
                  </a:cubicBezTo>
                  <a:cubicBezTo>
                    <a:pt x="106" y="199"/>
                    <a:pt x="99" y="201"/>
                    <a:pt x="92" y="201"/>
                  </a:cubicBezTo>
                  <a:cubicBezTo>
                    <a:pt x="88" y="201"/>
                    <a:pt x="90" y="208"/>
                    <a:pt x="84" y="206"/>
                  </a:cubicBezTo>
                  <a:cubicBezTo>
                    <a:pt x="79" y="202"/>
                    <a:pt x="83" y="198"/>
                    <a:pt x="84" y="193"/>
                  </a:cubicBezTo>
                  <a:cubicBezTo>
                    <a:pt x="87" y="165"/>
                    <a:pt x="90" y="130"/>
                    <a:pt x="89" y="97"/>
                  </a:cubicBezTo>
                  <a:cubicBezTo>
                    <a:pt x="81" y="100"/>
                    <a:pt x="76" y="106"/>
                    <a:pt x="69" y="110"/>
                  </a:cubicBezTo>
                  <a:cubicBezTo>
                    <a:pt x="65" y="136"/>
                    <a:pt x="64" y="160"/>
                    <a:pt x="62" y="187"/>
                  </a:cubicBezTo>
                  <a:cubicBezTo>
                    <a:pt x="62" y="189"/>
                    <a:pt x="63" y="191"/>
                    <a:pt x="65" y="193"/>
                  </a:cubicBezTo>
                  <a:cubicBezTo>
                    <a:pt x="59" y="198"/>
                    <a:pt x="65" y="199"/>
                    <a:pt x="62" y="206"/>
                  </a:cubicBezTo>
                  <a:cubicBezTo>
                    <a:pt x="39" y="206"/>
                    <a:pt x="23" y="211"/>
                    <a:pt x="3" y="214"/>
                  </a:cubicBezTo>
                  <a:cubicBezTo>
                    <a:pt x="0" y="206"/>
                    <a:pt x="1" y="199"/>
                    <a:pt x="2" y="187"/>
                  </a:cubicBezTo>
                  <a:cubicBezTo>
                    <a:pt x="3" y="166"/>
                    <a:pt x="10" y="145"/>
                    <a:pt x="12" y="124"/>
                  </a:cubicBezTo>
                  <a:cubicBezTo>
                    <a:pt x="14" y="95"/>
                    <a:pt x="12" y="66"/>
                    <a:pt x="16" y="37"/>
                  </a:cubicBezTo>
                  <a:cubicBezTo>
                    <a:pt x="16" y="32"/>
                    <a:pt x="9" y="34"/>
                    <a:pt x="10" y="27"/>
                  </a:cubicBezTo>
                  <a:cubicBezTo>
                    <a:pt x="11" y="24"/>
                    <a:pt x="15" y="22"/>
                    <a:pt x="18" y="24"/>
                  </a:cubicBezTo>
                  <a:cubicBezTo>
                    <a:pt x="36" y="17"/>
                    <a:pt x="62" y="15"/>
                    <a:pt x="86" y="17"/>
                  </a:cubicBezTo>
                  <a:cubicBezTo>
                    <a:pt x="94" y="18"/>
                    <a:pt x="100" y="20"/>
                    <a:pt x="106" y="25"/>
                  </a:cubicBezTo>
                  <a:cubicBezTo>
                    <a:pt x="110" y="24"/>
                    <a:pt x="111" y="20"/>
                    <a:pt x="114" y="19"/>
                  </a:cubicBezTo>
                  <a:cubicBezTo>
                    <a:pt x="114" y="19"/>
                    <a:pt x="117" y="20"/>
                    <a:pt x="118" y="20"/>
                  </a:cubicBezTo>
                  <a:cubicBezTo>
                    <a:pt x="121" y="19"/>
                    <a:pt x="123" y="17"/>
                    <a:pt x="128" y="17"/>
                  </a:cubicBezTo>
                  <a:cubicBezTo>
                    <a:pt x="130" y="17"/>
                    <a:pt x="133" y="18"/>
                    <a:pt x="136" y="19"/>
                  </a:cubicBezTo>
                  <a:cubicBezTo>
                    <a:pt x="158" y="22"/>
                    <a:pt x="168" y="28"/>
                    <a:pt x="176" y="45"/>
                  </a:cubicBezTo>
                  <a:cubicBezTo>
                    <a:pt x="179" y="52"/>
                    <a:pt x="182" y="64"/>
                    <a:pt x="179" y="75"/>
                  </a:cubicBezTo>
                  <a:cubicBezTo>
                    <a:pt x="174" y="95"/>
                    <a:pt x="155" y="106"/>
                    <a:pt x="138" y="117"/>
                  </a:cubicBezTo>
                  <a:cubicBezTo>
                    <a:pt x="151" y="138"/>
                    <a:pt x="167" y="157"/>
                    <a:pt x="178" y="180"/>
                  </a:cubicBezTo>
                  <a:cubicBezTo>
                    <a:pt x="180" y="180"/>
                    <a:pt x="181" y="180"/>
                    <a:pt x="182" y="182"/>
                  </a:cubicBezTo>
                  <a:cubicBezTo>
                    <a:pt x="193" y="182"/>
                    <a:pt x="199" y="180"/>
                    <a:pt x="210" y="178"/>
                  </a:cubicBezTo>
                  <a:cubicBezTo>
                    <a:pt x="212" y="158"/>
                    <a:pt x="212" y="135"/>
                    <a:pt x="222" y="121"/>
                  </a:cubicBezTo>
                  <a:cubicBezTo>
                    <a:pt x="227" y="121"/>
                    <a:pt x="230" y="122"/>
                    <a:pt x="233" y="123"/>
                  </a:cubicBezTo>
                  <a:cubicBezTo>
                    <a:pt x="238" y="143"/>
                    <a:pt x="230" y="168"/>
                    <a:pt x="247" y="179"/>
                  </a:cubicBezTo>
                  <a:cubicBezTo>
                    <a:pt x="258" y="180"/>
                    <a:pt x="265" y="178"/>
                    <a:pt x="274" y="178"/>
                  </a:cubicBezTo>
                  <a:cubicBezTo>
                    <a:pt x="272" y="151"/>
                    <a:pt x="266" y="119"/>
                    <a:pt x="262" y="88"/>
                  </a:cubicBezTo>
                  <a:cubicBezTo>
                    <a:pt x="261" y="76"/>
                    <a:pt x="256" y="63"/>
                    <a:pt x="255" y="51"/>
                  </a:cubicBezTo>
                  <a:cubicBezTo>
                    <a:pt x="252" y="36"/>
                    <a:pt x="255" y="26"/>
                    <a:pt x="244" y="19"/>
                  </a:cubicBezTo>
                  <a:cubicBezTo>
                    <a:pt x="237" y="18"/>
                    <a:pt x="230" y="18"/>
                    <a:pt x="220" y="19"/>
                  </a:cubicBezTo>
                  <a:cubicBezTo>
                    <a:pt x="215" y="31"/>
                    <a:pt x="212" y="45"/>
                    <a:pt x="210" y="59"/>
                  </a:cubicBezTo>
                  <a:cubicBezTo>
                    <a:pt x="207" y="76"/>
                    <a:pt x="206" y="95"/>
                    <a:pt x="201" y="111"/>
                  </a:cubicBezTo>
                  <a:cubicBezTo>
                    <a:pt x="200" y="115"/>
                    <a:pt x="197" y="118"/>
                    <a:pt x="196" y="121"/>
                  </a:cubicBezTo>
                  <a:cubicBezTo>
                    <a:pt x="193" y="133"/>
                    <a:pt x="190" y="146"/>
                    <a:pt x="187" y="159"/>
                  </a:cubicBezTo>
                  <a:cubicBezTo>
                    <a:pt x="190" y="161"/>
                    <a:pt x="188" y="151"/>
                    <a:pt x="192" y="152"/>
                  </a:cubicBezTo>
                  <a:cubicBezTo>
                    <a:pt x="193" y="159"/>
                    <a:pt x="192" y="172"/>
                    <a:pt x="186" y="176"/>
                  </a:cubicBezTo>
                  <a:cubicBezTo>
                    <a:pt x="182" y="175"/>
                    <a:pt x="178" y="172"/>
                    <a:pt x="181" y="167"/>
                  </a:cubicBezTo>
                  <a:cubicBezTo>
                    <a:pt x="178" y="166"/>
                    <a:pt x="174" y="167"/>
                    <a:pt x="174" y="165"/>
                  </a:cubicBezTo>
                  <a:cubicBezTo>
                    <a:pt x="171" y="159"/>
                    <a:pt x="176" y="155"/>
                    <a:pt x="178" y="149"/>
                  </a:cubicBezTo>
                  <a:cubicBezTo>
                    <a:pt x="180" y="141"/>
                    <a:pt x="182" y="130"/>
                    <a:pt x="184" y="119"/>
                  </a:cubicBezTo>
                  <a:cubicBezTo>
                    <a:pt x="185" y="109"/>
                    <a:pt x="188" y="99"/>
                    <a:pt x="189" y="90"/>
                  </a:cubicBezTo>
                  <a:cubicBezTo>
                    <a:pt x="190" y="87"/>
                    <a:pt x="189" y="83"/>
                    <a:pt x="189" y="80"/>
                  </a:cubicBezTo>
                  <a:cubicBezTo>
                    <a:pt x="191" y="69"/>
                    <a:pt x="195" y="57"/>
                    <a:pt x="197" y="47"/>
                  </a:cubicBezTo>
                  <a:cubicBezTo>
                    <a:pt x="197" y="45"/>
                    <a:pt x="196" y="43"/>
                    <a:pt x="196" y="42"/>
                  </a:cubicBezTo>
                  <a:cubicBezTo>
                    <a:pt x="196" y="39"/>
                    <a:pt x="198" y="36"/>
                    <a:pt x="199" y="33"/>
                  </a:cubicBezTo>
                  <a:cubicBezTo>
                    <a:pt x="201" y="26"/>
                    <a:pt x="201" y="20"/>
                    <a:pt x="200" y="13"/>
                  </a:cubicBezTo>
                  <a:cubicBezTo>
                    <a:pt x="202" y="12"/>
                    <a:pt x="204" y="10"/>
                    <a:pt x="206" y="9"/>
                  </a:cubicBezTo>
                  <a:cubicBezTo>
                    <a:pt x="211" y="8"/>
                    <a:pt x="210" y="12"/>
                    <a:pt x="212" y="13"/>
                  </a:cubicBezTo>
                  <a:cubicBezTo>
                    <a:pt x="217" y="14"/>
                    <a:pt x="217" y="10"/>
                    <a:pt x="220" y="10"/>
                  </a:cubicBezTo>
                  <a:cubicBezTo>
                    <a:pt x="222" y="11"/>
                    <a:pt x="222" y="13"/>
                    <a:pt x="224" y="13"/>
                  </a:cubicBezTo>
                  <a:cubicBezTo>
                    <a:pt x="230" y="13"/>
                    <a:pt x="243" y="11"/>
                    <a:pt x="254" y="13"/>
                  </a:cubicBezTo>
                  <a:cubicBezTo>
                    <a:pt x="261" y="33"/>
                    <a:pt x="262" y="60"/>
                    <a:pt x="267" y="82"/>
                  </a:cubicBezTo>
                  <a:cubicBezTo>
                    <a:pt x="272" y="36"/>
                    <a:pt x="306" y="10"/>
                    <a:pt x="350" y="9"/>
                  </a:cubicBezTo>
                  <a:cubicBezTo>
                    <a:pt x="351" y="10"/>
                    <a:pt x="350" y="13"/>
                    <a:pt x="353" y="12"/>
                  </a:cubicBezTo>
                  <a:cubicBezTo>
                    <a:pt x="353" y="28"/>
                    <a:pt x="349" y="50"/>
                    <a:pt x="350" y="72"/>
                  </a:cubicBezTo>
                  <a:cubicBezTo>
                    <a:pt x="366" y="75"/>
                    <a:pt x="381" y="74"/>
                    <a:pt x="402" y="73"/>
                  </a:cubicBezTo>
                  <a:cubicBezTo>
                    <a:pt x="404" y="74"/>
                    <a:pt x="404" y="78"/>
                    <a:pt x="402" y="78"/>
                  </a:cubicBezTo>
                  <a:cubicBezTo>
                    <a:pt x="403" y="80"/>
                    <a:pt x="407" y="79"/>
                    <a:pt x="407" y="82"/>
                  </a:cubicBezTo>
                  <a:cubicBezTo>
                    <a:pt x="406" y="112"/>
                    <a:pt x="400" y="144"/>
                    <a:pt x="400" y="173"/>
                  </a:cubicBezTo>
                  <a:cubicBezTo>
                    <a:pt x="408" y="175"/>
                    <a:pt x="416" y="168"/>
                    <a:pt x="427" y="169"/>
                  </a:cubicBezTo>
                  <a:cubicBezTo>
                    <a:pt x="431" y="148"/>
                    <a:pt x="428" y="118"/>
                    <a:pt x="427" y="97"/>
                  </a:cubicBezTo>
                  <a:cubicBezTo>
                    <a:pt x="427" y="89"/>
                    <a:pt x="431" y="81"/>
                    <a:pt x="423" y="76"/>
                  </a:cubicBezTo>
                  <a:cubicBezTo>
                    <a:pt x="423" y="71"/>
                    <a:pt x="426" y="70"/>
                    <a:pt x="428" y="67"/>
                  </a:cubicBezTo>
                  <a:cubicBezTo>
                    <a:pt x="437" y="69"/>
                    <a:pt x="454" y="69"/>
                    <a:pt x="462" y="65"/>
                  </a:cubicBezTo>
                  <a:cubicBezTo>
                    <a:pt x="461" y="48"/>
                    <a:pt x="463" y="34"/>
                    <a:pt x="459" y="19"/>
                  </a:cubicBezTo>
                  <a:cubicBezTo>
                    <a:pt x="442" y="16"/>
                    <a:pt x="412" y="17"/>
                    <a:pt x="387" y="16"/>
                  </a:cubicBezTo>
                  <a:cubicBezTo>
                    <a:pt x="375" y="15"/>
                    <a:pt x="361" y="20"/>
                    <a:pt x="355" y="10"/>
                  </a:cubicBezTo>
                  <a:cubicBezTo>
                    <a:pt x="357" y="2"/>
                    <a:pt x="366" y="7"/>
                    <a:pt x="370" y="9"/>
                  </a:cubicBezTo>
                  <a:cubicBezTo>
                    <a:pt x="385" y="10"/>
                    <a:pt x="406" y="9"/>
                    <a:pt x="425" y="10"/>
                  </a:cubicBezTo>
                  <a:cubicBezTo>
                    <a:pt x="428" y="10"/>
                    <a:pt x="431" y="11"/>
                    <a:pt x="434" y="11"/>
                  </a:cubicBezTo>
                  <a:cubicBezTo>
                    <a:pt x="444" y="11"/>
                    <a:pt x="457" y="4"/>
                    <a:pt x="460" y="15"/>
                  </a:cubicBezTo>
                  <a:cubicBezTo>
                    <a:pt x="462" y="15"/>
                    <a:pt x="462" y="12"/>
                    <a:pt x="465" y="12"/>
                  </a:cubicBezTo>
                  <a:cubicBezTo>
                    <a:pt x="472" y="16"/>
                    <a:pt x="483" y="14"/>
                    <a:pt x="498" y="13"/>
                  </a:cubicBezTo>
                  <a:cubicBezTo>
                    <a:pt x="508" y="12"/>
                    <a:pt x="516" y="8"/>
                    <a:pt x="523" y="9"/>
                  </a:cubicBezTo>
                  <a:cubicBezTo>
                    <a:pt x="527" y="18"/>
                    <a:pt x="521" y="25"/>
                    <a:pt x="520" y="32"/>
                  </a:cubicBezTo>
                  <a:cubicBezTo>
                    <a:pt x="518" y="41"/>
                    <a:pt x="518" y="51"/>
                    <a:pt x="518" y="61"/>
                  </a:cubicBezTo>
                  <a:cubicBezTo>
                    <a:pt x="517" y="74"/>
                    <a:pt x="517" y="88"/>
                    <a:pt x="517" y="103"/>
                  </a:cubicBezTo>
                  <a:cubicBezTo>
                    <a:pt x="519" y="75"/>
                    <a:pt x="527" y="52"/>
                    <a:pt x="539" y="33"/>
                  </a:cubicBezTo>
                  <a:cubicBezTo>
                    <a:pt x="555" y="20"/>
                    <a:pt x="572" y="7"/>
                    <a:pt x="598" y="4"/>
                  </a:cubicBezTo>
                  <a:cubicBezTo>
                    <a:pt x="600" y="3"/>
                    <a:pt x="603" y="2"/>
                    <a:pt x="604" y="1"/>
                  </a:cubicBezTo>
                  <a:cubicBezTo>
                    <a:pt x="605" y="0"/>
                    <a:pt x="605" y="1"/>
                    <a:pt x="605" y="1"/>
                  </a:cubicBezTo>
                  <a:cubicBezTo>
                    <a:pt x="612" y="2"/>
                    <a:pt x="615" y="4"/>
                    <a:pt x="619" y="8"/>
                  </a:cubicBezTo>
                  <a:close/>
                  <a:moveTo>
                    <a:pt x="535" y="55"/>
                  </a:moveTo>
                  <a:cubicBezTo>
                    <a:pt x="527" y="73"/>
                    <a:pt x="521" y="98"/>
                    <a:pt x="522" y="121"/>
                  </a:cubicBezTo>
                  <a:cubicBezTo>
                    <a:pt x="525" y="167"/>
                    <a:pt x="579" y="175"/>
                    <a:pt x="610" y="152"/>
                  </a:cubicBezTo>
                  <a:cubicBezTo>
                    <a:pt x="605" y="142"/>
                    <a:pt x="607" y="125"/>
                    <a:pt x="602" y="113"/>
                  </a:cubicBezTo>
                  <a:cubicBezTo>
                    <a:pt x="595" y="117"/>
                    <a:pt x="584" y="120"/>
                    <a:pt x="574" y="119"/>
                  </a:cubicBezTo>
                  <a:cubicBezTo>
                    <a:pt x="560" y="117"/>
                    <a:pt x="556" y="105"/>
                    <a:pt x="556" y="93"/>
                  </a:cubicBezTo>
                  <a:cubicBezTo>
                    <a:pt x="566" y="75"/>
                    <a:pt x="580" y="57"/>
                    <a:pt x="603" y="56"/>
                  </a:cubicBezTo>
                  <a:cubicBezTo>
                    <a:pt x="602" y="46"/>
                    <a:pt x="603" y="33"/>
                    <a:pt x="602" y="22"/>
                  </a:cubicBezTo>
                  <a:cubicBezTo>
                    <a:pt x="602" y="18"/>
                    <a:pt x="604" y="13"/>
                    <a:pt x="600" y="11"/>
                  </a:cubicBezTo>
                  <a:cubicBezTo>
                    <a:pt x="567" y="16"/>
                    <a:pt x="547" y="29"/>
                    <a:pt x="535" y="55"/>
                  </a:cubicBezTo>
                  <a:close/>
                  <a:moveTo>
                    <a:pt x="610" y="18"/>
                  </a:moveTo>
                  <a:cubicBezTo>
                    <a:pt x="610" y="17"/>
                    <a:pt x="610" y="12"/>
                    <a:pt x="609" y="15"/>
                  </a:cubicBezTo>
                  <a:cubicBezTo>
                    <a:pt x="608" y="19"/>
                    <a:pt x="609" y="20"/>
                    <a:pt x="610" y="18"/>
                  </a:cubicBezTo>
                  <a:close/>
                  <a:moveTo>
                    <a:pt x="316" y="22"/>
                  </a:moveTo>
                  <a:cubicBezTo>
                    <a:pt x="297" y="33"/>
                    <a:pt x="282" y="47"/>
                    <a:pt x="278" y="73"/>
                  </a:cubicBezTo>
                  <a:cubicBezTo>
                    <a:pt x="275" y="79"/>
                    <a:pt x="269" y="87"/>
                    <a:pt x="268" y="96"/>
                  </a:cubicBezTo>
                  <a:cubicBezTo>
                    <a:pt x="267" y="106"/>
                    <a:pt x="272" y="115"/>
                    <a:pt x="274" y="124"/>
                  </a:cubicBezTo>
                  <a:cubicBezTo>
                    <a:pt x="276" y="137"/>
                    <a:pt x="276" y="154"/>
                    <a:pt x="281" y="165"/>
                  </a:cubicBezTo>
                  <a:cubicBezTo>
                    <a:pt x="283" y="171"/>
                    <a:pt x="293" y="182"/>
                    <a:pt x="299" y="184"/>
                  </a:cubicBezTo>
                  <a:cubicBezTo>
                    <a:pt x="313" y="189"/>
                    <a:pt x="329" y="180"/>
                    <a:pt x="343" y="173"/>
                  </a:cubicBezTo>
                  <a:cubicBezTo>
                    <a:pt x="339" y="165"/>
                    <a:pt x="338" y="152"/>
                    <a:pt x="335" y="138"/>
                  </a:cubicBezTo>
                  <a:cubicBezTo>
                    <a:pt x="327" y="144"/>
                    <a:pt x="318" y="139"/>
                    <a:pt x="307" y="141"/>
                  </a:cubicBezTo>
                  <a:cubicBezTo>
                    <a:pt x="302" y="135"/>
                    <a:pt x="296" y="127"/>
                    <a:pt x="296" y="119"/>
                  </a:cubicBezTo>
                  <a:cubicBezTo>
                    <a:pt x="295" y="101"/>
                    <a:pt x="313" y="89"/>
                    <a:pt x="324" y="82"/>
                  </a:cubicBezTo>
                  <a:cubicBezTo>
                    <a:pt x="329" y="79"/>
                    <a:pt x="339" y="85"/>
                    <a:pt x="343" y="80"/>
                  </a:cubicBezTo>
                  <a:cubicBezTo>
                    <a:pt x="344" y="74"/>
                    <a:pt x="340" y="79"/>
                    <a:pt x="338" y="75"/>
                  </a:cubicBezTo>
                  <a:cubicBezTo>
                    <a:pt x="338" y="62"/>
                    <a:pt x="338" y="43"/>
                    <a:pt x="338" y="28"/>
                  </a:cubicBezTo>
                  <a:cubicBezTo>
                    <a:pt x="338" y="24"/>
                    <a:pt x="341" y="19"/>
                    <a:pt x="336" y="17"/>
                  </a:cubicBezTo>
                  <a:cubicBezTo>
                    <a:pt x="329" y="18"/>
                    <a:pt x="324" y="21"/>
                    <a:pt x="316" y="22"/>
                  </a:cubicBezTo>
                  <a:close/>
                  <a:moveTo>
                    <a:pt x="477" y="21"/>
                  </a:moveTo>
                  <a:cubicBezTo>
                    <a:pt x="475" y="24"/>
                    <a:pt x="472" y="25"/>
                    <a:pt x="468" y="24"/>
                  </a:cubicBezTo>
                  <a:cubicBezTo>
                    <a:pt x="469" y="40"/>
                    <a:pt x="467" y="46"/>
                    <a:pt x="469" y="62"/>
                  </a:cubicBezTo>
                  <a:cubicBezTo>
                    <a:pt x="469" y="65"/>
                    <a:pt x="474" y="63"/>
                    <a:pt x="474" y="66"/>
                  </a:cubicBezTo>
                  <a:cubicBezTo>
                    <a:pt x="473" y="68"/>
                    <a:pt x="470" y="69"/>
                    <a:pt x="469" y="72"/>
                  </a:cubicBezTo>
                  <a:cubicBezTo>
                    <a:pt x="471" y="103"/>
                    <a:pt x="469" y="126"/>
                    <a:pt x="472" y="157"/>
                  </a:cubicBezTo>
                  <a:cubicBezTo>
                    <a:pt x="473" y="159"/>
                    <a:pt x="476" y="159"/>
                    <a:pt x="475" y="162"/>
                  </a:cubicBezTo>
                  <a:cubicBezTo>
                    <a:pt x="476" y="166"/>
                    <a:pt x="473" y="165"/>
                    <a:pt x="474" y="169"/>
                  </a:cubicBezTo>
                  <a:cubicBezTo>
                    <a:pt x="489" y="168"/>
                    <a:pt x="497" y="161"/>
                    <a:pt x="511" y="160"/>
                  </a:cubicBezTo>
                  <a:cubicBezTo>
                    <a:pt x="513" y="154"/>
                    <a:pt x="513" y="145"/>
                    <a:pt x="512" y="136"/>
                  </a:cubicBezTo>
                  <a:cubicBezTo>
                    <a:pt x="511" y="124"/>
                    <a:pt x="511" y="111"/>
                    <a:pt x="511" y="97"/>
                  </a:cubicBezTo>
                  <a:cubicBezTo>
                    <a:pt x="512" y="79"/>
                    <a:pt x="512" y="60"/>
                    <a:pt x="513" y="45"/>
                  </a:cubicBezTo>
                  <a:cubicBezTo>
                    <a:pt x="513" y="35"/>
                    <a:pt x="514" y="26"/>
                    <a:pt x="515" y="17"/>
                  </a:cubicBezTo>
                  <a:cubicBezTo>
                    <a:pt x="502" y="18"/>
                    <a:pt x="491" y="20"/>
                    <a:pt x="477" y="21"/>
                  </a:cubicBezTo>
                  <a:close/>
                  <a:moveTo>
                    <a:pt x="210" y="20"/>
                  </a:moveTo>
                  <a:cubicBezTo>
                    <a:pt x="210" y="21"/>
                    <a:pt x="208" y="21"/>
                    <a:pt x="208" y="22"/>
                  </a:cubicBezTo>
                  <a:cubicBezTo>
                    <a:pt x="203" y="42"/>
                    <a:pt x="199" y="64"/>
                    <a:pt x="195" y="87"/>
                  </a:cubicBezTo>
                  <a:cubicBezTo>
                    <a:pt x="192" y="109"/>
                    <a:pt x="186" y="131"/>
                    <a:pt x="184" y="151"/>
                  </a:cubicBezTo>
                  <a:cubicBezTo>
                    <a:pt x="197" y="111"/>
                    <a:pt x="204" y="64"/>
                    <a:pt x="213" y="20"/>
                  </a:cubicBezTo>
                  <a:cubicBezTo>
                    <a:pt x="212" y="20"/>
                    <a:pt x="211" y="20"/>
                    <a:pt x="210" y="20"/>
                  </a:cubicBezTo>
                  <a:close/>
                  <a:moveTo>
                    <a:pt x="345" y="60"/>
                  </a:moveTo>
                  <a:cubicBezTo>
                    <a:pt x="344" y="47"/>
                    <a:pt x="348" y="33"/>
                    <a:pt x="345" y="21"/>
                  </a:cubicBezTo>
                  <a:cubicBezTo>
                    <a:pt x="345" y="20"/>
                    <a:pt x="344" y="20"/>
                    <a:pt x="343" y="20"/>
                  </a:cubicBezTo>
                  <a:cubicBezTo>
                    <a:pt x="347" y="32"/>
                    <a:pt x="339" y="50"/>
                    <a:pt x="345" y="60"/>
                  </a:cubicBezTo>
                  <a:close/>
                  <a:moveTo>
                    <a:pt x="610" y="23"/>
                  </a:moveTo>
                  <a:cubicBezTo>
                    <a:pt x="610" y="21"/>
                    <a:pt x="609" y="19"/>
                    <a:pt x="609" y="21"/>
                  </a:cubicBezTo>
                  <a:cubicBezTo>
                    <a:pt x="609" y="22"/>
                    <a:pt x="609" y="24"/>
                    <a:pt x="610" y="23"/>
                  </a:cubicBezTo>
                  <a:close/>
                  <a:moveTo>
                    <a:pt x="60" y="107"/>
                  </a:moveTo>
                  <a:cubicBezTo>
                    <a:pt x="62" y="106"/>
                    <a:pt x="65" y="105"/>
                    <a:pt x="68" y="104"/>
                  </a:cubicBezTo>
                  <a:cubicBezTo>
                    <a:pt x="74" y="99"/>
                    <a:pt x="83" y="93"/>
                    <a:pt x="88" y="88"/>
                  </a:cubicBezTo>
                  <a:cubicBezTo>
                    <a:pt x="88" y="87"/>
                    <a:pt x="90" y="88"/>
                    <a:pt x="90" y="88"/>
                  </a:cubicBezTo>
                  <a:cubicBezTo>
                    <a:pt x="93" y="86"/>
                    <a:pt x="95" y="81"/>
                    <a:pt x="97" y="78"/>
                  </a:cubicBezTo>
                  <a:cubicBezTo>
                    <a:pt x="100" y="75"/>
                    <a:pt x="104" y="72"/>
                    <a:pt x="106" y="70"/>
                  </a:cubicBezTo>
                  <a:cubicBezTo>
                    <a:pt x="109" y="64"/>
                    <a:pt x="112" y="52"/>
                    <a:pt x="111" y="44"/>
                  </a:cubicBezTo>
                  <a:cubicBezTo>
                    <a:pt x="107" y="15"/>
                    <a:pt x="53" y="20"/>
                    <a:pt x="28" y="27"/>
                  </a:cubicBezTo>
                  <a:cubicBezTo>
                    <a:pt x="32" y="27"/>
                    <a:pt x="32" y="29"/>
                    <a:pt x="33" y="31"/>
                  </a:cubicBezTo>
                  <a:cubicBezTo>
                    <a:pt x="25" y="47"/>
                    <a:pt x="26" y="70"/>
                    <a:pt x="24" y="93"/>
                  </a:cubicBezTo>
                  <a:cubicBezTo>
                    <a:pt x="22" y="126"/>
                    <a:pt x="18" y="168"/>
                    <a:pt x="18" y="203"/>
                  </a:cubicBezTo>
                  <a:cubicBezTo>
                    <a:pt x="32" y="203"/>
                    <a:pt x="45" y="200"/>
                    <a:pt x="56" y="196"/>
                  </a:cubicBezTo>
                  <a:cubicBezTo>
                    <a:pt x="51" y="186"/>
                    <a:pt x="57" y="175"/>
                    <a:pt x="59" y="163"/>
                  </a:cubicBezTo>
                  <a:cubicBezTo>
                    <a:pt x="61" y="148"/>
                    <a:pt x="60" y="135"/>
                    <a:pt x="61" y="118"/>
                  </a:cubicBezTo>
                  <a:cubicBezTo>
                    <a:pt x="58" y="115"/>
                    <a:pt x="55" y="125"/>
                    <a:pt x="50" y="121"/>
                  </a:cubicBezTo>
                  <a:cubicBezTo>
                    <a:pt x="49" y="112"/>
                    <a:pt x="59" y="114"/>
                    <a:pt x="60" y="107"/>
                  </a:cubicBezTo>
                  <a:close/>
                  <a:moveTo>
                    <a:pt x="129" y="112"/>
                  </a:moveTo>
                  <a:cubicBezTo>
                    <a:pt x="156" y="106"/>
                    <a:pt x="176" y="87"/>
                    <a:pt x="173" y="54"/>
                  </a:cubicBezTo>
                  <a:cubicBezTo>
                    <a:pt x="166" y="40"/>
                    <a:pt x="159" y="28"/>
                    <a:pt x="142" y="25"/>
                  </a:cubicBezTo>
                  <a:cubicBezTo>
                    <a:pt x="133" y="24"/>
                    <a:pt x="121" y="25"/>
                    <a:pt x="112" y="29"/>
                  </a:cubicBezTo>
                  <a:cubicBezTo>
                    <a:pt x="123" y="43"/>
                    <a:pt x="114" y="74"/>
                    <a:pt x="102" y="81"/>
                  </a:cubicBezTo>
                  <a:cubicBezTo>
                    <a:pt x="102" y="85"/>
                    <a:pt x="106" y="85"/>
                    <a:pt x="105" y="89"/>
                  </a:cubicBezTo>
                  <a:cubicBezTo>
                    <a:pt x="101" y="107"/>
                    <a:pt x="102" y="134"/>
                    <a:pt x="101" y="157"/>
                  </a:cubicBezTo>
                  <a:cubicBezTo>
                    <a:pt x="101" y="167"/>
                    <a:pt x="97" y="178"/>
                    <a:pt x="101" y="185"/>
                  </a:cubicBezTo>
                  <a:cubicBezTo>
                    <a:pt x="100" y="188"/>
                    <a:pt x="99" y="191"/>
                    <a:pt x="98" y="193"/>
                  </a:cubicBezTo>
                  <a:cubicBezTo>
                    <a:pt x="104" y="196"/>
                    <a:pt x="110" y="189"/>
                    <a:pt x="115" y="191"/>
                  </a:cubicBezTo>
                  <a:cubicBezTo>
                    <a:pt x="114" y="177"/>
                    <a:pt x="107" y="141"/>
                    <a:pt x="126" y="150"/>
                  </a:cubicBezTo>
                  <a:cubicBezTo>
                    <a:pt x="125" y="166"/>
                    <a:pt x="131" y="180"/>
                    <a:pt x="138" y="190"/>
                  </a:cubicBezTo>
                  <a:cubicBezTo>
                    <a:pt x="148" y="188"/>
                    <a:pt x="161" y="185"/>
                    <a:pt x="169" y="180"/>
                  </a:cubicBezTo>
                  <a:cubicBezTo>
                    <a:pt x="156" y="158"/>
                    <a:pt x="142" y="137"/>
                    <a:pt x="127" y="117"/>
                  </a:cubicBezTo>
                  <a:cubicBezTo>
                    <a:pt x="128" y="116"/>
                    <a:pt x="128" y="114"/>
                    <a:pt x="129" y="112"/>
                  </a:cubicBezTo>
                  <a:close/>
                  <a:moveTo>
                    <a:pt x="610" y="49"/>
                  </a:moveTo>
                  <a:cubicBezTo>
                    <a:pt x="610" y="45"/>
                    <a:pt x="613" y="32"/>
                    <a:pt x="609" y="25"/>
                  </a:cubicBezTo>
                  <a:cubicBezTo>
                    <a:pt x="610" y="34"/>
                    <a:pt x="607" y="43"/>
                    <a:pt x="610" y="49"/>
                  </a:cubicBezTo>
                  <a:close/>
                  <a:moveTo>
                    <a:pt x="22" y="31"/>
                  </a:moveTo>
                  <a:cubicBezTo>
                    <a:pt x="23" y="31"/>
                    <a:pt x="23" y="32"/>
                    <a:pt x="24" y="32"/>
                  </a:cubicBezTo>
                  <a:cubicBezTo>
                    <a:pt x="24" y="31"/>
                    <a:pt x="24" y="29"/>
                    <a:pt x="22" y="29"/>
                  </a:cubicBezTo>
                  <a:cubicBezTo>
                    <a:pt x="22" y="30"/>
                    <a:pt x="22" y="31"/>
                    <a:pt x="22" y="31"/>
                  </a:cubicBezTo>
                  <a:close/>
                  <a:moveTo>
                    <a:pt x="18" y="130"/>
                  </a:moveTo>
                  <a:cubicBezTo>
                    <a:pt x="19" y="101"/>
                    <a:pt x="20" y="69"/>
                    <a:pt x="23" y="40"/>
                  </a:cubicBezTo>
                  <a:cubicBezTo>
                    <a:pt x="23" y="39"/>
                    <a:pt x="22" y="39"/>
                    <a:pt x="21" y="39"/>
                  </a:cubicBezTo>
                  <a:cubicBezTo>
                    <a:pt x="19" y="67"/>
                    <a:pt x="16" y="103"/>
                    <a:pt x="18" y="130"/>
                  </a:cubicBezTo>
                  <a:close/>
                  <a:moveTo>
                    <a:pt x="90" y="184"/>
                  </a:moveTo>
                  <a:cubicBezTo>
                    <a:pt x="89" y="186"/>
                    <a:pt x="86" y="192"/>
                    <a:pt x="90" y="193"/>
                  </a:cubicBezTo>
                  <a:cubicBezTo>
                    <a:pt x="97" y="168"/>
                    <a:pt x="97" y="140"/>
                    <a:pt x="97" y="118"/>
                  </a:cubicBezTo>
                  <a:cubicBezTo>
                    <a:pt x="97" y="108"/>
                    <a:pt x="98" y="98"/>
                    <a:pt x="96" y="88"/>
                  </a:cubicBezTo>
                  <a:cubicBezTo>
                    <a:pt x="95" y="120"/>
                    <a:pt x="92" y="152"/>
                    <a:pt x="90" y="184"/>
                  </a:cubicBezTo>
                  <a:close/>
                  <a:moveTo>
                    <a:pt x="392" y="171"/>
                  </a:moveTo>
                  <a:cubicBezTo>
                    <a:pt x="395" y="170"/>
                    <a:pt x="395" y="165"/>
                    <a:pt x="395" y="163"/>
                  </a:cubicBezTo>
                  <a:cubicBezTo>
                    <a:pt x="398" y="137"/>
                    <a:pt x="400" y="117"/>
                    <a:pt x="399" y="92"/>
                  </a:cubicBezTo>
                  <a:cubicBezTo>
                    <a:pt x="398" y="91"/>
                    <a:pt x="399" y="90"/>
                    <a:pt x="398" y="90"/>
                  </a:cubicBezTo>
                  <a:cubicBezTo>
                    <a:pt x="394" y="112"/>
                    <a:pt x="395" y="148"/>
                    <a:pt x="392" y="171"/>
                  </a:cubicBezTo>
                  <a:close/>
                  <a:moveTo>
                    <a:pt x="614" y="142"/>
                  </a:moveTo>
                  <a:cubicBezTo>
                    <a:pt x="616" y="141"/>
                    <a:pt x="616" y="136"/>
                    <a:pt x="617" y="133"/>
                  </a:cubicBezTo>
                  <a:cubicBezTo>
                    <a:pt x="617" y="124"/>
                    <a:pt x="616" y="115"/>
                    <a:pt x="614" y="110"/>
                  </a:cubicBezTo>
                  <a:cubicBezTo>
                    <a:pt x="613" y="110"/>
                    <a:pt x="612" y="110"/>
                    <a:pt x="611" y="110"/>
                  </a:cubicBezTo>
                  <a:cubicBezTo>
                    <a:pt x="611" y="120"/>
                    <a:pt x="613" y="130"/>
                    <a:pt x="614" y="142"/>
                  </a:cubicBezTo>
                  <a:close/>
                  <a:moveTo>
                    <a:pt x="465" y="118"/>
                  </a:moveTo>
                  <a:cubicBezTo>
                    <a:pt x="465" y="116"/>
                    <a:pt x="465" y="111"/>
                    <a:pt x="464" y="114"/>
                  </a:cubicBezTo>
                  <a:cubicBezTo>
                    <a:pt x="464" y="115"/>
                    <a:pt x="464" y="121"/>
                    <a:pt x="465" y="118"/>
                  </a:cubicBezTo>
                  <a:close/>
                  <a:moveTo>
                    <a:pt x="465" y="149"/>
                  </a:moveTo>
                  <a:cubicBezTo>
                    <a:pt x="464" y="142"/>
                    <a:pt x="467" y="131"/>
                    <a:pt x="464" y="127"/>
                  </a:cubicBezTo>
                  <a:cubicBezTo>
                    <a:pt x="465" y="134"/>
                    <a:pt x="463" y="144"/>
                    <a:pt x="465" y="149"/>
                  </a:cubicBezTo>
                  <a:close/>
                  <a:moveTo>
                    <a:pt x="17" y="142"/>
                  </a:moveTo>
                  <a:cubicBezTo>
                    <a:pt x="16" y="139"/>
                    <a:pt x="19" y="136"/>
                    <a:pt x="17" y="134"/>
                  </a:cubicBezTo>
                  <a:cubicBezTo>
                    <a:pt x="17" y="137"/>
                    <a:pt x="14" y="140"/>
                    <a:pt x="17" y="142"/>
                  </a:cubicBezTo>
                  <a:close/>
                  <a:moveTo>
                    <a:pt x="350" y="163"/>
                  </a:moveTo>
                  <a:cubicBezTo>
                    <a:pt x="354" y="157"/>
                    <a:pt x="345" y="149"/>
                    <a:pt x="345" y="141"/>
                  </a:cubicBezTo>
                  <a:cubicBezTo>
                    <a:pt x="345" y="140"/>
                    <a:pt x="344" y="140"/>
                    <a:pt x="343" y="140"/>
                  </a:cubicBezTo>
                  <a:cubicBezTo>
                    <a:pt x="345" y="150"/>
                    <a:pt x="344" y="157"/>
                    <a:pt x="350" y="163"/>
                  </a:cubicBezTo>
                  <a:close/>
                  <a:moveTo>
                    <a:pt x="16" y="156"/>
                  </a:moveTo>
                  <a:cubicBezTo>
                    <a:pt x="14" y="151"/>
                    <a:pt x="19" y="146"/>
                    <a:pt x="16" y="143"/>
                  </a:cubicBezTo>
                  <a:cubicBezTo>
                    <a:pt x="16" y="147"/>
                    <a:pt x="13" y="156"/>
                    <a:pt x="16" y="156"/>
                  </a:cubicBezTo>
                  <a:close/>
                  <a:moveTo>
                    <a:pt x="15" y="168"/>
                  </a:moveTo>
                  <a:cubicBezTo>
                    <a:pt x="14" y="164"/>
                    <a:pt x="18" y="159"/>
                    <a:pt x="14" y="158"/>
                  </a:cubicBezTo>
                  <a:cubicBezTo>
                    <a:pt x="14" y="161"/>
                    <a:pt x="12" y="166"/>
                    <a:pt x="15" y="168"/>
                  </a:cubicBezTo>
                  <a:close/>
                  <a:moveTo>
                    <a:pt x="12" y="194"/>
                  </a:moveTo>
                  <a:cubicBezTo>
                    <a:pt x="11" y="186"/>
                    <a:pt x="16" y="178"/>
                    <a:pt x="13" y="170"/>
                  </a:cubicBezTo>
                  <a:cubicBezTo>
                    <a:pt x="13" y="178"/>
                    <a:pt x="8" y="189"/>
                    <a:pt x="12" y="19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163938" y="4762291"/>
            <a:ext cx="4733231" cy="1394686"/>
            <a:chOff x="4560888" y="3154363"/>
            <a:chExt cx="3625850" cy="1068387"/>
          </a:xfrm>
          <a:solidFill>
            <a:schemeClr val="bg1"/>
          </a:solidFill>
        </p:grpSpPr>
        <p:sp>
          <p:nvSpPr>
            <p:cNvPr id="42" name="Freeform 21"/>
            <p:cNvSpPr>
              <a:spLocks noEditPoints="1"/>
            </p:cNvSpPr>
            <p:nvPr/>
          </p:nvSpPr>
          <p:spPr bwMode="auto">
            <a:xfrm>
              <a:off x="7802563" y="3154363"/>
              <a:ext cx="384175" cy="811212"/>
            </a:xfrm>
            <a:custGeom>
              <a:avLst/>
              <a:gdLst/>
              <a:ahLst/>
              <a:cxnLst>
                <a:cxn ang="0">
                  <a:pos x="38" y="43"/>
                </a:cxn>
                <a:cxn ang="0">
                  <a:pos x="52" y="44"/>
                </a:cxn>
                <a:cxn ang="0">
                  <a:pos x="54" y="68"/>
                </a:cxn>
                <a:cxn ang="0">
                  <a:pos x="31" y="82"/>
                </a:cxn>
                <a:cxn ang="0">
                  <a:pos x="55" y="108"/>
                </a:cxn>
                <a:cxn ang="0">
                  <a:pos x="19" y="127"/>
                </a:cxn>
                <a:cxn ang="0">
                  <a:pos x="6" y="123"/>
                </a:cxn>
                <a:cxn ang="0">
                  <a:pos x="1" y="96"/>
                </a:cxn>
                <a:cxn ang="0">
                  <a:pos x="10" y="26"/>
                </a:cxn>
                <a:cxn ang="0">
                  <a:pos x="7" y="21"/>
                </a:cxn>
                <a:cxn ang="0">
                  <a:pos x="16" y="11"/>
                </a:cxn>
                <a:cxn ang="0">
                  <a:pos x="20" y="18"/>
                </a:cxn>
                <a:cxn ang="0">
                  <a:pos x="32" y="19"/>
                </a:cxn>
                <a:cxn ang="0">
                  <a:pos x="18" y="26"/>
                </a:cxn>
                <a:cxn ang="0">
                  <a:pos x="32" y="26"/>
                </a:cxn>
                <a:cxn ang="0">
                  <a:pos x="33" y="34"/>
                </a:cxn>
                <a:cxn ang="0">
                  <a:pos x="50" y="23"/>
                </a:cxn>
                <a:cxn ang="0">
                  <a:pos x="41" y="7"/>
                </a:cxn>
                <a:cxn ang="0">
                  <a:pos x="30" y="8"/>
                </a:cxn>
                <a:cxn ang="0">
                  <a:pos x="20" y="9"/>
                </a:cxn>
                <a:cxn ang="0">
                  <a:pos x="46" y="0"/>
                </a:cxn>
                <a:cxn ang="0">
                  <a:pos x="55" y="5"/>
                </a:cxn>
                <a:cxn ang="0">
                  <a:pos x="60" y="15"/>
                </a:cxn>
                <a:cxn ang="0">
                  <a:pos x="38" y="43"/>
                </a:cxn>
                <a:cxn ang="0">
                  <a:pos x="24" y="33"/>
                </a:cxn>
                <a:cxn ang="0">
                  <a:pos x="17" y="35"/>
                </a:cxn>
                <a:cxn ang="0">
                  <a:pos x="24" y="33"/>
                </a:cxn>
                <a:cxn ang="0">
                  <a:pos x="16" y="41"/>
                </a:cxn>
                <a:cxn ang="0">
                  <a:pos x="12" y="63"/>
                </a:cxn>
                <a:cxn ang="0">
                  <a:pos x="42" y="61"/>
                </a:cxn>
                <a:cxn ang="0">
                  <a:pos x="42" y="65"/>
                </a:cxn>
                <a:cxn ang="0">
                  <a:pos x="46" y="50"/>
                </a:cxn>
                <a:cxn ang="0">
                  <a:pos x="18" y="54"/>
                </a:cxn>
                <a:cxn ang="0">
                  <a:pos x="17" y="50"/>
                </a:cxn>
                <a:cxn ang="0">
                  <a:pos x="27" y="46"/>
                </a:cxn>
                <a:cxn ang="0">
                  <a:pos x="27" y="40"/>
                </a:cxn>
                <a:cxn ang="0">
                  <a:pos x="16" y="41"/>
                </a:cxn>
                <a:cxn ang="0">
                  <a:pos x="19" y="86"/>
                </a:cxn>
                <a:cxn ang="0">
                  <a:pos x="9" y="87"/>
                </a:cxn>
                <a:cxn ang="0">
                  <a:pos x="8" y="96"/>
                </a:cxn>
                <a:cxn ang="0">
                  <a:pos x="29" y="98"/>
                </a:cxn>
                <a:cxn ang="0">
                  <a:pos x="9" y="103"/>
                </a:cxn>
                <a:cxn ang="0">
                  <a:pos x="9" y="107"/>
                </a:cxn>
                <a:cxn ang="0">
                  <a:pos x="31" y="107"/>
                </a:cxn>
                <a:cxn ang="0">
                  <a:pos x="11" y="114"/>
                </a:cxn>
                <a:cxn ang="0">
                  <a:pos x="46" y="106"/>
                </a:cxn>
                <a:cxn ang="0">
                  <a:pos x="28" y="94"/>
                </a:cxn>
                <a:cxn ang="0">
                  <a:pos x="19" y="80"/>
                </a:cxn>
                <a:cxn ang="0">
                  <a:pos x="37" y="67"/>
                </a:cxn>
                <a:cxn ang="0">
                  <a:pos x="10" y="70"/>
                </a:cxn>
                <a:cxn ang="0">
                  <a:pos x="10" y="79"/>
                </a:cxn>
                <a:cxn ang="0">
                  <a:pos x="19" y="86"/>
                </a:cxn>
              </a:cxnLst>
              <a:rect l="0" t="0" r="r" b="b"/>
              <a:pathLst>
                <a:path w="61" h="129">
                  <a:moveTo>
                    <a:pt x="38" y="43"/>
                  </a:moveTo>
                  <a:cubicBezTo>
                    <a:pt x="42" y="44"/>
                    <a:pt x="46" y="43"/>
                    <a:pt x="52" y="44"/>
                  </a:cubicBezTo>
                  <a:cubicBezTo>
                    <a:pt x="58" y="50"/>
                    <a:pt x="58" y="61"/>
                    <a:pt x="54" y="68"/>
                  </a:cubicBezTo>
                  <a:cubicBezTo>
                    <a:pt x="48" y="76"/>
                    <a:pt x="33" y="73"/>
                    <a:pt x="31" y="82"/>
                  </a:cubicBezTo>
                  <a:cubicBezTo>
                    <a:pt x="44" y="84"/>
                    <a:pt x="58" y="89"/>
                    <a:pt x="55" y="108"/>
                  </a:cubicBezTo>
                  <a:cubicBezTo>
                    <a:pt x="49" y="118"/>
                    <a:pt x="35" y="129"/>
                    <a:pt x="19" y="127"/>
                  </a:cubicBezTo>
                  <a:cubicBezTo>
                    <a:pt x="14" y="127"/>
                    <a:pt x="11" y="122"/>
                    <a:pt x="6" y="123"/>
                  </a:cubicBezTo>
                  <a:cubicBezTo>
                    <a:pt x="1" y="119"/>
                    <a:pt x="0" y="107"/>
                    <a:pt x="1" y="96"/>
                  </a:cubicBezTo>
                  <a:cubicBezTo>
                    <a:pt x="3" y="71"/>
                    <a:pt x="9" y="47"/>
                    <a:pt x="10" y="26"/>
                  </a:cubicBezTo>
                  <a:cubicBezTo>
                    <a:pt x="11" y="23"/>
                    <a:pt x="7" y="24"/>
                    <a:pt x="7" y="21"/>
                  </a:cubicBezTo>
                  <a:cubicBezTo>
                    <a:pt x="12" y="20"/>
                    <a:pt x="10" y="11"/>
                    <a:pt x="16" y="11"/>
                  </a:cubicBezTo>
                  <a:cubicBezTo>
                    <a:pt x="19" y="12"/>
                    <a:pt x="19" y="15"/>
                    <a:pt x="20" y="18"/>
                  </a:cubicBezTo>
                  <a:cubicBezTo>
                    <a:pt x="24" y="17"/>
                    <a:pt x="30" y="14"/>
                    <a:pt x="32" y="19"/>
                  </a:cubicBezTo>
                  <a:cubicBezTo>
                    <a:pt x="34" y="27"/>
                    <a:pt x="21" y="22"/>
                    <a:pt x="18" y="26"/>
                  </a:cubicBezTo>
                  <a:cubicBezTo>
                    <a:pt x="23" y="28"/>
                    <a:pt x="27" y="23"/>
                    <a:pt x="32" y="26"/>
                  </a:cubicBezTo>
                  <a:cubicBezTo>
                    <a:pt x="35" y="29"/>
                    <a:pt x="32" y="33"/>
                    <a:pt x="33" y="34"/>
                  </a:cubicBezTo>
                  <a:cubicBezTo>
                    <a:pt x="41" y="33"/>
                    <a:pt x="43" y="25"/>
                    <a:pt x="50" y="23"/>
                  </a:cubicBezTo>
                  <a:cubicBezTo>
                    <a:pt x="51" y="15"/>
                    <a:pt x="48" y="9"/>
                    <a:pt x="41" y="7"/>
                  </a:cubicBezTo>
                  <a:cubicBezTo>
                    <a:pt x="36" y="6"/>
                    <a:pt x="33" y="10"/>
                    <a:pt x="30" y="8"/>
                  </a:cubicBezTo>
                  <a:cubicBezTo>
                    <a:pt x="28" y="11"/>
                    <a:pt x="22" y="12"/>
                    <a:pt x="20" y="9"/>
                  </a:cubicBezTo>
                  <a:cubicBezTo>
                    <a:pt x="22" y="0"/>
                    <a:pt x="35" y="0"/>
                    <a:pt x="46" y="0"/>
                  </a:cubicBezTo>
                  <a:cubicBezTo>
                    <a:pt x="49" y="1"/>
                    <a:pt x="51" y="5"/>
                    <a:pt x="55" y="5"/>
                  </a:cubicBezTo>
                  <a:cubicBezTo>
                    <a:pt x="56" y="10"/>
                    <a:pt x="58" y="12"/>
                    <a:pt x="60" y="15"/>
                  </a:cubicBezTo>
                  <a:cubicBezTo>
                    <a:pt x="61" y="32"/>
                    <a:pt x="45" y="33"/>
                    <a:pt x="38" y="43"/>
                  </a:cubicBezTo>
                  <a:close/>
                  <a:moveTo>
                    <a:pt x="24" y="33"/>
                  </a:moveTo>
                  <a:cubicBezTo>
                    <a:pt x="29" y="32"/>
                    <a:pt x="17" y="32"/>
                    <a:pt x="17" y="35"/>
                  </a:cubicBezTo>
                  <a:cubicBezTo>
                    <a:pt x="21" y="36"/>
                    <a:pt x="21" y="33"/>
                    <a:pt x="24" y="33"/>
                  </a:cubicBezTo>
                  <a:close/>
                  <a:moveTo>
                    <a:pt x="16" y="41"/>
                  </a:moveTo>
                  <a:cubicBezTo>
                    <a:pt x="15" y="49"/>
                    <a:pt x="14" y="56"/>
                    <a:pt x="12" y="63"/>
                  </a:cubicBezTo>
                  <a:cubicBezTo>
                    <a:pt x="22" y="61"/>
                    <a:pt x="30" y="62"/>
                    <a:pt x="42" y="61"/>
                  </a:cubicBezTo>
                  <a:cubicBezTo>
                    <a:pt x="42" y="62"/>
                    <a:pt x="42" y="64"/>
                    <a:pt x="42" y="65"/>
                  </a:cubicBezTo>
                  <a:cubicBezTo>
                    <a:pt x="47" y="63"/>
                    <a:pt x="49" y="55"/>
                    <a:pt x="46" y="50"/>
                  </a:cubicBezTo>
                  <a:cubicBezTo>
                    <a:pt x="36" y="53"/>
                    <a:pt x="28" y="54"/>
                    <a:pt x="18" y="54"/>
                  </a:cubicBezTo>
                  <a:cubicBezTo>
                    <a:pt x="18" y="52"/>
                    <a:pt x="16" y="52"/>
                    <a:pt x="17" y="50"/>
                  </a:cubicBezTo>
                  <a:cubicBezTo>
                    <a:pt x="18" y="46"/>
                    <a:pt x="23" y="46"/>
                    <a:pt x="27" y="46"/>
                  </a:cubicBezTo>
                  <a:cubicBezTo>
                    <a:pt x="26" y="42"/>
                    <a:pt x="31" y="41"/>
                    <a:pt x="27" y="40"/>
                  </a:cubicBezTo>
                  <a:cubicBezTo>
                    <a:pt x="24" y="41"/>
                    <a:pt x="19" y="42"/>
                    <a:pt x="16" y="41"/>
                  </a:cubicBezTo>
                  <a:close/>
                  <a:moveTo>
                    <a:pt x="19" y="86"/>
                  </a:moveTo>
                  <a:cubicBezTo>
                    <a:pt x="17" y="88"/>
                    <a:pt x="13" y="87"/>
                    <a:pt x="9" y="87"/>
                  </a:cubicBezTo>
                  <a:cubicBezTo>
                    <a:pt x="9" y="89"/>
                    <a:pt x="8" y="92"/>
                    <a:pt x="8" y="96"/>
                  </a:cubicBezTo>
                  <a:cubicBezTo>
                    <a:pt x="14" y="94"/>
                    <a:pt x="27" y="91"/>
                    <a:pt x="29" y="98"/>
                  </a:cubicBezTo>
                  <a:cubicBezTo>
                    <a:pt x="25" y="103"/>
                    <a:pt x="11" y="99"/>
                    <a:pt x="9" y="103"/>
                  </a:cubicBezTo>
                  <a:cubicBezTo>
                    <a:pt x="9" y="105"/>
                    <a:pt x="9" y="106"/>
                    <a:pt x="9" y="107"/>
                  </a:cubicBezTo>
                  <a:cubicBezTo>
                    <a:pt x="14" y="106"/>
                    <a:pt x="27" y="101"/>
                    <a:pt x="31" y="107"/>
                  </a:cubicBezTo>
                  <a:cubicBezTo>
                    <a:pt x="28" y="113"/>
                    <a:pt x="16" y="110"/>
                    <a:pt x="11" y="114"/>
                  </a:cubicBezTo>
                  <a:cubicBezTo>
                    <a:pt x="22" y="125"/>
                    <a:pt x="40" y="116"/>
                    <a:pt x="46" y="106"/>
                  </a:cubicBezTo>
                  <a:cubicBezTo>
                    <a:pt x="47" y="94"/>
                    <a:pt x="37" y="89"/>
                    <a:pt x="28" y="94"/>
                  </a:cubicBezTo>
                  <a:cubicBezTo>
                    <a:pt x="23" y="91"/>
                    <a:pt x="20" y="87"/>
                    <a:pt x="19" y="80"/>
                  </a:cubicBezTo>
                  <a:cubicBezTo>
                    <a:pt x="24" y="74"/>
                    <a:pt x="30" y="70"/>
                    <a:pt x="37" y="67"/>
                  </a:cubicBezTo>
                  <a:cubicBezTo>
                    <a:pt x="28" y="67"/>
                    <a:pt x="20" y="70"/>
                    <a:pt x="10" y="70"/>
                  </a:cubicBezTo>
                  <a:cubicBezTo>
                    <a:pt x="10" y="73"/>
                    <a:pt x="10" y="76"/>
                    <a:pt x="10" y="79"/>
                  </a:cubicBezTo>
                  <a:cubicBezTo>
                    <a:pt x="16" y="79"/>
                    <a:pt x="20" y="80"/>
                    <a:pt x="19" y="8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/>
            <p:cNvSpPr>
              <a:spLocks noEditPoints="1"/>
            </p:cNvSpPr>
            <p:nvPr/>
          </p:nvSpPr>
          <p:spPr bwMode="auto">
            <a:xfrm>
              <a:off x="6357938" y="3224213"/>
              <a:ext cx="603250" cy="898525"/>
            </a:xfrm>
            <a:custGeom>
              <a:avLst/>
              <a:gdLst/>
              <a:ahLst/>
              <a:cxnLst>
                <a:cxn ang="0">
                  <a:pos x="93" y="6"/>
                </a:cxn>
                <a:cxn ang="0">
                  <a:pos x="93" y="36"/>
                </a:cxn>
                <a:cxn ang="0">
                  <a:pos x="85" y="53"/>
                </a:cxn>
                <a:cxn ang="0">
                  <a:pos x="57" y="54"/>
                </a:cxn>
                <a:cxn ang="0">
                  <a:pos x="53" y="101"/>
                </a:cxn>
                <a:cxn ang="0">
                  <a:pos x="19" y="133"/>
                </a:cxn>
                <a:cxn ang="0">
                  <a:pos x="15" y="117"/>
                </a:cxn>
                <a:cxn ang="0">
                  <a:pos x="34" y="50"/>
                </a:cxn>
                <a:cxn ang="0">
                  <a:pos x="0" y="57"/>
                </a:cxn>
                <a:cxn ang="0">
                  <a:pos x="3" y="40"/>
                </a:cxn>
                <a:cxn ang="0">
                  <a:pos x="6" y="35"/>
                </a:cxn>
                <a:cxn ang="0">
                  <a:pos x="5" y="29"/>
                </a:cxn>
                <a:cxn ang="0">
                  <a:pos x="17" y="4"/>
                </a:cxn>
                <a:cxn ang="0">
                  <a:pos x="15" y="17"/>
                </a:cxn>
                <a:cxn ang="0">
                  <a:pos x="35" y="20"/>
                </a:cxn>
                <a:cxn ang="0">
                  <a:pos x="15" y="24"/>
                </a:cxn>
                <a:cxn ang="0">
                  <a:pos x="39" y="30"/>
                </a:cxn>
                <a:cxn ang="0">
                  <a:pos x="13" y="35"/>
                </a:cxn>
                <a:cxn ang="0">
                  <a:pos x="33" y="38"/>
                </a:cxn>
                <a:cxn ang="0">
                  <a:pos x="11" y="44"/>
                </a:cxn>
                <a:cxn ang="0">
                  <a:pos x="11" y="52"/>
                </a:cxn>
                <a:cxn ang="0">
                  <a:pos x="43" y="42"/>
                </a:cxn>
                <a:cxn ang="0">
                  <a:pos x="38" y="74"/>
                </a:cxn>
                <a:cxn ang="0">
                  <a:pos x="46" y="76"/>
                </a:cxn>
                <a:cxn ang="0">
                  <a:pos x="49" y="44"/>
                </a:cxn>
                <a:cxn ang="0">
                  <a:pos x="74" y="49"/>
                </a:cxn>
                <a:cxn ang="0">
                  <a:pos x="79" y="7"/>
                </a:cxn>
                <a:cxn ang="0">
                  <a:pos x="57" y="9"/>
                </a:cxn>
                <a:cxn ang="0">
                  <a:pos x="40" y="14"/>
                </a:cxn>
                <a:cxn ang="0">
                  <a:pos x="21" y="9"/>
                </a:cxn>
                <a:cxn ang="0">
                  <a:pos x="42" y="7"/>
                </a:cxn>
                <a:cxn ang="0">
                  <a:pos x="48" y="4"/>
                </a:cxn>
                <a:cxn ang="0">
                  <a:pos x="55" y="4"/>
                </a:cxn>
                <a:cxn ang="0">
                  <a:pos x="86" y="1"/>
                </a:cxn>
                <a:cxn ang="0">
                  <a:pos x="93" y="6"/>
                </a:cxn>
                <a:cxn ang="0">
                  <a:pos x="30" y="127"/>
                </a:cxn>
                <a:cxn ang="0">
                  <a:pos x="44" y="115"/>
                </a:cxn>
                <a:cxn ang="0">
                  <a:pos x="46" y="83"/>
                </a:cxn>
                <a:cxn ang="0">
                  <a:pos x="45" y="81"/>
                </a:cxn>
                <a:cxn ang="0">
                  <a:pos x="34" y="83"/>
                </a:cxn>
                <a:cxn ang="0">
                  <a:pos x="32" y="89"/>
                </a:cxn>
                <a:cxn ang="0">
                  <a:pos x="39" y="87"/>
                </a:cxn>
                <a:cxn ang="0">
                  <a:pos x="45" y="93"/>
                </a:cxn>
                <a:cxn ang="0">
                  <a:pos x="42" y="97"/>
                </a:cxn>
                <a:cxn ang="0">
                  <a:pos x="29" y="97"/>
                </a:cxn>
                <a:cxn ang="0">
                  <a:pos x="28" y="103"/>
                </a:cxn>
                <a:cxn ang="0">
                  <a:pos x="40" y="107"/>
                </a:cxn>
                <a:cxn ang="0">
                  <a:pos x="26" y="112"/>
                </a:cxn>
                <a:cxn ang="0">
                  <a:pos x="38" y="113"/>
                </a:cxn>
                <a:cxn ang="0">
                  <a:pos x="24" y="121"/>
                </a:cxn>
                <a:cxn ang="0">
                  <a:pos x="30" y="127"/>
                </a:cxn>
              </a:cxnLst>
              <a:rect l="0" t="0" r="r" b="b"/>
              <a:pathLst>
                <a:path w="96" h="143">
                  <a:moveTo>
                    <a:pt x="93" y="6"/>
                  </a:moveTo>
                  <a:cubicBezTo>
                    <a:pt x="96" y="15"/>
                    <a:pt x="95" y="26"/>
                    <a:pt x="93" y="36"/>
                  </a:cubicBezTo>
                  <a:cubicBezTo>
                    <a:pt x="91" y="42"/>
                    <a:pt x="85" y="47"/>
                    <a:pt x="85" y="53"/>
                  </a:cubicBezTo>
                  <a:cubicBezTo>
                    <a:pt x="78" y="59"/>
                    <a:pt x="67" y="55"/>
                    <a:pt x="57" y="54"/>
                  </a:cubicBezTo>
                  <a:cubicBezTo>
                    <a:pt x="51" y="62"/>
                    <a:pt x="54" y="85"/>
                    <a:pt x="53" y="101"/>
                  </a:cubicBezTo>
                  <a:cubicBezTo>
                    <a:pt x="52" y="120"/>
                    <a:pt x="39" y="143"/>
                    <a:pt x="19" y="133"/>
                  </a:cubicBezTo>
                  <a:cubicBezTo>
                    <a:pt x="15" y="130"/>
                    <a:pt x="17" y="122"/>
                    <a:pt x="15" y="117"/>
                  </a:cubicBezTo>
                  <a:cubicBezTo>
                    <a:pt x="22" y="97"/>
                    <a:pt x="34" y="72"/>
                    <a:pt x="34" y="50"/>
                  </a:cubicBezTo>
                  <a:cubicBezTo>
                    <a:pt x="22" y="51"/>
                    <a:pt x="11" y="69"/>
                    <a:pt x="0" y="57"/>
                  </a:cubicBezTo>
                  <a:cubicBezTo>
                    <a:pt x="2" y="52"/>
                    <a:pt x="4" y="48"/>
                    <a:pt x="3" y="40"/>
                  </a:cubicBezTo>
                  <a:cubicBezTo>
                    <a:pt x="4" y="39"/>
                    <a:pt x="5" y="37"/>
                    <a:pt x="6" y="35"/>
                  </a:cubicBezTo>
                  <a:cubicBezTo>
                    <a:pt x="7" y="32"/>
                    <a:pt x="5" y="31"/>
                    <a:pt x="5" y="29"/>
                  </a:cubicBezTo>
                  <a:cubicBezTo>
                    <a:pt x="11" y="23"/>
                    <a:pt x="2" y="3"/>
                    <a:pt x="17" y="4"/>
                  </a:cubicBezTo>
                  <a:cubicBezTo>
                    <a:pt x="20" y="9"/>
                    <a:pt x="16" y="13"/>
                    <a:pt x="15" y="17"/>
                  </a:cubicBezTo>
                  <a:cubicBezTo>
                    <a:pt x="21" y="21"/>
                    <a:pt x="31" y="12"/>
                    <a:pt x="35" y="20"/>
                  </a:cubicBezTo>
                  <a:cubicBezTo>
                    <a:pt x="31" y="25"/>
                    <a:pt x="21" y="23"/>
                    <a:pt x="15" y="24"/>
                  </a:cubicBezTo>
                  <a:cubicBezTo>
                    <a:pt x="20" y="29"/>
                    <a:pt x="35" y="24"/>
                    <a:pt x="39" y="30"/>
                  </a:cubicBezTo>
                  <a:cubicBezTo>
                    <a:pt x="36" y="37"/>
                    <a:pt x="17" y="29"/>
                    <a:pt x="13" y="35"/>
                  </a:cubicBezTo>
                  <a:cubicBezTo>
                    <a:pt x="17" y="41"/>
                    <a:pt x="30" y="29"/>
                    <a:pt x="33" y="38"/>
                  </a:cubicBezTo>
                  <a:cubicBezTo>
                    <a:pt x="28" y="42"/>
                    <a:pt x="18" y="42"/>
                    <a:pt x="11" y="44"/>
                  </a:cubicBezTo>
                  <a:cubicBezTo>
                    <a:pt x="11" y="47"/>
                    <a:pt x="11" y="49"/>
                    <a:pt x="11" y="52"/>
                  </a:cubicBezTo>
                  <a:cubicBezTo>
                    <a:pt x="23" y="50"/>
                    <a:pt x="29" y="36"/>
                    <a:pt x="43" y="42"/>
                  </a:cubicBezTo>
                  <a:cubicBezTo>
                    <a:pt x="46" y="54"/>
                    <a:pt x="41" y="65"/>
                    <a:pt x="38" y="74"/>
                  </a:cubicBezTo>
                  <a:cubicBezTo>
                    <a:pt x="39" y="74"/>
                    <a:pt x="44" y="74"/>
                    <a:pt x="46" y="76"/>
                  </a:cubicBezTo>
                  <a:cubicBezTo>
                    <a:pt x="45" y="66"/>
                    <a:pt x="45" y="54"/>
                    <a:pt x="49" y="44"/>
                  </a:cubicBezTo>
                  <a:cubicBezTo>
                    <a:pt x="61" y="36"/>
                    <a:pt x="64" y="51"/>
                    <a:pt x="74" y="49"/>
                  </a:cubicBezTo>
                  <a:cubicBezTo>
                    <a:pt x="83" y="47"/>
                    <a:pt x="95" y="11"/>
                    <a:pt x="79" y="7"/>
                  </a:cubicBezTo>
                  <a:cubicBezTo>
                    <a:pt x="73" y="5"/>
                    <a:pt x="63" y="8"/>
                    <a:pt x="57" y="9"/>
                  </a:cubicBezTo>
                  <a:cubicBezTo>
                    <a:pt x="52" y="10"/>
                    <a:pt x="45" y="12"/>
                    <a:pt x="40" y="14"/>
                  </a:cubicBezTo>
                  <a:cubicBezTo>
                    <a:pt x="32" y="15"/>
                    <a:pt x="20" y="18"/>
                    <a:pt x="21" y="9"/>
                  </a:cubicBezTo>
                  <a:cubicBezTo>
                    <a:pt x="27" y="5"/>
                    <a:pt x="33" y="9"/>
                    <a:pt x="42" y="7"/>
                  </a:cubicBezTo>
                  <a:cubicBezTo>
                    <a:pt x="44" y="6"/>
                    <a:pt x="46" y="4"/>
                    <a:pt x="48" y="4"/>
                  </a:cubicBezTo>
                  <a:cubicBezTo>
                    <a:pt x="50" y="4"/>
                    <a:pt x="53" y="4"/>
                    <a:pt x="55" y="4"/>
                  </a:cubicBezTo>
                  <a:cubicBezTo>
                    <a:pt x="62" y="3"/>
                    <a:pt x="74" y="0"/>
                    <a:pt x="86" y="1"/>
                  </a:cubicBezTo>
                  <a:cubicBezTo>
                    <a:pt x="88" y="3"/>
                    <a:pt x="91" y="4"/>
                    <a:pt x="93" y="6"/>
                  </a:cubicBezTo>
                  <a:close/>
                  <a:moveTo>
                    <a:pt x="30" y="127"/>
                  </a:moveTo>
                  <a:cubicBezTo>
                    <a:pt x="37" y="125"/>
                    <a:pt x="39" y="119"/>
                    <a:pt x="44" y="115"/>
                  </a:cubicBezTo>
                  <a:cubicBezTo>
                    <a:pt x="46" y="106"/>
                    <a:pt x="45" y="94"/>
                    <a:pt x="46" y="83"/>
                  </a:cubicBezTo>
                  <a:cubicBezTo>
                    <a:pt x="46" y="82"/>
                    <a:pt x="46" y="80"/>
                    <a:pt x="45" y="81"/>
                  </a:cubicBezTo>
                  <a:cubicBezTo>
                    <a:pt x="42" y="83"/>
                    <a:pt x="38" y="83"/>
                    <a:pt x="34" y="83"/>
                  </a:cubicBezTo>
                  <a:cubicBezTo>
                    <a:pt x="34" y="86"/>
                    <a:pt x="33" y="87"/>
                    <a:pt x="32" y="89"/>
                  </a:cubicBezTo>
                  <a:cubicBezTo>
                    <a:pt x="35" y="89"/>
                    <a:pt x="36" y="88"/>
                    <a:pt x="39" y="87"/>
                  </a:cubicBezTo>
                  <a:cubicBezTo>
                    <a:pt x="40" y="90"/>
                    <a:pt x="44" y="90"/>
                    <a:pt x="45" y="93"/>
                  </a:cubicBezTo>
                  <a:cubicBezTo>
                    <a:pt x="44" y="95"/>
                    <a:pt x="44" y="97"/>
                    <a:pt x="42" y="97"/>
                  </a:cubicBezTo>
                  <a:cubicBezTo>
                    <a:pt x="38" y="95"/>
                    <a:pt x="35" y="98"/>
                    <a:pt x="29" y="97"/>
                  </a:cubicBezTo>
                  <a:cubicBezTo>
                    <a:pt x="30" y="100"/>
                    <a:pt x="28" y="101"/>
                    <a:pt x="28" y="103"/>
                  </a:cubicBezTo>
                  <a:cubicBezTo>
                    <a:pt x="32" y="101"/>
                    <a:pt x="41" y="101"/>
                    <a:pt x="40" y="107"/>
                  </a:cubicBezTo>
                  <a:cubicBezTo>
                    <a:pt x="38" y="112"/>
                    <a:pt x="28" y="108"/>
                    <a:pt x="26" y="112"/>
                  </a:cubicBezTo>
                  <a:cubicBezTo>
                    <a:pt x="31" y="112"/>
                    <a:pt x="35" y="111"/>
                    <a:pt x="38" y="113"/>
                  </a:cubicBezTo>
                  <a:cubicBezTo>
                    <a:pt x="37" y="120"/>
                    <a:pt x="30" y="120"/>
                    <a:pt x="24" y="121"/>
                  </a:cubicBezTo>
                  <a:cubicBezTo>
                    <a:pt x="25" y="125"/>
                    <a:pt x="28" y="125"/>
                    <a:pt x="30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/>
            <p:cNvSpPr>
              <a:spLocks noEditPoints="1"/>
            </p:cNvSpPr>
            <p:nvPr/>
          </p:nvSpPr>
          <p:spPr bwMode="auto">
            <a:xfrm>
              <a:off x="6891338" y="3217863"/>
              <a:ext cx="384175" cy="803275"/>
            </a:xfrm>
            <a:custGeom>
              <a:avLst/>
              <a:gdLst/>
              <a:ahLst/>
              <a:cxnLst>
                <a:cxn ang="0">
                  <a:pos x="59" y="10"/>
                </a:cxn>
                <a:cxn ang="0">
                  <a:pos x="51" y="36"/>
                </a:cxn>
                <a:cxn ang="0">
                  <a:pos x="46" y="64"/>
                </a:cxn>
                <a:cxn ang="0">
                  <a:pos x="40" y="102"/>
                </a:cxn>
                <a:cxn ang="0">
                  <a:pos x="27" y="124"/>
                </a:cxn>
                <a:cxn ang="0">
                  <a:pos x="2" y="127"/>
                </a:cxn>
                <a:cxn ang="0">
                  <a:pos x="24" y="15"/>
                </a:cxn>
                <a:cxn ang="0">
                  <a:pos x="32" y="11"/>
                </a:cxn>
                <a:cxn ang="0">
                  <a:pos x="36" y="4"/>
                </a:cxn>
                <a:cxn ang="0">
                  <a:pos x="59" y="10"/>
                </a:cxn>
                <a:cxn ang="0">
                  <a:pos x="30" y="112"/>
                </a:cxn>
                <a:cxn ang="0">
                  <a:pos x="34" y="100"/>
                </a:cxn>
                <a:cxn ang="0">
                  <a:pos x="43" y="40"/>
                </a:cxn>
                <a:cxn ang="0">
                  <a:pos x="50" y="16"/>
                </a:cxn>
                <a:cxn ang="0">
                  <a:pos x="41" y="10"/>
                </a:cxn>
                <a:cxn ang="0">
                  <a:pos x="29" y="19"/>
                </a:cxn>
                <a:cxn ang="0">
                  <a:pos x="27" y="29"/>
                </a:cxn>
                <a:cxn ang="0">
                  <a:pos x="39" y="32"/>
                </a:cxn>
                <a:cxn ang="0">
                  <a:pos x="24" y="37"/>
                </a:cxn>
                <a:cxn ang="0">
                  <a:pos x="23" y="44"/>
                </a:cxn>
                <a:cxn ang="0">
                  <a:pos x="32" y="51"/>
                </a:cxn>
                <a:cxn ang="0">
                  <a:pos x="17" y="57"/>
                </a:cxn>
                <a:cxn ang="0">
                  <a:pos x="33" y="62"/>
                </a:cxn>
                <a:cxn ang="0">
                  <a:pos x="32" y="64"/>
                </a:cxn>
                <a:cxn ang="0">
                  <a:pos x="15" y="65"/>
                </a:cxn>
                <a:cxn ang="0">
                  <a:pos x="14" y="71"/>
                </a:cxn>
                <a:cxn ang="0">
                  <a:pos x="29" y="75"/>
                </a:cxn>
                <a:cxn ang="0">
                  <a:pos x="12" y="82"/>
                </a:cxn>
                <a:cxn ang="0">
                  <a:pos x="29" y="83"/>
                </a:cxn>
                <a:cxn ang="0">
                  <a:pos x="21" y="89"/>
                </a:cxn>
                <a:cxn ang="0">
                  <a:pos x="26" y="94"/>
                </a:cxn>
                <a:cxn ang="0">
                  <a:pos x="9" y="101"/>
                </a:cxn>
                <a:cxn ang="0">
                  <a:pos x="27" y="103"/>
                </a:cxn>
                <a:cxn ang="0">
                  <a:pos x="23" y="108"/>
                </a:cxn>
                <a:cxn ang="0">
                  <a:pos x="26" y="111"/>
                </a:cxn>
                <a:cxn ang="0">
                  <a:pos x="9" y="118"/>
                </a:cxn>
                <a:cxn ang="0">
                  <a:pos x="30" y="112"/>
                </a:cxn>
                <a:cxn ang="0">
                  <a:pos x="9" y="111"/>
                </a:cxn>
                <a:cxn ang="0">
                  <a:pos x="21" y="107"/>
                </a:cxn>
                <a:cxn ang="0">
                  <a:pos x="9" y="111"/>
                </a:cxn>
              </a:cxnLst>
              <a:rect l="0" t="0" r="r" b="b"/>
              <a:pathLst>
                <a:path w="61" h="128">
                  <a:moveTo>
                    <a:pt x="59" y="10"/>
                  </a:moveTo>
                  <a:cubicBezTo>
                    <a:pt x="61" y="19"/>
                    <a:pt x="54" y="26"/>
                    <a:pt x="51" y="36"/>
                  </a:cubicBezTo>
                  <a:cubicBezTo>
                    <a:pt x="48" y="44"/>
                    <a:pt x="47" y="55"/>
                    <a:pt x="46" y="64"/>
                  </a:cubicBezTo>
                  <a:cubicBezTo>
                    <a:pt x="44" y="78"/>
                    <a:pt x="43" y="91"/>
                    <a:pt x="40" y="102"/>
                  </a:cubicBezTo>
                  <a:cubicBezTo>
                    <a:pt x="37" y="111"/>
                    <a:pt x="34" y="118"/>
                    <a:pt x="27" y="124"/>
                  </a:cubicBezTo>
                  <a:cubicBezTo>
                    <a:pt x="18" y="124"/>
                    <a:pt x="12" y="128"/>
                    <a:pt x="2" y="127"/>
                  </a:cubicBezTo>
                  <a:cubicBezTo>
                    <a:pt x="0" y="87"/>
                    <a:pt x="14" y="49"/>
                    <a:pt x="24" y="15"/>
                  </a:cubicBezTo>
                  <a:cubicBezTo>
                    <a:pt x="26" y="12"/>
                    <a:pt x="28" y="13"/>
                    <a:pt x="32" y="11"/>
                  </a:cubicBezTo>
                  <a:cubicBezTo>
                    <a:pt x="34" y="9"/>
                    <a:pt x="33" y="5"/>
                    <a:pt x="36" y="4"/>
                  </a:cubicBezTo>
                  <a:cubicBezTo>
                    <a:pt x="44" y="0"/>
                    <a:pt x="54" y="3"/>
                    <a:pt x="59" y="10"/>
                  </a:cubicBezTo>
                  <a:close/>
                  <a:moveTo>
                    <a:pt x="30" y="112"/>
                  </a:moveTo>
                  <a:cubicBezTo>
                    <a:pt x="29" y="107"/>
                    <a:pt x="33" y="105"/>
                    <a:pt x="34" y="100"/>
                  </a:cubicBezTo>
                  <a:cubicBezTo>
                    <a:pt x="39" y="84"/>
                    <a:pt x="39" y="59"/>
                    <a:pt x="43" y="40"/>
                  </a:cubicBezTo>
                  <a:cubicBezTo>
                    <a:pt x="45" y="32"/>
                    <a:pt x="50" y="23"/>
                    <a:pt x="50" y="16"/>
                  </a:cubicBezTo>
                  <a:cubicBezTo>
                    <a:pt x="50" y="13"/>
                    <a:pt x="43" y="10"/>
                    <a:pt x="41" y="10"/>
                  </a:cubicBezTo>
                  <a:cubicBezTo>
                    <a:pt x="36" y="10"/>
                    <a:pt x="34" y="20"/>
                    <a:pt x="29" y="19"/>
                  </a:cubicBezTo>
                  <a:cubicBezTo>
                    <a:pt x="29" y="23"/>
                    <a:pt x="27" y="25"/>
                    <a:pt x="27" y="29"/>
                  </a:cubicBezTo>
                  <a:cubicBezTo>
                    <a:pt x="31" y="30"/>
                    <a:pt x="39" y="27"/>
                    <a:pt x="39" y="32"/>
                  </a:cubicBezTo>
                  <a:cubicBezTo>
                    <a:pt x="38" y="37"/>
                    <a:pt x="29" y="35"/>
                    <a:pt x="24" y="37"/>
                  </a:cubicBezTo>
                  <a:cubicBezTo>
                    <a:pt x="23" y="39"/>
                    <a:pt x="21" y="43"/>
                    <a:pt x="23" y="44"/>
                  </a:cubicBezTo>
                  <a:cubicBezTo>
                    <a:pt x="25" y="44"/>
                    <a:pt x="35" y="44"/>
                    <a:pt x="32" y="51"/>
                  </a:cubicBezTo>
                  <a:cubicBezTo>
                    <a:pt x="28" y="53"/>
                    <a:pt x="18" y="51"/>
                    <a:pt x="17" y="57"/>
                  </a:cubicBezTo>
                  <a:cubicBezTo>
                    <a:pt x="24" y="57"/>
                    <a:pt x="33" y="53"/>
                    <a:pt x="33" y="62"/>
                  </a:cubicBezTo>
                  <a:cubicBezTo>
                    <a:pt x="33" y="62"/>
                    <a:pt x="32" y="62"/>
                    <a:pt x="32" y="64"/>
                  </a:cubicBezTo>
                  <a:cubicBezTo>
                    <a:pt x="26" y="63"/>
                    <a:pt x="21" y="65"/>
                    <a:pt x="15" y="65"/>
                  </a:cubicBezTo>
                  <a:cubicBezTo>
                    <a:pt x="16" y="68"/>
                    <a:pt x="14" y="68"/>
                    <a:pt x="14" y="71"/>
                  </a:cubicBezTo>
                  <a:cubicBezTo>
                    <a:pt x="19" y="69"/>
                    <a:pt x="28" y="68"/>
                    <a:pt x="29" y="75"/>
                  </a:cubicBezTo>
                  <a:cubicBezTo>
                    <a:pt x="28" y="83"/>
                    <a:pt x="13" y="73"/>
                    <a:pt x="12" y="82"/>
                  </a:cubicBezTo>
                  <a:cubicBezTo>
                    <a:pt x="16" y="84"/>
                    <a:pt x="25" y="78"/>
                    <a:pt x="29" y="83"/>
                  </a:cubicBezTo>
                  <a:cubicBezTo>
                    <a:pt x="30" y="91"/>
                    <a:pt x="25" y="88"/>
                    <a:pt x="21" y="89"/>
                  </a:cubicBezTo>
                  <a:cubicBezTo>
                    <a:pt x="25" y="90"/>
                    <a:pt x="26" y="91"/>
                    <a:pt x="26" y="94"/>
                  </a:cubicBezTo>
                  <a:cubicBezTo>
                    <a:pt x="24" y="100"/>
                    <a:pt x="10" y="94"/>
                    <a:pt x="9" y="101"/>
                  </a:cubicBezTo>
                  <a:cubicBezTo>
                    <a:pt x="14" y="98"/>
                    <a:pt x="25" y="96"/>
                    <a:pt x="27" y="103"/>
                  </a:cubicBezTo>
                  <a:cubicBezTo>
                    <a:pt x="27" y="106"/>
                    <a:pt x="24" y="106"/>
                    <a:pt x="23" y="108"/>
                  </a:cubicBezTo>
                  <a:cubicBezTo>
                    <a:pt x="25" y="108"/>
                    <a:pt x="26" y="108"/>
                    <a:pt x="26" y="111"/>
                  </a:cubicBezTo>
                  <a:cubicBezTo>
                    <a:pt x="24" y="117"/>
                    <a:pt x="11" y="114"/>
                    <a:pt x="9" y="118"/>
                  </a:cubicBezTo>
                  <a:cubicBezTo>
                    <a:pt x="17" y="120"/>
                    <a:pt x="24" y="115"/>
                    <a:pt x="30" y="112"/>
                  </a:cubicBezTo>
                  <a:close/>
                  <a:moveTo>
                    <a:pt x="9" y="111"/>
                  </a:moveTo>
                  <a:cubicBezTo>
                    <a:pt x="12" y="108"/>
                    <a:pt x="19" y="110"/>
                    <a:pt x="21" y="107"/>
                  </a:cubicBezTo>
                  <a:cubicBezTo>
                    <a:pt x="18" y="104"/>
                    <a:pt x="8" y="108"/>
                    <a:pt x="9" y="1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/>
            <p:cNvSpPr>
              <a:spLocks noEditPoints="1"/>
            </p:cNvSpPr>
            <p:nvPr/>
          </p:nvSpPr>
          <p:spPr bwMode="auto">
            <a:xfrm>
              <a:off x="4560888" y="3186113"/>
              <a:ext cx="1816100" cy="1036637"/>
            </a:xfrm>
            <a:custGeom>
              <a:avLst/>
              <a:gdLst/>
              <a:ahLst/>
              <a:cxnLst>
                <a:cxn ang="0">
                  <a:pos x="280" y="21"/>
                </a:cxn>
                <a:cxn ang="0">
                  <a:pos x="256" y="69"/>
                </a:cxn>
                <a:cxn ang="0">
                  <a:pos x="273" y="137"/>
                </a:cxn>
                <a:cxn ang="0">
                  <a:pos x="235" y="133"/>
                </a:cxn>
                <a:cxn ang="0">
                  <a:pos x="215" y="148"/>
                </a:cxn>
                <a:cxn ang="0">
                  <a:pos x="177" y="106"/>
                </a:cxn>
                <a:cxn ang="0">
                  <a:pos x="140" y="130"/>
                </a:cxn>
                <a:cxn ang="0">
                  <a:pos x="178" y="98"/>
                </a:cxn>
                <a:cxn ang="0">
                  <a:pos x="143" y="121"/>
                </a:cxn>
                <a:cxn ang="0">
                  <a:pos x="82" y="154"/>
                </a:cxn>
                <a:cxn ang="0">
                  <a:pos x="50" y="75"/>
                </a:cxn>
                <a:cxn ang="0">
                  <a:pos x="8" y="140"/>
                </a:cxn>
                <a:cxn ang="0">
                  <a:pos x="91" y="19"/>
                </a:cxn>
                <a:cxn ang="0">
                  <a:pos x="147" y="28"/>
                </a:cxn>
                <a:cxn ang="0">
                  <a:pos x="135" y="118"/>
                </a:cxn>
                <a:cxn ang="0">
                  <a:pos x="75" y="70"/>
                </a:cxn>
                <a:cxn ang="0">
                  <a:pos x="70" y="26"/>
                </a:cxn>
                <a:cxn ang="0">
                  <a:pos x="34" y="38"/>
                </a:cxn>
                <a:cxn ang="0">
                  <a:pos x="47" y="56"/>
                </a:cxn>
                <a:cxn ang="0">
                  <a:pos x="76" y="67"/>
                </a:cxn>
                <a:cxn ang="0">
                  <a:pos x="79" y="81"/>
                </a:cxn>
                <a:cxn ang="0">
                  <a:pos x="76" y="93"/>
                </a:cxn>
                <a:cxn ang="0">
                  <a:pos x="146" y="37"/>
                </a:cxn>
                <a:cxn ang="0">
                  <a:pos x="98" y="44"/>
                </a:cxn>
                <a:cxn ang="0">
                  <a:pos x="85" y="72"/>
                </a:cxn>
                <a:cxn ang="0">
                  <a:pos x="266" y="23"/>
                </a:cxn>
                <a:cxn ang="0">
                  <a:pos x="251" y="45"/>
                </a:cxn>
                <a:cxn ang="0">
                  <a:pos x="226" y="64"/>
                </a:cxn>
                <a:cxn ang="0">
                  <a:pos x="238" y="82"/>
                </a:cxn>
                <a:cxn ang="0">
                  <a:pos x="217" y="106"/>
                </a:cxn>
                <a:cxn ang="0">
                  <a:pos x="189" y="47"/>
                </a:cxn>
                <a:cxn ang="0">
                  <a:pos x="192" y="50"/>
                </a:cxn>
                <a:cxn ang="0">
                  <a:pos x="157" y="79"/>
                </a:cxn>
                <a:cxn ang="0">
                  <a:pos x="183" y="96"/>
                </a:cxn>
                <a:cxn ang="0">
                  <a:pos x="217" y="133"/>
                </a:cxn>
                <a:cxn ang="0">
                  <a:pos x="58" y="36"/>
                </a:cxn>
                <a:cxn ang="0">
                  <a:pos x="19" y="49"/>
                </a:cxn>
                <a:cxn ang="0">
                  <a:pos x="96" y="52"/>
                </a:cxn>
                <a:cxn ang="0">
                  <a:pos x="96" y="52"/>
                </a:cxn>
                <a:cxn ang="0">
                  <a:pos x="17" y="74"/>
                </a:cxn>
                <a:cxn ang="0">
                  <a:pos x="14" y="89"/>
                </a:cxn>
                <a:cxn ang="0">
                  <a:pos x="222" y="90"/>
                </a:cxn>
                <a:cxn ang="0">
                  <a:pos x="222" y="90"/>
                </a:cxn>
                <a:cxn ang="0">
                  <a:pos x="32" y="94"/>
                </a:cxn>
                <a:cxn ang="0">
                  <a:pos x="102" y="105"/>
                </a:cxn>
                <a:cxn ang="0">
                  <a:pos x="84" y="101"/>
                </a:cxn>
                <a:cxn ang="0">
                  <a:pos x="270" y="122"/>
                </a:cxn>
                <a:cxn ang="0">
                  <a:pos x="224" y="108"/>
                </a:cxn>
                <a:cxn ang="0">
                  <a:pos x="15" y="111"/>
                </a:cxn>
                <a:cxn ang="0">
                  <a:pos x="88" y="112"/>
                </a:cxn>
                <a:cxn ang="0">
                  <a:pos x="12" y="121"/>
                </a:cxn>
                <a:cxn ang="0">
                  <a:pos x="72" y="131"/>
                </a:cxn>
                <a:cxn ang="0">
                  <a:pos x="13" y="132"/>
                </a:cxn>
                <a:cxn ang="0">
                  <a:pos x="20" y="139"/>
                </a:cxn>
                <a:cxn ang="0">
                  <a:pos x="81" y="144"/>
                </a:cxn>
                <a:cxn ang="0">
                  <a:pos x="30" y="146"/>
                </a:cxn>
              </a:cxnLst>
              <a:rect l="0" t="0" r="r" b="b"/>
              <a:pathLst>
                <a:path w="289" h="165">
                  <a:moveTo>
                    <a:pt x="217" y="66"/>
                  </a:moveTo>
                  <a:cubicBezTo>
                    <a:pt x="220" y="63"/>
                    <a:pt x="222" y="64"/>
                    <a:pt x="225" y="64"/>
                  </a:cubicBezTo>
                  <a:cubicBezTo>
                    <a:pt x="224" y="61"/>
                    <a:pt x="218" y="64"/>
                    <a:pt x="217" y="62"/>
                  </a:cubicBezTo>
                  <a:cubicBezTo>
                    <a:pt x="219" y="43"/>
                    <a:pt x="259" y="0"/>
                    <a:pt x="280" y="21"/>
                  </a:cubicBezTo>
                  <a:cubicBezTo>
                    <a:pt x="283" y="25"/>
                    <a:pt x="283" y="29"/>
                    <a:pt x="286" y="34"/>
                  </a:cubicBezTo>
                  <a:cubicBezTo>
                    <a:pt x="286" y="40"/>
                    <a:pt x="286" y="45"/>
                    <a:pt x="286" y="51"/>
                  </a:cubicBezTo>
                  <a:cubicBezTo>
                    <a:pt x="286" y="52"/>
                    <a:pt x="282" y="60"/>
                    <a:pt x="279" y="62"/>
                  </a:cubicBezTo>
                  <a:cubicBezTo>
                    <a:pt x="272" y="66"/>
                    <a:pt x="264" y="64"/>
                    <a:pt x="256" y="69"/>
                  </a:cubicBezTo>
                  <a:cubicBezTo>
                    <a:pt x="248" y="73"/>
                    <a:pt x="243" y="89"/>
                    <a:pt x="252" y="96"/>
                  </a:cubicBezTo>
                  <a:cubicBezTo>
                    <a:pt x="255" y="99"/>
                    <a:pt x="263" y="100"/>
                    <a:pt x="268" y="101"/>
                  </a:cubicBezTo>
                  <a:cubicBezTo>
                    <a:pt x="277" y="104"/>
                    <a:pt x="283" y="105"/>
                    <a:pt x="287" y="111"/>
                  </a:cubicBezTo>
                  <a:cubicBezTo>
                    <a:pt x="289" y="121"/>
                    <a:pt x="280" y="135"/>
                    <a:pt x="273" y="137"/>
                  </a:cubicBezTo>
                  <a:cubicBezTo>
                    <a:pt x="271" y="137"/>
                    <a:pt x="266" y="136"/>
                    <a:pt x="263" y="136"/>
                  </a:cubicBezTo>
                  <a:cubicBezTo>
                    <a:pt x="260" y="136"/>
                    <a:pt x="256" y="137"/>
                    <a:pt x="253" y="137"/>
                  </a:cubicBezTo>
                  <a:cubicBezTo>
                    <a:pt x="252" y="136"/>
                    <a:pt x="249" y="135"/>
                    <a:pt x="248" y="135"/>
                  </a:cubicBezTo>
                  <a:cubicBezTo>
                    <a:pt x="242" y="134"/>
                    <a:pt x="241" y="135"/>
                    <a:pt x="235" y="133"/>
                  </a:cubicBezTo>
                  <a:cubicBezTo>
                    <a:pt x="232" y="132"/>
                    <a:pt x="230" y="129"/>
                    <a:pt x="228" y="130"/>
                  </a:cubicBezTo>
                  <a:cubicBezTo>
                    <a:pt x="227" y="125"/>
                    <a:pt x="230" y="124"/>
                    <a:pt x="230" y="119"/>
                  </a:cubicBezTo>
                  <a:cubicBezTo>
                    <a:pt x="222" y="119"/>
                    <a:pt x="225" y="129"/>
                    <a:pt x="224" y="133"/>
                  </a:cubicBezTo>
                  <a:cubicBezTo>
                    <a:pt x="222" y="140"/>
                    <a:pt x="218" y="144"/>
                    <a:pt x="215" y="148"/>
                  </a:cubicBezTo>
                  <a:cubicBezTo>
                    <a:pt x="211" y="149"/>
                    <a:pt x="206" y="151"/>
                    <a:pt x="202" y="150"/>
                  </a:cubicBezTo>
                  <a:cubicBezTo>
                    <a:pt x="197" y="149"/>
                    <a:pt x="188" y="141"/>
                    <a:pt x="187" y="138"/>
                  </a:cubicBezTo>
                  <a:cubicBezTo>
                    <a:pt x="182" y="126"/>
                    <a:pt x="193" y="113"/>
                    <a:pt x="189" y="101"/>
                  </a:cubicBezTo>
                  <a:cubicBezTo>
                    <a:pt x="183" y="101"/>
                    <a:pt x="181" y="104"/>
                    <a:pt x="177" y="106"/>
                  </a:cubicBezTo>
                  <a:cubicBezTo>
                    <a:pt x="170" y="117"/>
                    <a:pt x="183" y="145"/>
                    <a:pt x="169" y="153"/>
                  </a:cubicBezTo>
                  <a:cubicBezTo>
                    <a:pt x="165" y="155"/>
                    <a:pt x="160" y="154"/>
                    <a:pt x="153" y="155"/>
                  </a:cubicBezTo>
                  <a:cubicBezTo>
                    <a:pt x="150" y="151"/>
                    <a:pt x="148" y="145"/>
                    <a:pt x="144" y="142"/>
                  </a:cubicBezTo>
                  <a:cubicBezTo>
                    <a:pt x="144" y="137"/>
                    <a:pt x="142" y="133"/>
                    <a:pt x="140" y="130"/>
                  </a:cubicBezTo>
                  <a:cubicBezTo>
                    <a:pt x="142" y="124"/>
                    <a:pt x="157" y="123"/>
                    <a:pt x="162" y="128"/>
                  </a:cubicBezTo>
                  <a:cubicBezTo>
                    <a:pt x="161" y="132"/>
                    <a:pt x="153" y="134"/>
                    <a:pt x="151" y="133"/>
                  </a:cubicBezTo>
                  <a:cubicBezTo>
                    <a:pt x="153" y="139"/>
                    <a:pt x="154" y="147"/>
                    <a:pt x="161" y="147"/>
                  </a:cubicBezTo>
                  <a:cubicBezTo>
                    <a:pt x="179" y="148"/>
                    <a:pt x="156" y="96"/>
                    <a:pt x="178" y="98"/>
                  </a:cubicBezTo>
                  <a:cubicBezTo>
                    <a:pt x="168" y="95"/>
                    <a:pt x="157" y="99"/>
                    <a:pt x="150" y="101"/>
                  </a:cubicBezTo>
                  <a:cubicBezTo>
                    <a:pt x="148" y="104"/>
                    <a:pt x="148" y="109"/>
                    <a:pt x="146" y="112"/>
                  </a:cubicBezTo>
                  <a:cubicBezTo>
                    <a:pt x="149" y="114"/>
                    <a:pt x="160" y="110"/>
                    <a:pt x="163" y="116"/>
                  </a:cubicBezTo>
                  <a:cubicBezTo>
                    <a:pt x="161" y="122"/>
                    <a:pt x="149" y="118"/>
                    <a:pt x="143" y="121"/>
                  </a:cubicBezTo>
                  <a:cubicBezTo>
                    <a:pt x="141" y="120"/>
                    <a:pt x="138" y="121"/>
                    <a:pt x="136" y="119"/>
                  </a:cubicBezTo>
                  <a:cubicBezTo>
                    <a:pt x="147" y="139"/>
                    <a:pt x="121" y="165"/>
                    <a:pt x="102" y="148"/>
                  </a:cubicBezTo>
                  <a:cubicBezTo>
                    <a:pt x="99" y="134"/>
                    <a:pt x="101" y="124"/>
                    <a:pt x="97" y="114"/>
                  </a:cubicBezTo>
                  <a:cubicBezTo>
                    <a:pt x="90" y="125"/>
                    <a:pt x="97" y="150"/>
                    <a:pt x="82" y="154"/>
                  </a:cubicBezTo>
                  <a:cubicBezTo>
                    <a:pt x="78" y="154"/>
                    <a:pt x="76" y="151"/>
                    <a:pt x="71" y="151"/>
                  </a:cubicBezTo>
                  <a:cubicBezTo>
                    <a:pt x="58" y="132"/>
                    <a:pt x="68" y="101"/>
                    <a:pt x="70" y="79"/>
                  </a:cubicBezTo>
                  <a:cubicBezTo>
                    <a:pt x="67" y="78"/>
                    <a:pt x="66" y="79"/>
                    <a:pt x="64" y="79"/>
                  </a:cubicBezTo>
                  <a:cubicBezTo>
                    <a:pt x="59" y="79"/>
                    <a:pt x="54" y="75"/>
                    <a:pt x="50" y="75"/>
                  </a:cubicBezTo>
                  <a:cubicBezTo>
                    <a:pt x="38" y="77"/>
                    <a:pt x="33" y="112"/>
                    <a:pt x="43" y="122"/>
                  </a:cubicBezTo>
                  <a:cubicBezTo>
                    <a:pt x="41" y="126"/>
                    <a:pt x="42" y="130"/>
                    <a:pt x="41" y="135"/>
                  </a:cubicBezTo>
                  <a:cubicBezTo>
                    <a:pt x="39" y="143"/>
                    <a:pt x="35" y="156"/>
                    <a:pt x="27" y="158"/>
                  </a:cubicBezTo>
                  <a:cubicBezTo>
                    <a:pt x="18" y="159"/>
                    <a:pt x="11" y="148"/>
                    <a:pt x="8" y="140"/>
                  </a:cubicBezTo>
                  <a:cubicBezTo>
                    <a:pt x="0" y="117"/>
                    <a:pt x="10" y="87"/>
                    <a:pt x="8" y="68"/>
                  </a:cubicBezTo>
                  <a:cubicBezTo>
                    <a:pt x="13" y="56"/>
                    <a:pt x="14" y="40"/>
                    <a:pt x="16" y="25"/>
                  </a:cubicBezTo>
                  <a:cubicBezTo>
                    <a:pt x="27" y="16"/>
                    <a:pt x="42" y="6"/>
                    <a:pt x="59" y="7"/>
                  </a:cubicBezTo>
                  <a:cubicBezTo>
                    <a:pt x="71" y="8"/>
                    <a:pt x="81" y="15"/>
                    <a:pt x="91" y="19"/>
                  </a:cubicBezTo>
                  <a:cubicBezTo>
                    <a:pt x="90" y="22"/>
                    <a:pt x="94" y="21"/>
                    <a:pt x="93" y="24"/>
                  </a:cubicBezTo>
                  <a:cubicBezTo>
                    <a:pt x="104" y="19"/>
                    <a:pt x="112" y="12"/>
                    <a:pt x="124" y="15"/>
                  </a:cubicBezTo>
                  <a:cubicBezTo>
                    <a:pt x="126" y="15"/>
                    <a:pt x="127" y="17"/>
                    <a:pt x="130" y="18"/>
                  </a:cubicBezTo>
                  <a:cubicBezTo>
                    <a:pt x="137" y="20"/>
                    <a:pt x="142" y="23"/>
                    <a:pt x="147" y="28"/>
                  </a:cubicBezTo>
                  <a:cubicBezTo>
                    <a:pt x="154" y="35"/>
                    <a:pt x="161" y="52"/>
                    <a:pt x="153" y="64"/>
                  </a:cubicBezTo>
                  <a:cubicBezTo>
                    <a:pt x="147" y="73"/>
                    <a:pt x="135" y="72"/>
                    <a:pt x="127" y="75"/>
                  </a:cubicBezTo>
                  <a:cubicBezTo>
                    <a:pt x="121" y="77"/>
                    <a:pt x="116" y="85"/>
                    <a:pt x="116" y="93"/>
                  </a:cubicBezTo>
                  <a:cubicBezTo>
                    <a:pt x="117" y="106"/>
                    <a:pt x="132" y="110"/>
                    <a:pt x="135" y="118"/>
                  </a:cubicBezTo>
                  <a:cubicBezTo>
                    <a:pt x="134" y="115"/>
                    <a:pt x="138" y="111"/>
                    <a:pt x="140" y="109"/>
                  </a:cubicBezTo>
                  <a:cubicBezTo>
                    <a:pt x="150" y="73"/>
                    <a:pt x="165" y="43"/>
                    <a:pt x="188" y="21"/>
                  </a:cubicBezTo>
                  <a:cubicBezTo>
                    <a:pt x="212" y="22"/>
                    <a:pt x="213" y="45"/>
                    <a:pt x="217" y="66"/>
                  </a:cubicBezTo>
                  <a:close/>
                  <a:moveTo>
                    <a:pt x="75" y="70"/>
                  </a:moveTo>
                  <a:cubicBezTo>
                    <a:pt x="84" y="66"/>
                    <a:pt x="93" y="45"/>
                    <a:pt x="92" y="38"/>
                  </a:cubicBezTo>
                  <a:cubicBezTo>
                    <a:pt x="90" y="13"/>
                    <a:pt x="43" y="7"/>
                    <a:pt x="28" y="23"/>
                  </a:cubicBezTo>
                  <a:cubicBezTo>
                    <a:pt x="40" y="23"/>
                    <a:pt x="50" y="23"/>
                    <a:pt x="58" y="23"/>
                  </a:cubicBezTo>
                  <a:cubicBezTo>
                    <a:pt x="62" y="24"/>
                    <a:pt x="68" y="22"/>
                    <a:pt x="70" y="26"/>
                  </a:cubicBezTo>
                  <a:cubicBezTo>
                    <a:pt x="61" y="29"/>
                    <a:pt x="46" y="28"/>
                    <a:pt x="33" y="29"/>
                  </a:cubicBezTo>
                  <a:cubicBezTo>
                    <a:pt x="31" y="31"/>
                    <a:pt x="27" y="32"/>
                    <a:pt x="25" y="34"/>
                  </a:cubicBezTo>
                  <a:cubicBezTo>
                    <a:pt x="22" y="34"/>
                    <a:pt x="20" y="31"/>
                    <a:pt x="20" y="36"/>
                  </a:cubicBezTo>
                  <a:cubicBezTo>
                    <a:pt x="22" y="39"/>
                    <a:pt x="28" y="37"/>
                    <a:pt x="34" y="38"/>
                  </a:cubicBezTo>
                  <a:cubicBezTo>
                    <a:pt x="38" y="38"/>
                    <a:pt x="41" y="40"/>
                    <a:pt x="43" y="40"/>
                  </a:cubicBezTo>
                  <a:cubicBezTo>
                    <a:pt x="47" y="35"/>
                    <a:pt x="50" y="30"/>
                    <a:pt x="55" y="29"/>
                  </a:cubicBezTo>
                  <a:cubicBezTo>
                    <a:pt x="76" y="26"/>
                    <a:pt x="72" y="59"/>
                    <a:pt x="55" y="60"/>
                  </a:cubicBezTo>
                  <a:cubicBezTo>
                    <a:pt x="52" y="59"/>
                    <a:pt x="49" y="58"/>
                    <a:pt x="47" y="56"/>
                  </a:cubicBezTo>
                  <a:cubicBezTo>
                    <a:pt x="41" y="58"/>
                    <a:pt x="32" y="55"/>
                    <a:pt x="24" y="57"/>
                  </a:cubicBezTo>
                  <a:cubicBezTo>
                    <a:pt x="22" y="58"/>
                    <a:pt x="16" y="58"/>
                    <a:pt x="17" y="63"/>
                  </a:cubicBezTo>
                  <a:cubicBezTo>
                    <a:pt x="26" y="64"/>
                    <a:pt x="39" y="65"/>
                    <a:pt x="52" y="64"/>
                  </a:cubicBezTo>
                  <a:cubicBezTo>
                    <a:pt x="61" y="63"/>
                    <a:pt x="72" y="58"/>
                    <a:pt x="76" y="67"/>
                  </a:cubicBezTo>
                  <a:cubicBezTo>
                    <a:pt x="71" y="70"/>
                    <a:pt x="61" y="66"/>
                    <a:pt x="57" y="69"/>
                  </a:cubicBezTo>
                  <a:cubicBezTo>
                    <a:pt x="61" y="71"/>
                    <a:pt x="71" y="73"/>
                    <a:pt x="75" y="70"/>
                  </a:cubicBezTo>
                  <a:close/>
                  <a:moveTo>
                    <a:pt x="93" y="78"/>
                  </a:moveTo>
                  <a:cubicBezTo>
                    <a:pt x="88" y="79"/>
                    <a:pt x="83" y="84"/>
                    <a:pt x="79" y="81"/>
                  </a:cubicBezTo>
                  <a:cubicBezTo>
                    <a:pt x="80" y="85"/>
                    <a:pt x="86" y="83"/>
                    <a:pt x="90" y="83"/>
                  </a:cubicBezTo>
                  <a:cubicBezTo>
                    <a:pt x="96" y="84"/>
                    <a:pt x="106" y="83"/>
                    <a:pt x="104" y="89"/>
                  </a:cubicBezTo>
                  <a:cubicBezTo>
                    <a:pt x="101" y="91"/>
                    <a:pt x="95" y="89"/>
                    <a:pt x="91" y="90"/>
                  </a:cubicBezTo>
                  <a:cubicBezTo>
                    <a:pt x="85" y="90"/>
                    <a:pt x="79" y="90"/>
                    <a:pt x="76" y="93"/>
                  </a:cubicBezTo>
                  <a:cubicBezTo>
                    <a:pt x="88" y="93"/>
                    <a:pt x="100" y="94"/>
                    <a:pt x="110" y="93"/>
                  </a:cubicBezTo>
                  <a:cubicBezTo>
                    <a:pt x="109" y="79"/>
                    <a:pt x="114" y="73"/>
                    <a:pt x="122" y="69"/>
                  </a:cubicBezTo>
                  <a:cubicBezTo>
                    <a:pt x="129" y="66"/>
                    <a:pt x="139" y="67"/>
                    <a:pt x="143" y="64"/>
                  </a:cubicBezTo>
                  <a:cubicBezTo>
                    <a:pt x="151" y="58"/>
                    <a:pt x="150" y="48"/>
                    <a:pt x="146" y="37"/>
                  </a:cubicBezTo>
                  <a:cubicBezTo>
                    <a:pt x="137" y="27"/>
                    <a:pt x="118" y="17"/>
                    <a:pt x="101" y="26"/>
                  </a:cubicBezTo>
                  <a:cubicBezTo>
                    <a:pt x="106" y="33"/>
                    <a:pt x="121" y="25"/>
                    <a:pt x="124" y="34"/>
                  </a:cubicBezTo>
                  <a:cubicBezTo>
                    <a:pt x="116" y="35"/>
                    <a:pt x="104" y="34"/>
                    <a:pt x="98" y="39"/>
                  </a:cubicBezTo>
                  <a:cubicBezTo>
                    <a:pt x="101" y="40"/>
                    <a:pt x="98" y="42"/>
                    <a:pt x="98" y="44"/>
                  </a:cubicBezTo>
                  <a:cubicBezTo>
                    <a:pt x="101" y="43"/>
                    <a:pt x="102" y="45"/>
                    <a:pt x="106" y="45"/>
                  </a:cubicBezTo>
                  <a:cubicBezTo>
                    <a:pt x="109" y="38"/>
                    <a:pt x="125" y="35"/>
                    <a:pt x="130" y="42"/>
                  </a:cubicBezTo>
                  <a:cubicBezTo>
                    <a:pt x="134" y="54"/>
                    <a:pt x="123" y="71"/>
                    <a:pt x="109" y="64"/>
                  </a:cubicBezTo>
                  <a:cubicBezTo>
                    <a:pt x="102" y="68"/>
                    <a:pt x="89" y="66"/>
                    <a:pt x="85" y="72"/>
                  </a:cubicBezTo>
                  <a:cubicBezTo>
                    <a:pt x="95" y="70"/>
                    <a:pt x="100" y="74"/>
                    <a:pt x="111" y="71"/>
                  </a:cubicBezTo>
                  <a:cubicBezTo>
                    <a:pt x="112" y="73"/>
                    <a:pt x="113" y="74"/>
                    <a:pt x="114" y="76"/>
                  </a:cubicBezTo>
                  <a:cubicBezTo>
                    <a:pt x="109" y="79"/>
                    <a:pt x="101" y="77"/>
                    <a:pt x="93" y="78"/>
                  </a:cubicBezTo>
                  <a:close/>
                  <a:moveTo>
                    <a:pt x="266" y="23"/>
                  </a:moveTo>
                  <a:cubicBezTo>
                    <a:pt x="258" y="22"/>
                    <a:pt x="251" y="27"/>
                    <a:pt x="245" y="32"/>
                  </a:cubicBezTo>
                  <a:cubicBezTo>
                    <a:pt x="252" y="31"/>
                    <a:pt x="259" y="29"/>
                    <a:pt x="260" y="36"/>
                  </a:cubicBezTo>
                  <a:cubicBezTo>
                    <a:pt x="252" y="42"/>
                    <a:pt x="236" y="34"/>
                    <a:pt x="235" y="44"/>
                  </a:cubicBezTo>
                  <a:cubicBezTo>
                    <a:pt x="240" y="44"/>
                    <a:pt x="249" y="42"/>
                    <a:pt x="251" y="45"/>
                  </a:cubicBezTo>
                  <a:cubicBezTo>
                    <a:pt x="251" y="47"/>
                    <a:pt x="251" y="48"/>
                    <a:pt x="251" y="49"/>
                  </a:cubicBezTo>
                  <a:cubicBezTo>
                    <a:pt x="244" y="50"/>
                    <a:pt x="230" y="48"/>
                    <a:pt x="227" y="56"/>
                  </a:cubicBezTo>
                  <a:cubicBezTo>
                    <a:pt x="231" y="55"/>
                    <a:pt x="239" y="52"/>
                    <a:pt x="240" y="58"/>
                  </a:cubicBezTo>
                  <a:cubicBezTo>
                    <a:pt x="240" y="64"/>
                    <a:pt x="229" y="60"/>
                    <a:pt x="226" y="64"/>
                  </a:cubicBezTo>
                  <a:cubicBezTo>
                    <a:pt x="229" y="67"/>
                    <a:pt x="239" y="63"/>
                    <a:pt x="238" y="69"/>
                  </a:cubicBezTo>
                  <a:cubicBezTo>
                    <a:pt x="234" y="72"/>
                    <a:pt x="226" y="73"/>
                    <a:pt x="219" y="72"/>
                  </a:cubicBezTo>
                  <a:cubicBezTo>
                    <a:pt x="219" y="76"/>
                    <a:pt x="219" y="79"/>
                    <a:pt x="220" y="81"/>
                  </a:cubicBezTo>
                  <a:cubicBezTo>
                    <a:pt x="226" y="80"/>
                    <a:pt x="232" y="79"/>
                    <a:pt x="238" y="82"/>
                  </a:cubicBezTo>
                  <a:cubicBezTo>
                    <a:pt x="240" y="61"/>
                    <a:pt x="262" y="61"/>
                    <a:pt x="277" y="53"/>
                  </a:cubicBezTo>
                  <a:cubicBezTo>
                    <a:pt x="280" y="40"/>
                    <a:pt x="278" y="25"/>
                    <a:pt x="266" y="23"/>
                  </a:cubicBezTo>
                  <a:close/>
                  <a:moveTo>
                    <a:pt x="217" y="133"/>
                  </a:moveTo>
                  <a:cubicBezTo>
                    <a:pt x="217" y="125"/>
                    <a:pt x="218" y="117"/>
                    <a:pt x="217" y="106"/>
                  </a:cubicBezTo>
                  <a:cubicBezTo>
                    <a:pt x="216" y="95"/>
                    <a:pt x="214" y="81"/>
                    <a:pt x="211" y="69"/>
                  </a:cubicBezTo>
                  <a:cubicBezTo>
                    <a:pt x="208" y="52"/>
                    <a:pt x="203" y="35"/>
                    <a:pt x="192" y="29"/>
                  </a:cubicBezTo>
                  <a:cubicBezTo>
                    <a:pt x="186" y="33"/>
                    <a:pt x="180" y="38"/>
                    <a:pt x="176" y="45"/>
                  </a:cubicBezTo>
                  <a:cubicBezTo>
                    <a:pt x="179" y="46"/>
                    <a:pt x="188" y="42"/>
                    <a:pt x="189" y="47"/>
                  </a:cubicBezTo>
                  <a:cubicBezTo>
                    <a:pt x="184" y="51"/>
                    <a:pt x="178" y="53"/>
                    <a:pt x="169" y="53"/>
                  </a:cubicBezTo>
                  <a:cubicBezTo>
                    <a:pt x="168" y="57"/>
                    <a:pt x="166" y="59"/>
                    <a:pt x="164" y="63"/>
                  </a:cubicBezTo>
                  <a:cubicBezTo>
                    <a:pt x="169" y="62"/>
                    <a:pt x="172" y="64"/>
                    <a:pt x="175" y="65"/>
                  </a:cubicBezTo>
                  <a:cubicBezTo>
                    <a:pt x="178" y="57"/>
                    <a:pt x="183" y="51"/>
                    <a:pt x="192" y="50"/>
                  </a:cubicBezTo>
                  <a:cubicBezTo>
                    <a:pt x="195" y="54"/>
                    <a:pt x="196" y="54"/>
                    <a:pt x="197" y="57"/>
                  </a:cubicBezTo>
                  <a:cubicBezTo>
                    <a:pt x="203" y="78"/>
                    <a:pt x="178" y="92"/>
                    <a:pt x="173" y="69"/>
                  </a:cubicBezTo>
                  <a:cubicBezTo>
                    <a:pt x="168" y="70"/>
                    <a:pt x="165" y="73"/>
                    <a:pt x="160" y="71"/>
                  </a:cubicBezTo>
                  <a:cubicBezTo>
                    <a:pt x="159" y="74"/>
                    <a:pt x="158" y="76"/>
                    <a:pt x="157" y="79"/>
                  </a:cubicBezTo>
                  <a:cubicBezTo>
                    <a:pt x="163" y="79"/>
                    <a:pt x="171" y="77"/>
                    <a:pt x="173" y="83"/>
                  </a:cubicBezTo>
                  <a:cubicBezTo>
                    <a:pt x="169" y="89"/>
                    <a:pt x="152" y="82"/>
                    <a:pt x="152" y="93"/>
                  </a:cubicBezTo>
                  <a:cubicBezTo>
                    <a:pt x="160" y="92"/>
                    <a:pt x="174" y="88"/>
                    <a:pt x="184" y="93"/>
                  </a:cubicBezTo>
                  <a:cubicBezTo>
                    <a:pt x="184" y="94"/>
                    <a:pt x="183" y="95"/>
                    <a:pt x="183" y="96"/>
                  </a:cubicBezTo>
                  <a:cubicBezTo>
                    <a:pt x="189" y="93"/>
                    <a:pt x="196" y="93"/>
                    <a:pt x="198" y="99"/>
                  </a:cubicBezTo>
                  <a:cubicBezTo>
                    <a:pt x="201" y="108"/>
                    <a:pt x="188" y="126"/>
                    <a:pt x="194" y="136"/>
                  </a:cubicBezTo>
                  <a:cubicBezTo>
                    <a:pt x="197" y="141"/>
                    <a:pt x="203" y="142"/>
                    <a:pt x="211" y="142"/>
                  </a:cubicBezTo>
                  <a:cubicBezTo>
                    <a:pt x="213" y="139"/>
                    <a:pt x="215" y="136"/>
                    <a:pt x="217" y="133"/>
                  </a:cubicBezTo>
                  <a:close/>
                  <a:moveTo>
                    <a:pt x="58" y="36"/>
                  </a:moveTo>
                  <a:cubicBezTo>
                    <a:pt x="56" y="38"/>
                    <a:pt x="53" y="40"/>
                    <a:pt x="50" y="42"/>
                  </a:cubicBezTo>
                  <a:cubicBezTo>
                    <a:pt x="50" y="46"/>
                    <a:pt x="50" y="49"/>
                    <a:pt x="52" y="51"/>
                  </a:cubicBezTo>
                  <a:cubicBezTo>
                    <a:pt x="60" y="54"/>
                    <a:pt x="66" y="40"/>
                    <a:pt x="58" y="36"/>
                  </a:cubicBezTo>
                  <a:close/>
                  <a:moveTo>
                    <a:pt x="19" y="49"/>
                  </a:moveTo>
                  <a:cubicBezTo>
                    <a:pt x="28" y="49"/>
                    <a:pt x="36" y="51"/>
                    <a:pt x="43" y="50"/>
                  </a:cubicBezTo>
                  <a:cubicBezTo>
                    <a:pt x="41" y="50"/>
                    <a:pt x="41" y="45"/>
                    <a:pt x="43" y="44"/>
                  </a:cubicBezTo>
                  <a:cubicBezTo>
                    <a:pt x="37" y="46"/>
                    <a:pt x="23" y="43"/>
                    <a:pt x="19" y="49"/>
                  </a:cubicBezTo>
                  <a:close/>
                  <a:moveTo>
                    <a:pt x="112" y="57"/>
                  </a:moveTo>
                  <a:cubicBezTo>
                    <a:pt x="118" y="59"/>
                    <a:pt x="126" y="55"/>
                    <a:pt x="123" y="45"/>
                  </a:cubicBezTo>
                  <a:cubicBezTo>
                    <a:pt x="117" y="45"/>
                    <a:pt x="110" y="47"/>
                    <a:pt x="112" y="57"/>
                  </a:cubicBezTo>
                  <a:close/>
                  <a:moveTo>
                    <a:pt x="96" y="52"/>
                  </a:moveTo>
                  <a:cubicBezTo>
                    <a:pt x="96" y="56"/>
                    <a:pt x="93" y="57"/>
                    <a:pt x="92" y="60"/>
                  </a:cubicBezTo>
                  <a:cubicBezTo>
                    <a:pt x="97" y="59"/>
                    <a:pt x="103" y="61"/>
                    <a:pt x="105" y="60"/>
                  </a:cubicBezTo>
                  <a:cubicBezTo>
                    <a:pt x="99" y="58"/>
                    <a:pt x="105" y="51"/>
                    <a:pt x="102" y="51"/>
                  </a:cubicBezTo>
                  <a:cubicBezTo>
                    <a:pt x="102" y="53"/>
                    <a:pt x="98" y="52"/>
                    <a:pt x="96" y="52"/>
                  </a:cubicBezTo>
                  <a:close/>
                  <a:moveTo>
                    <a:pt x="184" y="74"/>
                  </a:moveTo>
                  <a:cubicBezTo>
                    <a:pt x="192" y="75"/>
                    <a:pt x="193" y="65"/>
                    <a:pt x="189" y="60"/>
                  </a:cubicBezTo>
                  <a:cubicBezTo>
                    <a:pt x="183" y="60"/>
                    <a:pt x="179" y="69"/>
                    <a:pt x="184" y="74"/>
                  </a:cubicBezTo>
                  <a:close/>
                  <a:moveTo>
                    <a:pt x="17" y="74"/>
                  </a:moveTo>
                  <a:cubicBezTo>
                    <a:pt x="22" y="73"/>
                    <a:pt x="41" y="80"/>
                    <a:pt x="43" y="69"/>
                  </a:cubicBezTo>
                  <a:cubicBezTo>
                    <a:pt x="35" y="71"/>
                    <a:pt x="16" y="69"/>
                    <a:pt x="17" y="74"/>
                  </a:cubicBezTo>
                  <a:close/>
                  <a:moveTo>
                    <a:pt x="14" y="83"/>
                  </a:moveTo>
                  <a:cubicBezTo>
                    <a:pt x="13" y="86"/>
                    <a:pt x="14" y="85"/>
                    <a:pt x="14" y="89"/>
                  </a:cubicBezTo>
                  <a:cubicBezTo>
                    <a:pt x="23" y="89"/>
                    <a:pt x="28" y="88"/>
                    <a:pt x="35" y="89"/>
                  </a:cubicBezTo>
                  <a:cubicBezTo>
                    <a:pt x="35" y="85"/>
                    <a:pt x="35" y="82"/>
                    <a:pt x="36" y="80"/>
                  </a:cubicBezTo>
                  <a:cubicBezTo>
                    <a:pt x="27" y="80"/>
                    <a:pt x="22" y="83"/>
                    <a:pt x="14" y="83"/>
                  </a:cubicBezTo>
                  <a:close/>
                  <a:moveTo>
                    <a:pt x="222" y="90"/>
                  </a:moveTo>
                  <a:cubicBezTo>
                    <a:pt x="221" y="94"/>
                    <a:pt x="224" y="95"/>
                    <a:pt x="223" y="99"/>
                  </a:cubicBezTo>
                  <a:cubicBezTo>
                    <a:pt x="230" y="99"/>
                    <a:pt x="234" y="95"/>
                    <a:pt x="240" y="98"/>
                  </a:cubicBezTo>
                  <a:cubicBezTo>
                    <a:pt x="238" y="94"/>
                    <a:pt x="240" y="89"/>
                    <a:pt x="238" y="86"/>
                  </a:cubicBezTo>
                  <a:cubicBezTo>
                    <a:pt x="236" y="90"/>
                    <a:pt x="224" y="85"/>
                    <a:pt x="222" y="90"/>
                  </a:cubicBezTo>
                  <a:close/>
                  <a:moveTo>
                    <a:pt x="18" y="98"/>
                  </a:moveTo>
                  <a:cubicBezTo>
                    <a:pt x="17" y="96"/>
                    <a:pt x="11" y="97"/>
                    <a:pt x="12" y="100"/>
                  </a:cubicBezTo>
                  <a:cubicBezTo>
                    <a:pt x="19" y="102"/>
                    <a:pt x="26" y="98"/>
                    <a:pt x="31" y="103"/>
                  </a:cubicBezTo>
                  <a:cubicBezTo>
                    <a:pt x="30" y="99"/>
                    <a:pt x="32" y="98"/>
                    <a:pt x="32" y="94"/>
                  </a:cubicBezTo>
                  <a:cubicBezTo>
                    <a:pt x="25" y="94"/>
                    <a:pt x="21" y="96"/>
                    <a:pt x="18" y="98"/>
                  </a:cubicBezTo>
                  <a:close/>
                  <a:moveTo>
                    <a:pt x="84" y="101"/>
                  </a:moveTo>
                  <a:cubicBezTo>
                    <a:pt x="79" y="101"/>
                    <a:pt x="73" y="100"/>
                    <a:pt x="73" y="105"/>
                  </a:cubicBezTo>
                  <a:cubicBezTo>
                    <a:pt x="81" y="105"/>
                    <a:pt x="90" y="105"/>
                    <a:pt x="102" y="105"/>
                  </a:cubicBezTo>
                  <a:cubicBezTo>
                    <a:pt x="112" y="111"/>
                    <a:pt x="103" y="140"/>
                    <a:pt x="113" y="145"/>
                  </a:cubicBezTo>
                  <a:cubicBezTo>
                    <a:pt x="120" y="149"/>
                    <a:pt x="126" y="142"/>
                    <a:pt x="130" y="137"/>
                  </a:cubicBezTo>
                  <a:cubicBezTo>
                    <a:pt x="133" y="114"/>
                    <a:pt x="112" y="116"/>
                    <a:pt x="110" y="99"/>
                  </a:cubicBezTo>
                  <a:cubicBezTo>
                    <a:pt x="102" y="101"/>
                    <a:pt x="91" y="97"/>
                    <a:pt x="84" y="101"/>
                  </a:cubicBezTo>
                  <a:close/>
                  <a:moveTo>
                    <a:pt x="224" y="108"/>
                  </a:moveTo>
                  <a:cubicBezTo>
                    <a:pt x="227" y="114"/>
                    <a:pt x="247" y="103"/>
                    <a:pt x="249" y="114"/>
                  </a:cubicBezTo>
                  <a:cubicBezTo>
                    <a:pt x="247" y="118"/>
                    <a:pt x="242" y="114"/>
                    <a:pt x="238" y="117"/>
                  </a:cubicBezTo>
                  <a:cubicBezTo>
                    <a:pt x="248" y="122"/>
                    <a:pt x="265" y="115"/>
                    <a:pt x="270" y="122"/>
                  </a:cubicBezTo>
                  <a:cubicBezTo>
                    <a:pt x="263" y="127"/>
                    <a:pt x="251" y="122"/>
                    <a:pt x="242" y="126"/>
                  </a:cubicBezTo>
                  <a:cubicBezTo>
                    <a:pt x="256" y="130"/>
                    <a:pt x="277" y="134"/>
                    <a:pt x="278" y="116"/>
                  </a:cubicBezTo>
                  <a:cubicBezTo>
                    <a:pt x="270" y="107"/>
                    <a:pt x="252" y="109"/>
                    <a:pt x="243" y="101"/>
                  </a:cubicBezTo>
                  <a:cubicBezTo>
                    <a:pt x="241" y="108"/>
                    <a:pt x="227" y="102"/>
                    <a:pt x="224" y="108"/>
                  </a:cubicBezTo>
                  <a:close/>
                  <a:moveTo>
                    <a:pt x="15" y="111"/>
                  </a:moveTo>
                  <a:cubicBezTo>
                    <a:pt x="21" y="112"/>
                    <a:pt x="27" y="111"/>
                    <a:pt x="32" y="111"/>
                  </a:cubicBezTo>
                  <a:cubicBezTo>
                    <a:pt x="32" y="109"/>
                    <a:pt x="32" y="107"/>
                    <a:pt x="30" y="107"/>
                  </a:cubicBezTo>
                  <a:cubicBezTo>
                    <a:pt x="28" y="111"/>
                    <a:pt x="16" y="104"/>
                    <a:pt x="15" y="111"/>
                  </a:cubicBezTo>
                  <a:close/>
                  <a:moveTo>
                    <a:pt x="72" y="115"/>
                  </a:moveTo>
                  <a:cubicBezTo>
                    <a:pt x="72" y="118"/>
                    <a:pt x="72" y="116"/>
                    <a:pt x="72" y="119"/>
                  </a:cubicBezTo>
                  <a:cubicBezTo>
                    <a:pt x="78" y="118"/>
                    <a:pt x="82" y="119"/>
                    <a:pt x="87" y="119"/>
                  </a:cubicBezTo>
                  <a:cubicBezTo>
                    <a:pt x="86" y="116"/>
                    <a:pt x="88" y="115"/>
                    <a:pt x="88" y="112"/>
                  </a:cubicBezTo>
                  <a:cubicBezTo>
                    <a:pt x="81" y="112"/>
                    <a:pt x="79" y="115"/>
                    <a:pt x="72" y="115"/>
                  </a:cubicBezTo>
                  <a:close/>
                  <a:moveTo>
                    <a:pt x="12" y="121"/>
                  </a:moveTo>
                  <a:cubicBezTo>
                    <a:pt x="18" y="122"/>
                    <a:pt x="32" y="122"/>
                    <a:pt x="34" y="118"/>
                  </a:cubicBezTo>
                  <a:cubicBezTo>
                    <a:pt x="24" y="116"/>
                    <a:pt x="19" y="120"/>
                    <a:pt x="12" y="121"/>
                  </a:cubicBezTo>
                  <a:close/>
                  <a:moveTo>
                    <a:pt x="72" y="131"/>
                  </a:moveTo>
                  <a:cubicBezTo>
                    <a:pt x="78" y="128"/>
                    <a:pt x="81" y="132"/>
                    <a:pt x="86" y="135"/>
                  </a:cubicBezTo>
                  <a:cubicBezTo>
                    <a:pt x="86" y="132"/>
                    <a:pt x="86" y="128"/>
                    <a:pt x="86" y="125"/>
                  </a:cubicBezTo>
                  <a:cubicBezTo>
                    <a:pt x="81" y="128"/>
                    <a:pt x="72" y="125"/>
                    <a:pt x="72" y="131"/>
                  </a:cubicBezTo>
                  <a:close/>
                  <a:moveTo>
                    <a:pt x="19" y="130"/>
                  </a:moveTo>
                  <a:cubicBezTo>
                    <a:pt x="23" y="130"/>
                    <a:pt x="28" y="131"/>
                    <a:pt x="28" y="128"/>
                  </a:cubicBezTo>
                  <a:cubicBezTo>
                    <a:pt x="25" y="128"/>
                    <a:pt x="22" y="129"/>
                    <a:pt x="19" y="130"/>
                  </a:cubicBezTo>
                  <a:close/>
                  <a:moveTo>
                    <a:pt x="13" y="132"/>
                  </a:moveTo>
                  <a:cubicBezTo>
                    <a:pt x="15" y="132"/>
                    <a:pt x="16" y="131"/>
                    <a:pt x="17" y="130"/>
                  </a:cubicBezTo>
                  <a:cubicBezTo>
                    <a:pt x="14" y="130"/>
                    <a:pt x="13" y="130"/>
                    <a:pt x="13" y="132"/>
                  </a:cubicBezTo>
                  <a:close/>
                  <a:moveTo>
                    <a:pt x="15" y="139"/>
                  </a:moveTo>
                  <a:cubicBezTo>
                    <a:pt x="15" y="143"/>
                    <a:pt x="18" y="139"/>
                    <a:pt x="20" y="139"/>
                  </a:cubicBezTo>
                  <a:cubicBezTo>
                    <a:pt x="25" y="138"/>
                    <a:pt x="34" y="142"/>
                    <a:pt x="34" y="136"/>
                  </a:cubicBezTo>
                  <a:cubicBezTo>
                    <a:pt x="28" y="137"/>
                    <a:pt x="18" y="135"/>
                    <a:pt x="15" y="139"/>
                  </a:cubicBezTo>
                  <a:close/>
                  <a:moveTo>
                    <a:pt x="74" y="140"/>
                  </a:moveTo>
                  <a:cubicBezTo>
                    <a:pt x="75" y="143"/>
                    <a:pt x="77" y="144"/>
                    <a:pt x="81" y="144"/>
                  </a:cubicBezTo>
                  <a:cubicBezTo>
                    <a:pt x="83" y="143"/>
                    <a:pt x="85" y="141"/>
                    <a:pt x="85" y="138"/>
                  </a:cubicBezTo>
                  <a:cubicBezTo>
                    <a:pt x="81" y="138"/>
                    <a:pt x="79" y="141"/>
                    <a:pt x="74" y="140"/>
                  </a:cubicBezTo>
                  <a:close/>
                  <a:moveTo>
                    <a:pt x="21" y="149"/>
                  </a:moveTo>
                  <a:cubicBezTo>
                    <a:pt x="25" y="151"/>
                    <a:pt x="28" y="149"/>
                    <a:pt x="30" y="146"/>
                  </a:cubicBezTo>
                  <a:cubicBezTo>
                    <a:pt x="26" y="146"/>
                    <a:pt x="24" y="148"/>
                    <a:pt x="21" y="14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/>
            <p:cNvSpPr>
              <a:spLocks noEditPoints="1"/>
            </p:cNvSpPr>
            <p:nvPr/>
          </p:nvSpPr>
          <p:spPr bwMode="auto">
            <a:xfrm>
              <a:off x="7156451" y="3243263"/>
              <a:ext cx="558800" cy="715962"/>
            </a:xfrm>
            <a:custGeom>
              <a:avLst/>
              <a:gdLst/>
              <a:ahLst/>
              <a:cxnLst>
                <a:cxn ang="0">
                  <a:pos x="61" y="72"/>
                </a:cxn>
                <a:cxn ang="0">
                  <a:pos x="86" y="77"/>
                </a:cxn>
                <a:cxn ang="0">
                  <a:pos x="76" y="106"/>
                </a:cxn>
                <a:cxn ang="0">
                  <a:pos x="14" y="98"/>
                </a:cxn>
                <a:cxn ang="0">
                  <a:pos x="53" y="3"/>
                </a:cxn>
                <a:cxn ang="0">
                  <a:pos x="65" y="0"/>
                </a:cxn>
                <a:cxn ang="0">
                  <a:pos x="72" y="33"/>
                </a:cxn>
                <a:cxn ang="0">
                  <a:pos x="62" y="36"/>
                </a:cxn>
                <a:cxn ang="0">
                  <a:pos x="61" y="72"/>
                </a:cxn>
                <a:cxn ang="0">
                  <a:pos x="55" y="80"/>
                </a:cxn>
                <a:cxn ang="0">
                  <a:pos x="44" y="66"/>
                </a:cxn>
                <a:cxn ang="0">
                  <a:pos x="40" y="48"/>
                </a:cxn>
                <a:cxn ang="0">
                  <a:pos x="69" y="26"/>
                </a:cxn>
                <a:cxn ang="0">
                  <a:pos x="73" y="12"/>
                </a:cxn>
                <a:cxn ang="0">
                  <a:pos x="41" y="22"/>
                </a:cxn>
                <a:cxn ang="0">
                  <a:pos x="54" y="25"/>
                </a:cxn>
                <a:cxn ang="0">
                  <a:pos x="37" y="30"/>
                </a:cxn>
                <a:cxn ang="0">
                  <a:pos x="40" y="36"/>
                </a:cxn>
                <a:cxn ang="0">
                  <a:pos x="28" y="37"/>
                </a:cxn>
                <a:cxn ang="0">
                  <a:pos x="22" y="49"/>
                </a:cxn>
                <a:cxn ang="0">
                  <a:pos x="36" y="52"/>
                </a:cxn>
                <a:cxn ang="0">
                  <a:pos x="35" y="55"/>
                </a:cxn>
                <a:cxn ang="0">
                  <a:pos x="20" y="56"/>
                </a:cxn>
                <a:cxn ang="0">
                  <a:pos x="18" y="64"/>
                </a:cxn>
                <a:cxn ang="0">
                  <a:pos x="37" y="61"/>
                </a:cxn>
                <a:cxn ang="0">
                  <a:pos x="37" y="67"/>
                </a:cxn>
                <a:cxn ang="0">
                  <a:pos x="16" y="69"/>
                </a:cxn>
                <a:cxn ang="0">
                  <a:pos x="17" y="78"/>
                </a:cxn>
                <a:cxn ang="0">
                  <a:pos x="39" y="80"/>
                </a:cxn>
                <a:cxn ang="0">
                  <a:pos x="18" y="84"/>
                </a:cxn>
                <a:cxn ang="0">
                  <a:pos x="22" y="91"/>
                </a:cxn>
                <a:cxn ang="0">
                  <a:pos x="52" y="87"/>
                </a:cxn>
                <a:cxn ang="0">
                  <a:pos x="59" y="88"/>
                </a:cxn>
                <a:cxn ang="0">
                  <a:pos x="55" y="94"/>
                </a:cxn>
                <a:cxn ang="0">
                  <a:pos x="59" y="99"/>
                </a:cxn>
                <a:cxn ang="0">
                  <a:pos x="41" y="101"/>
                </a:cxn>
                <a:cxn ang="0">
                  <a:pos x="49" y="104"/>
                </a:cxn>
                <a:cxn ang="0">
                  <a:pos x="79" y="83"/>
                </a:cxn>
                <a:cxn ang="0">
                  <a:pos x="55" y="80"/>
                </a:cxn>
                <a:cxn ang="0">
                  <a:pos x="41" y="93"/>
                </a:cxn>
                <a:cxn ang="0">
                  <a:pos x="39" y="92"/>
                </a:cxn>
                <a:cxn ang="0">
                  <a:pos x="41" y="93"/>
                </a:cxn>
                <a:cxn ang="0">
                  <a:pos x="27" y="97"/>
                </a:cxn>
                <a:cxn ang="0">
                  <a:pos x="37" y="96"/>
                </a:cxn>
                <a:cxn ang="0">
                  <a:pos x="36" y="93"/>
                </a:cxn>
                <a:cxn ang="0">
                  <a:pos x="27" y="97"/>
                </a:cxn>
              </a:cxnLst>
              <a:rect l="0" t="0" r="r" b="b"/>
              <a:pathLst>
                <a:path w="89" h="114">
                  <a:moveTo>
                    <a:pt x="61" y="72"/>
                  </a:moveTo>
                  <a:cubicBezTo>
                    <a:pt x="71" y="71"/>
                    <a:pt x="80" y="72"/>
                    <a:pt x="86" y="77"/>
                  </a:cubicBezTo>
                  <a:cubicBezTo>
                    <a:pt x="89" y="90"/>
                    <a:pt x="82" y="98"/>
                    <a:pt x="76" y="106"/>
                  </a:cubicBezTo>
                  <a:cubicBezTo>
                    <a:pt x="55" y="114"/>
                    <a:pt x="29" y="112"/>
                    <a:pt x="14" y="98"/>
                  </a:cubicBezTo>
                  <a:cubicBezTo>
                    <a:pt x="0" y="55"/>
                    <a:pt x="27" y="20"/>
                    <a:pt x="53" y="3"/>
                  </a:cubicBezTo>
                  <a:cubicBezTo>
                    <a:pt x="59" y="2"/>
                    <a:pt x="61" y="3"/>
                    <a:pt x="65" y="0"/>
                  </a:cubicBezTo>
                  <a:cubicBezTo>
                    <a:pt x="87" y="2"/>
                    <a:pt x="88" y="25"/>
                    <a:pt x="72" y="33"/>
                  </a:cubicBezTo>
                  <a:cubicBezTo>
                    <a:pt x="69" y="34"/>
                    <a:pt x="65" y="34"/>
                    <a:pt x="62" y="36"/>
                  </a:cubicBezTo>
                  <a:cubicBezTo>
                    <a:pt x="47" y="43"/>
                    <a:pt x="45" y="59"/>
                    <a:pt x="61" y="72"/>
                  </a:cubicBezTo>
                  <a:close/>
                  <a:moveTo>
                    <a:pt x="55" y="80"/>
                  </a:moveTo>
                  <a:cubicBezTo>
                    <a:pt x="50" y="78"/>
                    <a:pt x="46" y="70"/>
                    <a:pt x="44" y="66"/>
                  </a:cubicBezTo>
                  <a:cubicBezTo>
                    <a:pt x="42" y="61"/>
                    <a:pt x="40" y="51"/>
                    <a:pt x="40" y="48"/>
                  </a:cubicBezTo>
                  <a:cubicBezTo>
                    <a:pt x="42" y="37"/>
                    <a:pt x="59" y="28"/>
                    <a:pt x="69" y="26"/>
                  </a:cubicBezTo>
                  <a:cubicBezTo>
                    <a:pt x="73" y="21"/>
                    <a:pt x="75" y="18"/>
                    <a:pt x="73" y="12"/>
                  </a:cubicBezTo>
                  <a:cubicBezTo>
                    <a:pt x="62" y="3"/>
                    <a:pt x="46" y="13"/>
                    <a:pt x="41" y="22"/>
                  </a:cubicBezTo>
                  <a:cubicBezTo>
                    <a:pt x="47" y="21"/>
                    <a:pt x="55" y="21"/>
                    <a:pt x="54" y="25"/>
                  </a:cubicBezTo>
                  <a:cubicBezTo>
                    <a:pt x="53" y="30"/>
                    <a:pt x="42" y="26"/>
                    <a:pt x="37" y="30"/>
                  </a:cubicBezTo>
                  <a:cubicBezTo>
                    <a:pt x="39" y="30"/>
                    <a:pt x="41" y="32"/>
                    <a:pt x="40" y="36"/>
                  </a:cubicBezTo>
                  <a:cubicBezTo>
                    <a:pt x="38" y="38"/>
                    <a:pt x="32" y="37"/>
                    <a:pt x="28" y="37"/>
                  </a:cubicBezTo>
                  <a:cubicBezTo>
                    <a:pt x="27" y="42"/>
                    <a:pt x="24" y="45"/>
                    <a:pt x="22" y="49"/>
                  </a:cubicBezTo>
                  <a:cubicBezTo>
                    <a:pt x="26" y="48"/>
                    <a:pt x="35" y="46"/>
                    <a:pt x="36" y="52"/>
                  </a:cubicBezTo>
                  <a:cubicBezTo>
                    <a:pt x="36" y="53"/>
                    <a:pt x="34" y="53"/>
                    <a:pt x="35" y="55"/>
                  </a:cubicBezTo>
                  <a:cubicBezTo>
                    <a:pt x="29" y="54"/>
                    <a:pt x="25" y="55"/>
                    <a:pt x="20" y="56"/>
                  </a:cubicBezTo>
                  <a:cubicBezTo>
                    <a:pt x="20" y="59"/>
                    <a:pt x="16" y="62"/>
                    <a:pt x="18" y="64"/>
                  </a:cubicBezTo>
                  <a:cubicBezTo>
                    <a:pt x="23" y="61"/>
                    <a:pt x="31" y="62"/>
                    <a:pt x="37" y="61"/>
                  </a:cubicBezTo>
                  <a:cubicBezTo>
                    <a:pt x="37" y="63"/>
                    <a:pt x="37" y="65"/>
                    <a:pt x="37" y="67"/>
                  </a:cubicBezTo>
                  <a:cubicBezTo>
                    <a:pt x="29" y="68"/>
                    <a:pt x="23" y="72"/>
                    <a:pt x="16" y="69"/>
                  </a:cubicBezTo>
                  <a:cubicBezTo>
                    <a:pt x="17" y="72"/>
                    <a:pt x="16" y="76"/>
                    <a:pt x="17" y="78"/>
                  </a:cubicBezTo>
                  <a:cubicBezTo>
                    <a:pt x="23" y="77"/>
                    <a:pt x="36" y="75"/>
                    <a:pt x="39" y="80"/>
                  </a:cubicBezTo>
                  <a:cubicBezTo>
                    <a:pt x="37" y="86"/>
                    <a:pt x="25" y="83"/>
                    <a:pt x="18" y="84"/>
                  </a:cubicBezTo>
                  <a:cubicBezTo>
                    <a:pt x="19" y="87"/>
                    <a:pt x="19" y="90"/>
                    <a:pt x="22" y="91"/>
                  </a:cubicBezTo>
                  <a:cubicBezTo>
                    <a:pt x="30" y="84"/>
                    <a:pt x="42" y="87"/>
                    <a:pt x="52" y="87"/>
                  </a:cubicBezTo>
                  <a:cubicBezTo>
                    <a:pt x="54" y="87"/>
                    <a:pt x="57" y="84"/>
                    <a:pt x="59" y="88"/>
                  </a:cubicBezTo>
                  <a:cubicBezTo>
                    <a:pt x="60" y="93"/>
                    <a:pt x="56" y="92"/>
                    <a:pt x="55" y="94"/>
                  </a:cubicBezTo>
                  <a:cubicBezTo>
                    <a:pt x="57" y="95"/>
                    <a:pt x="59" y="95"/>
                    <a:pt x="59" y="99"/>
                  </a:cubicBezTo>
                  <a:cubicBezTo>
                    <a:pt x="53" y="100"/>
                    <a:pt x="48" y="101"/>
                    <a:pt x="41" y="101"/>
                  </a:cubicBezTo>
                  <a:cubicBezTo>
                    <a:pt x="42" y="104"/>
                    <a:pt x="46" y="103"/>
                    <a:pt x="49" y="104"/>
                  </a:cubicBezTo>
                  <a:cubicBezTo>
                    <a:pt x="69" y="106"/>
                    <a:pt x="79" y="95"/>
                    <a:pt x="79" y="83"/>
                  </a:cubicBezTo>
                  <a:cubicBezTo>
                    <a:pt x="73" y="77"/>
                    <a:pt x="64" y="79"/>
                    <a:pt x="55" y="80"/>
                  </a:cubicBezTo>
                  <a:close/>
                  <a:moveTo>
                    <a:pt x="41" y="93"/>
                  </a:moveTo>
                  <a:cubicBezTo>
                    <a:pt x="40" y="93"/>
                    <a:pt x="40" y="92"/>
                    <a:pt x="39" y="92"/>
                  </a:cubicBezTo>
                  <a:cubicBezTo>
                    <a:pt x="37" y="94"/>
                    <a:pt x="41" y="95"/>
                    <a:pt x="41" y="93"/>
                  </a:cubicBezTo>
                  <a:close/>
                  <a:moveTo>
                    <a:pt x="27" y="97"/>
                  </a:moveTo>
                  <a:cubicBezTo>
                    <a:pt x="30" y="99"/>
                    <a:pt x="34" y="97"/>
                    <a:pt x="37" y="96"/>
                  </a:cubicBezTo>
                  <a:cubicBezTo>
                    <a:pt x="36" y="95"/>
                    <a:pt x="37" y="93"/>
                    <a:pt x="36" y="93"/>
                  </a:cubicBezTo>
                  <a:cubicBezTo>
                    <a:pt x="34" y="96"/>
                    <a:pt x="29" y="94"/>
                    <a:pt x="27" y="9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0" y="1162050"/>
            <a:ext cx="2958577" cy="584835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3" t="14444" r="37500" b="45555"/>
          <a:stretch>
            <a:fillRect/>
          </a:stretch>
        </p:blipFill>
        <p:spPr bwMode="auto">
          <a:xfrm>
            <a:off x="4756150" y="1742765"/>
            <a:ext cx="2507166" cy="237521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711" y="1148963"/>
            <a:ext cx="1385539" cy="1055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nodeType="withEffect" p14:presetBounceEnd="36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2000" fill="hold" nodeType="withEffect" p14:presetBounceEnd="36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2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25" y="1247775"/>
            <a:ext cx="2320925" cy="573405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685801" y="4035550"/>
            <a:ext cx="9804399" cy="5964343"/>
          </a:xfrm>
          <a:prstGeom prst="rect">
            <a:avLst/>
          </a:prstGeom>
          <a:effectLst>
            <a:softEdge rad="254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6000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6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8433307">
            <a:off x="-681940" y="1825924"/>
            <a:ext cx="7572907" cy="270843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7000" b="1" kern="600" smtClean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RULES</a:t>
            </a:r>
            <a:endParaRPr lang="en-US" sz="17000" b="1" kern="600">
              <a:solidFill>
                <a:schemeClr val="bg1"/>
              </a:solidFill>
              <a:effectLst>
                <a:outerShdw blurRad="101600" dist="508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202231">
            <a:off x="4621885" y="3129455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TREAT YOUR AUDIENCE AS KING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202231">
            <a:off x="4252004" y="3647788"/>
            <a:ext cx="421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SPREAD IDEAS AND MOVE PEOPLE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202231">
            <a:off x="3882216" y="4285598"/>
            <a:ext cx="481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HELP THEM SEE WHAT YOU ARE SAYING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202231">
            <a:off x="3557372" y="4630620"/>
            <a:ext cx="452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PRACTICE DESIGN, NOT DECORATION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202231">
            <a:off x="3232800" y="506344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CULTIVATE HEALTHY RELATIONSHIPS</a:t>
            </a:r>
            <a:endParaRPr lang="en-US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">
        <p:push/>
      </p:transition>
    </mc:Choice>
    <mc:Fallback xmlns="">
      <p:transition spd="slow" advClick="0" advTm="12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57083 -0.5537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0" y="-277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49861 0.49445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00" y="247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88889E-6 -2.89017E-7 L 0.5342 0.5283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0" y="264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11022E-16 1.7341E-6 L 0.55642 0.54104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00" y="27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94444E-6 -1.6763E-6 L 0.5309 0.52439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262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5E-6 -3.06358E-6 L 0.51996 0.5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49829" y="1132114"/>
            <a:ext cx="6435634" cy="4589417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21000"/>
                </a:schemeClr>
              </a:gs>
              <a:gs pos="39999">
                <a:schemeClr val="bg1">
                  <a:lumMod val="75000"/>
                  <a:alpha val="18000"/>
                </a:schemeClr>
              </a:gs>
              <a:gs pos="70000">
                <a:schemeClr val="bg1">
                  <a:lumMod val="65000"/>
                  <a:alpha val="14000"/>
                </a:schemeClr>
              </a:gs>
              <a:gs pos="100000">
                <a:schemeClr val="bg1">
                  <a:alpha val="14000"/>
                </a:schemeClr>
              </a:gs>
            </a:gsLst>
            <a:lin ang="54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93223" y="1060269"/>
            <a:ext cx="6557554" cy="4737463"/>
          </a:xfrm>
          <a:prstGeom prst="rect">
            <a:avLst/>
          </a:prstGeom>
          <a:noFill/>
          <a:ln w="177800" cap="sq">
            <a:gradFill flip="none" rotWithShape="1">
              <a:gsLst>
                <a:gs pos="0">
                  <a:srgbClr val="FFFFFF">
                    <a:alpha val="57000"/>
                  </a:srgbClr>
                </a:gs>
                <a:gs pos="7001">
                  <a:srgbClr val="E6E6E6">
                    <a:alpha val="74000"/>
                  </a:srgbClr>
                </a:gs>
                <a:gs pos="32001">
                  <a:srgbClr val="7D8496">
                    <a:alpha val="64000"/>
                  </a:srgbClr>
                </a:gs>
                <a:gs pos="47000">
                  <a:srgbClr val="E6E6E6">
                    <a:alpha val="69000"/>
                  </a:srgbClr>
                </a:gs>
                <a:gs pos="85001">
                  <a:srgbClr val="7D8496">
                    <a:alpha val="70000"/>
                  </a:srgbClr>
                </a:gs>
                <a:gs pos="100000">
                  <a:srgbClr val="E6E6E6">
                    <a:alpha val="64000"/>
                  </a:srgbClr>
                </a:gs>
              </a:gsLst>
              <a:lin ang="5400000" scaled="0"/>
              <a:tileRect r="-100000" b="-100000"/>
            </a:gradFill>
            <a:round/>
          </a:ln>
          <a:effectLst>
            <a:glow rad="127000">
              <a:schemeClr val="bg1">
                <a:alpha val="5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4934" y="338365"/>
            <a:ext cx="3401300" cy="493818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grpSp>
        <p:nvGrpSpPr>
          <p:cNvPr id="24" name="Group 23"/>
          <p:cNvGrpSpPr/>
          <p:nvPr/>
        </p:nvGrpSpPr>
        <p:grpSpPr>
          <a:xfrm rot="10800000">
            <a:off x="848180" y="775152"/>
            <a:ext cx="4405990" cy="7309305"/>
            <a:chOff x="848181" y="775152"/>
            <a:chExt cx="4405990" cy="7309305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 rot="21411500">
              <a:off x="848181" y="775152"/>
              <a:ext cx="2838830" cy="3681942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2322286" y="3686629"/>
              <a:ext cx="2931885" cy="4397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 rot="10800000">
            <a:off x="2311400" y="1465490"/>
            <a:ext cx="6832600" cy="5824310"/>
            <a:chOff x="2311400" y="1465490"/>
            <a:chExt cx="6832600" cy="5824310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471362" y="1465490"/>
              <a:ext cx="3672638" cy="2804521"/>
            </a:xfrm>
            <a:prstGeom prst="rect">
              <a:avLst/>
            </a:prstGeom>
            <a:effectLst>
              <a:outerShdw blurRad="165100" dist="279400" dir="21594000" algn="ctr" rotWithShape="0">
                <a:schemeClr val="tx1">
                  <a:alpha val="54000"/>
                </a:schemeClr>
              </a:out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2311400" y="4305300"/>
              <a:ext cx="3848100" cy="2984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52222" r="833" b="8888"/>
          <a:stretch>
            <a:fillRect/>
          </a:stretch>
        </p:blipFill>
        <p:spPr bwMode="auto">
          <a:xfrm rot="21429537">
            <a:off x="803124" y="3466434"/>
            <a:ext cx="8234680" cy="290031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700" y="2960914"/>
            <a:ext cx="1384300" cy="3909785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 bwMode="auto">
          <a:xfrm>
            <a:off x="-9525" y="5720444"/>
            <a:ext cx="9173029" cy="1137556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24650"/>
            <a:ext cx="9144000" cy="133349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715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27500" fill="hold" nodeType="withEffect" p14:presetBounceEnd="81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667">
                                          <p:cBhvr additive="base">
                                            <p:cTn id="24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667">
                                          <p:cBhvr additive="base">
                                            <p:cTn id="25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accel="60000" decel="31429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3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accel="60000" decel="31429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35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800" fill="hold"/>
                                            <p:tgtEl>
                                              <p:spTgt spid="3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accel="275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accel="60000" decel="31429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3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accel="60000" decel="31429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35" dur="6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432" y="823306"/>
            <a:ext cx="2918143" cy="5768422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grpSp>
        <p:nvGrpSpPr>
          <p:cNvPr id="11" name="Group 9"/>
          <p:cNvGrpSpPr>
            <a:grpSpLocks noChangeAspect="1"/>
          </p:cNvGrpSpPr>
          <p:nvPr/>
        </p:nvGrpSpPr>
        <p:grpSpPr bwMode="auto">
          <a:xfrm rot="20845058">
            <a:off x="3444875" y="693738"/>
            <a:ext cx="485775" cy="866775"/>
            <a:chOff x="2170" y="437"/>
            <a:chExt cx="306" cy="546"/>
          </a:xfrm>
        </p:grpSpPr>
        <p:sp>
          <p:nvSpPr>
            <p:cNvPr id="12" name="AutoShape 8"/>
            <p:cNvSpPr>
              <a:spLocks noChangeAspect="1" noChangeArrowheads="1" noTextEdit="1"/>
            </p:cNvSpPr>
            <p:nvPr/>
          </p:nvSpPr>
          <p:spPr bwMode="auto">
            <a:xfrm>
              <a:off x="2170" y="437"/>
              <a:ext cx="306" cy="546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2169" y="435"/>
              <a:ext cx="306" cy="452"/>
            </a:xfrm>
            <a:custGeom>
              <a:avLst/>
              <a:gdLst/>
              <a:ahLst/>
              <a:cxnLst>
                <a:cxn ang="0">
                  <a:pos x="198" y="245"/>
                </a:cxn>
                <a:cxn ang="0">
                  <a:pos x="212" y="317"/>
                </a:cxn>
                <a:cxn ang="0">
                  <a:pos x="201" y="347"/>
                </a:cxn>
                <a:cxn ang="0">
                  <a:pos x="152" y="368"/>
                </a:cxn>
                <a:cxn ang="0">
                  <a:pos x="65" y="377"/>
                </a:cxn>
                <a:cxn ang="0">
                  <a:pos x="19" y="346"/>
                </a:cxn>
                <a:cxn ang="0">
                  <a:pos x="2" y="289"/>
                </a:cxn>
                <a:cxn ang="0">
                  <a:pos x="17" y="247"/>
                </a:cxn>
                <a:cxn ang="0">
                  <a:pos x="39" y="221"/>
                </a:cxn>
                <a:cxn ang="0">
                  <a:pos x="107" y="180"/>
                </a:cxn>
                <a:cxn ang="0">
                  <a:pos x="132" y="166"/>
                </a:cxn>
                <a:cxn ang="0">
                  <a:pos x="150" y="140"/>
                </a:cxn>
                <a:cxn ang="0">
                  <a:pos x="60" y="115"/>
                </a:cxn>
                <a:cxn ang="0">
                  <a:pos x="33" y="141"/>
                </a:cxn>
                <a:cxn ang="0">
                  <a:pos x="26" y="83"/>
                </a:cxn>
                <a:cxn ang="0">
                  <a:pos x="21" y="63"/>
                </a:cxn>
                <a:cxn ang="0">
                  <a:pos x="43" y="37"/>
                </a:cxn>
                <a:cxn ang="0">
                  <a:pos x="81" y="16"/>
                </a:cxn>
                <a:cxn ang="0">
                  <a:pos x="97" y="10"/>
                </a:cxn>
                <a:cxn ang="0">
                  <a:pos x="156" y="1"/>
                </a:cxn>
                <a:cxn ang="0">
                  <a:pos x="198" y="14"/>
                </a:cxn>
                <a:cxn ang="0">
                  <a:pos x="256" y="90"/>
                </a:cxn>
                <a:cxn ang="0">
                  <a:pos x="249" y="141"/>
                </a:cxn>
                <a:cxn ang="0">
                  <a:pos x="225" y="176"/>
                </a:cxn>
                <a:cxn ang="0">
                  <a:pos x="176" y="212"/>
                </a:cxn>
                <a:cxn ang="0">
                  <a:pos x="139" y="231"/>
                </a:cxn>
                <a:cxn ang="0">
                  <a:pos x="138" y="284"/>
                </a:cxn>
                <a:cxn ang="0">
                  <a:pos x="182" y="259"/>
                </a:cxn>
                <a:cxn ang="0">
                  <a:pos x="154" y="287"/>
                </a:cxn>
                <a:cxn ang="0">
                  <a:pos x="126" y="289"/>
                </a:cxn>
                <a:cxn ang="0">
                  <a:pos x="108" y="280"/>
                </a:cxn>
                <a:cxn ang="0">
                  <a:pos x="108" y="248"/>
                </a:cxn>
                <a:cxn ang="0">
                  <a:pos x="126" y="230"/>
                </a:cxn>
                <a:cxn ang="0">
                  <a:pos x="145" y="219"/>
                </a:cxn>
                <a:cxn ang="0">
                  <a:pos x="172" y="206"/>
                </a:cxn>
                <a:cxn ang="0">
                  <a:pos x="208" y="183"/>
                </a:cxn>
                <a:cxn ang="0">
                  <a:pos x="247" y="130"/>
                </a:cxn>
                <a:cxn ang="0">
                  <a:pos x="163" y="9"/>
                </a:cxn>
                <a:cxn ang="0">
                  <a:pos x="84" y="23"/>
                </a:cxn>
                <a:cxn ang="0">
                  <a:pos x="45" y="44"/>
                </a:cxn>
                <a:cxn ang="0">
                  <a:pos x="39" y="125"/>
                </a:cxn>
                <a:cxn ang="0">
                  <a:pos x="129" y="95"/>
                </a:cxn>
                <a:cxn ang="0">
                  <a:pos x="158" y="134"/>
                </a:cxn>
                <a:cxn ang="0">
                  <a:pos x="119" y="182"/>
                </a:cxn>
                <a:cxn ang="0">
                  <a:pos x="26" y="247"/>
                </a:cxn>
                <a:cxn ang="0">
                  <a:pos x="9" y="289"/>
                </a:cxn>
                <a:cxn ang="0">
                  <a:pos x="88" y="373"/>
                </a:cxn>
                <a:cxn ang="0">
                  <a:pos x="162" y="356"/>
                </a:cxn>
                <a:cxn ang="0">
                  <a:pos x="203" y="332"/>
                </a:cxn>
                <a:cxn ang="0">
                  <a:pos x="191" y="262"/>
                </a:cxn>
              </a:cxnLst>
              <a:rect l="0" t="0" r="r" b="b"/>
              <a:pathLst>
                <a:path w="258" h="383">
                  <a:moveTo>
                    <a:pt x="187" y="245"/>
                  </a:moveTo>
                  <a:cubicBezTo>
                    <a:pt x="190" y="243"/>
                    <a:pt x="194" y="245"/>
                    <a:pt x="198" y="245"/>
                  </a:cubicBezTo>
                  <a:cubicBezTo>
                    <a:pt x="202" y="251"/>
                    <a:pt x="200" y="257"/>
                    <a:pt x="201" y="263"/>
                  </a:cubicBezTo>
                  <a:cubicBezTo>
                    <a:pt x="202" y="281"/>
                    <a:pt x="209" y="299"/>
                    <a:pt x="212" y="317"/>
                  </a:cubicBezTo>
                  <a:cubicBezTo>
                    <a:pt x="213" y="323"/>
                    <a:pt x="215" y="332"/>
                    <a:pt x="215" y="334"/>
                  </a:cubicBezTo>
                  <a:cubicBezTo>
                    <a:pt x="213" y="341"/>
                    <a:pt x="204" y="341"/>
                    <a:pt x="201" y="347"/>
                  </a:cubicBezTo>
                  <a:cubicBezTo>
                    <a:pt x="187" y="352"/>
                    <a:pt x="176" y="360"/>
                    <a:pt x="162" y="364"/>
                  </a:cubicBezTo>
                  <a:cubicBezTo>
                    <a:pt x="159" y="365"/>
                    <a:pt x="155" y="367"/>
                    <a:pt x="152" y="368"/>
                  </a:cubicBezTo>
                  <a:cubicBezTo>
                    <a:pt x="145" y="370"/>
                    <a:pt x="139" y="371"/>
                    <a:pt x="132" y="374"/>
                  </a:cubicBezTo>
                  <a:cubicBezTo>
                    <a:pt x="116" y="379"/>
                    <a:pt x="87" y="383"/>
                    <a:pt x="65" y="377"/>
                  </a:cubicBezTo>
                  <a:cubicBezTo>
                    <a:pt x="51" y="372"/>
                    <a:pt x="41" y="368"/>
                    <a:pt x="31" y="358"/>
                  </a:cubicBezTo>
                  <a:cubicBezTo>
                    <a:pt x="26" y="354"/>
                    <a:pt x="23" y="351"/>
                    <a:pt x="19" y="346"/>
                  </a:cubicBezTo>
                  <a:cubicBezTo>
                    <a:pt x="17" y="343"/>
                    <a:pt x="15" y="340"/>
                    <a:pt x="12" y="335"/>
                  </a:cubicBezTo>
                  <a:cubicBezTo>
                    <a:pt x="7" y="325"/>
                    <a:pt x="0" y="308"/>
                    <a:pt x="2" y="289"/>
                  </a:cubicBezTo>
                  <a:cubicBezTo>
                    <a:pt x="3" y="278"/>
                    <a:pt x="8" y="262"/>
                    <a:pt x="13" y="252"/>
                  </a:cubicBezTo>
                  <a:cubicBezTo>
                    <a:pt x="14" y="250"/>
                    <a:pt x="16" y="249"/>
                    <a:pt x="17" y="247"/>
                  </a:cubicBezTo>
                  <a:cubicBezTo>
                    <a:pt x="18" y="245"/>
                    <a:pt x="18" y="242"/>
                    <a:pt x="19" y="241"/>
                  </a:cubicBezTo>
                  <a:cubicBezTo>
                    <a:pt x="24" y="235"/>
                    <a:pt x="32" y="227"/>
                    <a:pt x="39" y="221"/>
                  </a:cubicBezTo>
                  <a:cubicBezTo>
                    <a:pt x="47" y="215"/>
                    <a:pt x="53" y="208"/>
                    <a:pt x="61" y="204"/>
                  </a:cubicBezTo>
                  <a:cubicBezTo>
                    <a:pt x="76" y="195"/>
                    <a:pt x="91" y="188"/>
                    <a:pt x="107" y="180"/>
                  </a:cubicBezTo>
                  <a:cubicBezTo>
                    <a:pt x="113" y="177"/>
                    <a:pt x="121" y="175"/>
                    <a:pt x="128" y="171"/>
                  </a:cubicBezTo>
                  <a:cubicBezTo>
                    <a:pt x="130" y="170"/>
                    <a:pt x="130" y="168"/>
                    <a:pt x="132" y="166"/>
                  </a:cubicBezTo>
                  <a:cubicBezTo>
                    <a:pt x="134" y="165"/>
                    <a:pt x="137" y="165"/>
                    <a:pt x="138" y="164"/>
                  </a:cubicBezTo>
                  <a:cubicBezTo>
                    <a:pt x="140" y="162"/>
                    <a:pt x="149" y="146"/>
                    <a:pt x="150" y="140"/>
                  </a:cubicBezTo>
                  <a:cubicBezTo>
                    <a:pt x="159" y="92"/>
                    <a:pt x="99" y="101"/>
                    <a:pt x="70" y="111"/>
                  </a:cubicBezTo>
                  <a:cubicBezTo>
                    <a:pt x="65" y="112"/>
                    <a:pt x="64" y="111"/>
                    <a:pt x="60" y="115"/>
                  </a:cubicBezTo>
                  <a:cubicBezTo>
                    <a:pt x="57" y="118"/>
                    <a:pt x="49" y="123"/>
                    <a:pt x="46" y="128"/>
                  </a:cubicBezTo>
                  <a:cubicBezTo>
                    <a:pt x="43" y="134"/>
                    <a:pt x="44" y="145"/>
                    <a:pt x="33" y="141"/>
                  </a:cubicBezTo>
                  <a:cubicBezTo>
                    <a:pt x="31" y="138"/>
                    <a:pt x="34" y="134"/>
                    <a:pt x="33" y="130"/>
                  </a:cubicBezTo>
                  <a:cubicBezTo>
                    <a:pt x="33" y="116"/>
                    <a:pt x="27" y="98"/>
                    <a:pt x="26" y="83"/>
                  </a:cubicBezTo>
                  <a:cubicBezTo>
                    <a:pt x="25" y="79"/>
                    <a:pt x="27" y="75"/>
                    <a:pt x="26" y="71"/>
                  </a:cubicBezTo>
                  <a:cubicBezTo>
                    <a:pt x="25" y="68"/>
                    <a:pt x="22" y="66"/>
                    <a:pt x="21" y="63"/>
                  </a:cubicBezTo>
                  <a:cubicBezTo>
                    <a:pt x="19" y="60"/>
                    <a:pt x="24" y="59"/>
                    <a:pt x="26" y="57"/>
                  </a:cubicBezTo>
                  <a:cubicBezTo>
                    <a:pt x="32" y="50"/>
                    <a:pt x="37" y="43"/>
                    <a:pt x="43" y="37"/>
                  </a:cubicBezTo>
                  <a:cubicBezTo>
                    <a:pt x="48" y="32"/>
                    <a:pt x="55" y="31"/>
                    <a:pt x="59" y="25"/>
                  </a:cubicBezTo>
                  <a:cubicBezTo>
                    <a:pt x="69" y="24"/>
                    <a:pt x="75" y="20"/>
                    <a:pt x="81" y="16"/>
                  </a:cubicBezTo>
                  <a:cubicBezTo>
                    <a:pt x="86" y="16"/>
                    <a:pt x="90" y="14"/>
                    <a:pt x="95" y="13"/>
                  </a:cubicBezTo>
                  <a:cubicBezTo>
                    <a:pt x="96" y="13"/>
                    <a:pt x="96" y="10"/>
                    <a:pt x="97" y="10"/>
                  </a:cubicBezTo>
                  <a:cubicBezTo>
                    <a:pt x="100" y="9"/>
                    <a:pt x="104" y="9"/>
                    <a:pt x="107" y="8"/>
                  </a:cubicBezTo>
                  <a:cubicBezTo>
                    <a:pt x="123" y="4"/>
                    <a:pt x="137" y="0"/>
                    <a:pt x="156" y="1"/>
                  </a:cubicBezTo>
                  <a:cubicBezTo>
                    <a:pt x="166" y="2"/>
                    <a:pt x="176" y="6"/>
                    <a:pt x="184" y="9"/>
                  </a:cubicBezTo>
                  <a:cubicBezTo>
                    <a:pt x="190" y="11"/>
                    <a:pt x="193" y="11"/>
                    <a:pt x="198" y="14"/>
                  </a:cubicBezTo>
                  <a:cubicBezTo>
                    <a:pt x="215" y="23"/>
                    <a:pt x="232" y="40"/>
                    <a:pt x="244" y="55"/>
                  </a:cubicBezTo>
                  <a:cubicBezTo>
                    <a:pt x="247" y="67"/>
                    <a:pt x="255" y="78"/>
                    <a:pt x="256" y="90"/>
                  </a:cubicBezTo>
                  <a:cubicBezTo>
                    <a:pt x="258" y="101"/>
                    <a:pt x="258" y="114"/>
                    <a:pt x="256" y="125"/>
                  </a:cubicBezTo>
                  <a:cubicBezTo>
                    <a:pt x="255" y="130"/>
                    <a:pt x="252" y="136"/>
                    <a:pt x="249" y="141"/>
                  </a:cubicBezTo>
                  <a:cubicBezTo>
                    <a:pt x="244" y="153"/>
                    <a:pt x="239" y="163"/>
                    <a:pt x="230" y="172"/>
                  </a:cubicBezTo>
                  <a:cubicBezTo>
                    <a:pt x="229" y="174"/>
                    <a:pt x="226" y="174"/>
                    <a:pt x="225" y="176"/>
                  </a:cubicBezTo>
                  <a:cubicBezTo>
                    <a:pt x="214" y="185"/>
                    <a:pt x="201" y="197"/>
                    <a:pt x="188" y="205"/>
                  </a:cubicBezTo>
                  <a:cubicBezTo>
                    <a:pt x="184" y="207"/>
                    <a:pt x="180" y="209"/>
                    <a:pt x="176" y="212"/>
                  </a:cubicBezTo>
                  <a:cubicBezTo>
                    <a:pt x="172" y="214"/>
                    <a:pt x="168" y="216"/>
                    <a:pt x="164" y="218"/>
                  </a:cubicBezTo>
                  <a:cubicBezTo>
                    <a:pt x="156" y="223"/>
                    <a:pt x="147" y="226"/>
                    <a:pt x="139" y="231"/>
                  </a:cubicBezTo>
                  <a:cubicBezTo>
                    <a:pt x="124" y="239"/>
                    <a:pt x="104" y="253"/>
                    <a:pt x="115" y="273"/>
                  </a:cubicBezTo>
                  <a:cubicBezTo>
                    <a:pt x="119" y="279"/>
                    <a:pt x="130" y="285"/>
                    <a:pt x="138" y="284"/>
                  </a:cubicBezTo>
                  <a:cubicBezTo>
                    <a:pt x="146" y="284"/>
                    <a:pt x="155" y="276"/>
                    <a:pt x="161" y="272"/>
                  </a:cubicBezTo>
                  <a:cubicBezTo>
                    <a:pt x="166" y="269"/>
                    <a:pt x="180" y="262"/>
                    <a:pt x="182" y="259"/>
                  </a:cubicBezTo>
                  <a:cubicBezTo>
                    <a:pt x="186" y="254"/>
                    <a:pt x="183" y="248"/>
                    <a:pt x="187" y="245"/>
                  </a:cubicBezTo>
                  <a:close/>
                  <a:moveTo>
                    <a:pt x="154" y="287"/>
                  </a:moveTo>
                  <a:cubicBezTo>
                    <a:pt x="149" y="290"/>
                    <a:pt x="141" y="293"/>
                    <a:pt x="135" y="293"/>
                  </a:cubicBezTo>
                  <a:cubicBezTo>
                    <a:pt x="131" y="293"/>
                    <a:pt x="128" y="290"/>
                    <a:pt x="126" y="289"/>
                  </a:cubicBezTo>
                  <a:cubicBezTo>
                    <a:pt x="122" y="288"/>
                    <a:pt x="118" y="289"/>
                    <a:pt x="116" y="287"/>
                  </a:cubicBezTo>
                  <a:cubicBezTo>
                    <a:pt x="113" y="286"/>
                    <a:pt x="110" y="282"/>
                    <a:pt x="108" y="280"/>
                  </a:cubicBezTo>
                  <a:cubicBezTo>
                    <a:pt x="106" y="275"/>
                    <a:pt x="101" y="263"/>
                    <a:pt x="104" y="254"/>
                  </a:cubicBezTo>
                  <a:cubicBezTo>
                    <a:pt x="104" y="251"/>
                    <a:pt x="107" y="250"/>
                    <a:pt x="108" y="248"/>
                  </a:cubicBezTo>
                  <a:cubicBezTo>
                    <a:pt x="110" y="246"/>
                    <a:pt x="111" y="244"/>
                    <a:pt x="112" y="240"/>
                  </a:cubicBezTo>
                  <a:cubicBezTo>
                    <a:pt x="118" y="238"/>
                    <a:pt x="121" y="233"/>
                    <a:pt x="126" y="230"/>
                  </a:cubicBezTo>
                  <a:cubicBezTo>
                    <a:pt x="127" y="229"/>
                    <a:pt x="130" y="228"/>
                    <a:pt x="132" y="227"/>
                  </a:cubicBezTo>
                  <a:cubicBezTo>
                    <a:pt x="137" y="224"/>
                    <a:pt x="141" y="221"/>
                    <a:pt x="145" y="219"/>
                  </a:cubicBezTo>
                  <a:cubicBezTo>
                    <a:pt x="148" y="218"/>
                    <a:pt x="151" y="218"/>
                    <a:pt x="153" y="217"/>
                  </a:cubicBezTo>
                  <a:cubicBezTo>
                    <a:pt x="159" y="215"/>
                    <a:pt x="165" y="210"/>
                    <a:pt x="172" y="206"/>
                  </a:cubicBezTo>
                  <a:cubicBezTo>
                    <a:pt x="182" y="200"/>
                    <a:pt x="191" y="194"/>
                    <a:pt x="199" y="188"/>
                  </a:cubicBezTo>
                  <a:cubicBezTo>
                    <a:pt x="202" y="186"/>
                    <a:pt x="206" y="185"/>
                    <a:pt x="208" y="183"/>
                  </a:cubicBezTo>
                  <a:cubicBezTo>
                    <a:pt x="215" y="177"/>
                    <a:pt x="220" y="168"/>
                    <a:pt x="228" y="164"/>
                  </a:cubicBezTo>
                  <a:cubicBezTo>
                    <a:pt x="234" y="152"/>
                    <a:pt x="243" y="144"/>
                    <a:pt x="247" y="130"/>
                  </a:cubicBezTo>
                  <a:cubicBezTo>
                    <a:pt x="252" y="110"/>
                    <a:pt x="248" y="82"/>
                    <a:pt x="240" y="65"/>
                  </a:cubicBezTo>
                  <a:cubicBezTo>
                    <a:pt x="228" y="40"/>
                    <a:pt x="195" y="15"/>
                    <a:pt x="163" y="9"/>
                  </a:cubicBezTo>
                  <a:cubicBezTo>
                    <a:pt x="140" y="4"/>
                    <a:pt x="112" y="11"/>
                    <a:pt x="95" y="18"/>
                  </a:cubicBezTo>
                  <a:cubicBezTo>
                    <a:pt x="91" y="19"/>
                    <a:pt x="88" y="22"/>
                    <a:pt x="84" y="23"/>
                  </a:cubicBezTo>
                  <a:cubicBezTo>
                    <a:pt x="77" y="26"/>
                    <a:pt x="73" y="26"/>
                    <a:pt x="67" y="29"/>
                  </a:cubicBezTo>
                  <a:cubicBezTo>
                    <a:pt x="56" y="34"/>
                    <a:pt x="54" y="40"/>
                    <a:pt x="45" y="44"/>
                  </a:cubicBezTo>
                  <a:cubicBezTo>
                    <a:pt x="44" y="54"/>
                    <a:pt x="35" y="56"/>
                    <a:pt x="32" y="63"/>
                  </a:cubicBezTo>
                  <a:cubicBezTo>
                    <a:pt x="35" y="82"/>
                    <a:pt x="38" y="106"/>
                    <a:pt x="39" y="125"/>
                  </a:cubicBezTo>
                  <a:cubicBezTo>
                    <a:pt x="46" y="120"/>
                    <a:pt x="50" y="112"/>
                    <a:pt x="57" y="108"/>
                  </a:cubicBezTo>
                  <a:cubicBezTo>
                    <a:pt x="70" y="100"/>
                    <a:pt x="111" y="93"/>
                    <a:pt x="129" y="95"/>
                  </a:cubicBezTo>
                  <a:cubicBezTo>
                    <a:pt x="138" y="96"/>
                    <a:pt x="152" y="108"/>
                    <a:pt x="154" y="113"/>
                  </a:cubicBezTo>
                  <a:cubicBezTo>
                    <a:pt x="157" y="118"/>
                    <a:pt x="159" y="128"/>
                    <a:pt x="158" y="134"/>
                  </a:cubicBezTo>
                  <a:cubicBezTo>
                    <a:pt x="158" y="146"/>
                    <a:pt x="146" y="167"/>
                    <a:pt x="139" y="172"/>
                  </a:cubicBezTo>
                  <a:cubicBezTo>
                    <a:pt x="134" y="176"/>
                    <a:pt x="126" y="179"/>
                    <a:pt x="119" y="182"/>
                  </a:cubicBezTo>
                  <a:cubicBezTo>
                    <a:pt x="97" y="191"/>
                    <a:pt x="76" y="201"/>
                    <a:pt x="58" y="212"/>
                  </a:cubicBezTo>
                  <a:cubicBezTo>
                    <a:pt x="47" y="222"/>
                    <a:pt x="33" y="233"/>
                    <a:pt x="26" y="247"/>
                  </a:cubicBezTo>
                  <a:cubicBezTo>
                    <a:pt x="25" y="249"/>
                    <a:pt x="23" y="250"/>
                    <a:pt x="22" y="252"/>
                  </a:cubicBezTo>
                  <a:cubicBezTo>
                    <a:pt x="16" y="262"/>
                    <a:pt x="10" y="277"/>
                    <a:pt x="9" y="289"/>
                  </a:cubicBezTo>
                  <a:cubicBezTo>
                    <a:pt x="8" y="311"/>
                    <a:pt x="17" y="328"/>
                    <a:pt x="27" y="344"/>
                  </a:cubicBezTo>
                  <a:cubicBezTo>
                    <a:pt x="43" y="358"/>
                    <a:pt x="62" y="372"/>
                    <a:pt x="88" y="373"/>
                  </a:cubicBezTo>
                  <a:cubicBezTo>
                    <a:pt x="111" y="374"/>
                    <a:pt x="132" y="365"/>
                    <a:pt x="147" y="360"/>
                  </a:cubicBezTo>
                  <a:cubicBezTo>
                    <a:pt x="152" y="359"/>
                    <a:pt x="157" y="358"/>
                    <a:pt x="162" y="356"/>
                  </a:cubicBezTo>
                  <a:cubicBezTo>
                    <a:pt x="170" y="354"/>
                    <a:pt x="176" y="349"/>
                    <a:pt x="183" y="345"/>
                  </a:cubicBezTo>
                  <a:cubicBezTo>
                    <a:pt x="191" y="341"/>
                    <a:pt x="199" y="337"/>
                    <a:pt x="203" y="332"/>
                  </a:cubicBezTo>
                  <a:cubicBezTo>
                    <a:pt x="207" y="320"/>
                    <a:pt x="201" y="310"/>
                    <a:pt x="199" y="300"/>
                  </a:cubicBezTo>
                  <a:cubicBezTo>
                    <a:pt x="196" y="288"/>
                    <a:pt x="195" y="274"/>
                    <a:pt x="191" y="262"/>
                  </a:cubicBezTo>
                  <a:cubicBezTo>
                    <a:pt x="180" y="266"/>
                    <a:pt x="169" y="280"/>
                    <a:pt x="154" y="28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2273" y="918"/>
              <a:ext cx="70" cy="66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7" y="0"/>
                </a:cxn>
                <a:cxn ang="0">
                  <a:pos x="49" y="13"/>
                </a:cxn>
                <a:cxn ang="0">
                  <a:pos x="28" y="54"/>
                </a:cxn>
                <a:cxn ang="0">
                  <a:pos x="3" y="28"/>
                </a:cxn>
                <a:cxn ang="0">
                  <a:pos x="26" y="1"/>
                </a:cxn>
                <a:cxn ang="0">
                  <a:pos x="25" y="20"/>
                </a:cxn>
                <a:cxn ang="0">
                  <a:pos x="21" y="16"/>
                </a:cxn>
                <a:cxn ang="0">
                  <a:pos x="11" y="26"/>
                </a:cxn>
                <a:cxn ang="0">
                  <a:pos x="29" y="47"/>
                </a:cxn>
                <a:cxn ang="0">
                  <a:pos x="39" y="42"/>
                </a:cxn>
                <a:cxn ang="0">
                  <a:pos x="30" y="12"/>
                </a:cxn>
                <a:cxn ang="0">
                  <a:pos x="25" y="20"/>
                </a:cxn>
              </a:cxnLst>
              <a:rect l="0" t="0" r="r" b="b"/>
              <a:pathLst>
                <a:path w="59" h="56">
                  <a:moveTo>
                    <a:pt x="26" y="1"/>
                  </a:moveTo>
                  <a:cubicBezTo>
                    <a:pt x="26" y="0"/>
                    <a:pt x="26" y="0"/>
                    <a:pt x="27" y="0"/>
                  </a:cubicBezTo>
                  <a:cubicBezTo>
                    <a:pt x="36" y="6"/>
                    <a:pt x="45" y="5"/>
                    <a:pt x="49" y="13"/>
                  </a:cubicBezTo>
                  <a:cubicBezTo>
                    <a:pt x="59" y="30"/>
                    <a:pt x="44" y="53"/>
                    <a:pt x="28" y="54"/>
                  </a:cubicBezTo>
                  <a:cubicBezTo>
                    <a:pt x="11" y="56"/>
                    <a:pt x="0" y="41"/>
                    <a:pt x="3" y="28"/>
                  </a:cubicBezTo>
                  <a:cubicBezTo>
                    <a:pt x="6" y="18"/>
                    <a:pt x="19" y="6"/>
                    <a:pt x="26" y="1"/>
                  </a:cubicBezTo>
                  <a:close/>
                  <a:moveTo>
                    <a:pt x="25" y="20"/>
                  </a:moveTo>
                  <a:cubicBezTo>
                    <a:pt x="22" y="20"/>
                    <a:pt x="25" y="15"/>
                    <a:pt x="21" y="16"/>
                  </a:cubicBezTo>
                  <a:cubicBezTo>
                    <a:pt x="16" y="17"/>
                    <a:pt x="14" y="23"/>
                    <a:pt x="11" y="26"/>
                  </a:cubicBezTo>
                  <a:cubicBezTo>
                    <a:pt x="9" y="41"/>
                    <a:pt x="19" y="45"/>
                    <a:pt x="29" y="47"/>
                  </a:cubicBezTo>
                  <a:cubicBezTo>
                    <a:pt x="32" y="45"/>
                    <a:pt x="35" y="43"/>
                    <a:pt x="39" y="42"/>
                  </a:cubicBezTo>
                  <a:cubicBezTo>
                    <a:pt x="46" y="32"/>
                    <a:pt x="44" y="13"/>
                    <a:pt x="30" y="12"/>
                  </a:cubicBezTo>
                  <a:cubicBezTo>
                    <a:pt x="32" y="16"/>
                    <a:pt x="29" y="19"/>
                    <a:pt x="25" y="2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 bwMode="auto">
          <a:xfrm>
            <a:off x="4564062" y="381000"/>
            <a:ext cx="360363" cy="539750"/>
            <a:chOff x="2880" y="240"/>
            <a:chExt cx="227" cy="340"/>
          </a:xfrm>
        </p:grpSpPr>
        <p:sp>
          <p:nvSpPr>
            <p:cNvPr id="16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880" y="240"/>
              <a:ext cx="227" cy="34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2875" y="238"/>
              <a:ext cx="235" cy="275"/>
            </a:xfrm>
            <a:custGeom>
              <a:avLst/>
              <a:gdLst/>
              <a:ahLst/>
              <a:cxnLst>
                <a:cxn ang="0">
                  <a:pos x="186" y="235"/>
                </a:cxn>
                <a:cxn ang="0">
                  <a:pos x="207" y="229"/>
                </a:cxn>
                <a:cxn ang="0">
                  <a:pos x="247" y="256"/>
                </a:cxn>
                <a:cxn ang="0">
                  <a:pos x="192" y="298"/>
                </a:cxn>
                <a:cxn ang="0">
                  <a:pos x="37" y="303"/>
                </a:cxn>
                <a:cxn ang="0">
                  <a:pos x="32" y="227"/>
                </a:cxn>
                <a:cxn ang="0">
                  <a:pos x="154" y="179"/>
                </a:cxn>
                <a:cxn ang="0">
                  <a:pos x="155" y="108"/>
                </a:cxn>
                <a:cxn ang="0">
                  <a:pos x="62" y="125"/>
                </a:cxn>
                <a:cxn ang="0">
                  <a:pos x="39" y="120"/>
                </a:cxn>
                <a:cxn ang="0">
                  <a:pos x="42" y="54"/>
                </a:cxn>
                <a:cxn ang="0">
                  <a:pos x="84" y="24"/>
                </a:cxn>
                <a:cxn ang="0">
                  <a:pos x="193" y="3"/>
                </a:cxn>
                <a:cxn ang="0">
                  <a:pos x="269" y="111"/>
                </a:cxn>
                <a:cxn ang="0">
                  <a:pos x="151" y="227"/>
                </a:cxn>
                <a:cxn ang="0">
                  <a:pos x="184" y="246"/>
                </a:cxn>
                <a:cxn ang="0">
                  <a:pos x="136" y="240"/>
                </a:cxn>
                <a:cxn ang="0">
                  <a:pos x="170" y="208"/>
                </a:cxn>
                <a:cxn ang="0">
                  <a:pos x="255" y="138"/>
                </a:cxn>
                <a:cxn ang="0">
                  <a:pos x="218" y="18"/>
                </a:cxn>
                <a:cxn ang="0">
                  <a:pos x="58" y="50"/>
                </a:cxn>
                <a:cxn ang="0">
                  <a:pos x="46" y="61"/>
                </a:cxn>
                <a:cxn ang="0">
                  <a:pos x="64" y="117"/>
                </a:cxn>
                <a:cxn ang="0">
                  <a:pos x="165" y="107"/>
                </a:cxn>
                <a:cxn ang="0">
                  <a:pos x="163" y="179"/>
                </a:cxn>
                <a:cxn ang="0">
                  <a:pos x="101" y="201"/>
                </a:cxn>
                <a:cxn ang="0">
                  <a:pos x="19" y="243"/>
                </a:cxn>
                <a:cxn ang="0">
                  <a:pos x="15" y="249"/>
                </a:cxn>
                <a:cxn ang="0">
                  <a:pos x="48" y="301"/>
                </a:cxn>
                <a:cxn ang="0">
                  <a:pos x="131" y="310"/>
                </a:cxn>
                <a:cxn ang="0">
                  <a:pos x="234" y="261"/>
                </a:cxn>
                <a:cxn ang="0">
                  <a:pos x="184" y="246"/>
                </a:cxn>
              </a:cxnLst>
              <a:rect l="0" t="0" r="r" b="b"/>
              <a:pathLst>
                <a:path w="273" h="320">
                  <a:moveTo>
                    <a:pt x="144" y="250"/>
                  </a:moveTo>
                  <a:cubicBezTo>
                    <a:pt x="157" y="254"/>
                    <a:pt x="176" y="245"/>
                    <a:pt x="186" y="235"/>
                  </a:cubicBezTo>
                  <a:cubicBezTo>
                    <a:pt x="191" y="230"/>
                    <a:pt x="195" y="219"/>
                    <a:pt x="201" y="220"/>
                  </a:cubicBezTo>
                  <a:cubicBezTo>
                    <a:pt x="207" y="221"/>
                    <a:pt x="205" y="223"/>
                    <a:pt x="207" y="229"/>
                  </a:cubicBezTo>
                  <a:cubicBezTo>
                    <a:pt x="212" y="236"/>
                    <a:pt x="220" y="240"/>
                    <a:pt x="225" y="247"/>
                  </a:cubicBezTo>
                  <a:cubicBezTo>
                    <a:pt x="231" y="251"/>
                    <a:pt x="240" y="252"/>
                    <a:pt x="247" y="256"/>
                  </a:cubicBezTo>
                  <a:cubicBezTo>
                    <a:pt x="249" y="263"/>
                    <a:pt x="240" y="267"/>
                    <a:pt x="236" y="270"/>
                  </a:cubicBezTo>
                  <a:cubicBezTo>
                    <a:pt x="223" y="280"/>
                    <a:pt x="209" y="290"/>
                    <a:pt x="192" y="298"/>
                  </a:cubicBezTo>
                  <a:cubicBezTo>
                    <a:pt x="164" y="311"/>
                    <a:pt x="129" y="320"/>
                    <a:pt x="86" y="317"/>
                  </a:cubicBezTo>
                  <a:cubicBezTo>
                    <a:pt x="70" y="316"/>
                    <a:pt x="53" y="311"/>
                    <a:pt x="37" y="303"/>
                  </a:cubicBezTo>
                  <a:cubicBezTo>
                    <a:pt x="25" y="297"/>
                    <a:pt x="8" y="285"/>
                    <a:pt x="6" y="274"/>
                  </a:cubicBezTo>
                  <a:cubicBezTo>
                    <a:pt x="0" y="249"/>
                    <a:pt x="19" y="236"/>
                    <a:pt x="32" y="227"/>
                  </a:cubicBezTo>
                  <a:cubicBezTo>
                    <a:pt x="45" y="217"/>
                    <a:pt x="62" y="208"/>
                    <a:pt x="80" y="202"/>
                  </a:cubicBezTo>
                  <a:cubicBezTo>
                    <a:pt x="106" y="191"/>
                    <a:pt x="134" y="190"/>
                    <a:pt x="154" y="179"/>
                  </a:cubicBezTo>
                  <a:cubicBezTo>
                    <a:pt x="164" y="172"/>
                    <a:pt x="181" y="154"/>
                    <a:pt x="179" y="134"/>
                  </a:cubicBezTo>
                  <a:cubicBezTo>
                    <a:pt x="177" y="121"/>
                    <a:pt x="166" y="117"/>
                    <a:pt x="155" y="108"/>
                  </a:cubicBezTo>
                  <a:cubicBezTo>
                    <a:pt x="133" y="101"/>
                    <a:pt x="110" y="110"/>
                    <a:pt x="88" y="117"/>
                  </a:cubicBezTo>
                  <a:cubicBezTo>
                    <a:pt x="80" y="120"/>
                    <a:pt x="71" y="122"/>
                    <a:pt x="62" y="125"/>
                  </a:cubicBezTo>
                  <a:cubicBezTo>
                    <a:pt x="54" y="128"/>
                    <a:pt x="46" y="133"/>
                    <a:pt x="38" y="131"/>
                  </a:cubicBezTo>
                  <a:cubicBezTo>
                    <a:pt x="34" y="128"/>
                    <a:pt x="39" y="124"/>
                    <a:pt x="39" y="120"/>
                  </a:cubicBezTo>
                  <a:cubicBezTo>
                    <a:pt x="39" y="110"/>
                    <a:pt x="40" y="95"/>
                    <a:pt x="41" y="81"/>
                  </a:cubicBezTo>
                  <a:cubicBezTo>
                    <a:pt x="42" y="71"/>
                    <a:pt x="46" y="63"/>
                    <a:pt x="42" y="54"/>
                  </a:cubicBezTo>
                  <a:cubicBezTo>
                    <a:pt x="47" y="46"/>
                    <a:pt x="56" y="43"/>
                    <a:pt x="63" y="38"/>
                  </a:cubicBezTo>
                  <a:cubicBezTo>
                    <a:pt x="70" y="34"/>
                    <a:pt x="77" y="28"/>
                    <a:pt x="84" y="24"/>
                  </a:cubicBezTo>
                  <a:cubicBezTo>
                    <a:pt x="103" y="14"/>
                    <a:pt x="122" y="7"/>
                    <a:pt x="147" y="4"/>
                  </a:cubicBezTo>
                  <a:cubicBezTo>
                    <a:pt x="159" y="2"/>
                    <a:pt x="178" y="0"/>
                    <a:pt x="193" y="3"/>
                  </a:cubicBezTo>
                  <a:cubicBezTo>
                    <a:pt x="211" y="6"/>
                    <a:pt x="239" y="20"/>
                    <a:pt x="250" y="32"/>
                  </a:cubicBezTo>
                  <a:cubicBezTo>
                    <a:pt x="264" y="48"/>
                    <a:pt x="273" y="86"/>
                    <a:pt x="269" y="111"/>
                  </a:cubicBezTo>
                  <a:cubicBezTo>
                    <a:pt x="262" y="156"/>
                    <a:pt x="228" y="188"/>
                    <a:pt x="188" y="206"/>
                  </a:cubicBezTo>
                  <a:cubicBezTo>
                    <a:pt x="176" y="212"/>
                    <a:pt x="159" y="218"/>
                    <a:pt x="151" y="227"/>
                  </a:cubicBezTo>
                  <a:cubicBezTo>
                    <a:pt x="146" y="232"/>
                    <a:pt x="143" y="238"/>
                    <a:pt x="144" y="250"/>
                  </a:cubicBezTo>
                  <a:close/>
                  <a:moveTo>
                    <a:pt x="184" y="246"/>
                  </a:moveTo>
                  <a:cubicBezTo>
                    <a:pt x="177" y="251"/>
                    <a:pt x="152" y="261"/>
                    <a:pt x="144" y="258"/>
                  </a:cubicBezTo>
                  <a:cubicBezTo>
                    <a:pt x="135" y="256"/>
                    <a:pt x="134" y="247"/>
                    <a:pt x="136" y="240"/>
                  </a:cubicBezTo>
                  <a:cubicBezTo>
                    <a:pt x="137" y="237"/>
                    <a:pt x="139" y="236"/>
                    <a:pt x="140" y="234"/>
                  </a:cubicBezTo>
                  <a:cubicBezTo>
                    <a:pt x="148" y="217"/>
                    <a:pt x="154" y="215"/>
                    <a:pt x="170" y="208"/>
                  </a:cubicBezTo>
                  <a:cubicBezTo>
                    <a:pt x="200" y="195"/>
                    <a:pt x="229" y="180"/>
                    <a:pt x="246" y="153"/>
                  </a:cubicBezTo>
                  <a:cubicBezTo>
                    <a:pt x="249" y="148"/>
                    <a:pt x="253" y="143"/>
                    <a:pt x="255" y="138"/>
                  </a:cubicBezTo>
                  <a:cubicBezTo>
                    <a:pt x="270" y="105"/>
                    <a:pt x="263" y="52"/>
                    <a:pt x="240" y="32"/>
                  </a:cubicBezTo>
                  <a:cubicBezTo>
                    <a:pt x="235" y="27"/>
                    <a:pt x="226" y="22"/>
                    <a:pt x="218" y="18"/>
                  </a:cubicBezTo>
                  <a:cubicBezTo>
                    <a:pt x="203" y="11"/>
                    <a:pt x="187" y="6"/>
                    <a:pt x="168" y="7"/>
                  </a:cubicBezTo>
                  <a:cubicBezTo>
                    <a:pt x="123" y="7"/>
                    <a:pt x="90" y="25"/>
                    <a:pt x="58" y="50"/>
                  </a:cubicBezTo>
                  <a:cubicBezTo>
                    <a:pt x="54" y="50"/>
                    <a:pt x="57" y="55"/>
                    <a:pt x="55" y="57"/>
                  </a:cubicBezTo>
                  <a:cubicBezTo>
                    <a:pt x="52" y="59"/>
                    <a:pt x="46" y="57"/>
                    <a:pt x="46" y="61"/>
                  </a:cubicBezTo>
                  <a:cubicBezTo>
                    <a:pt x="48" y="82"/>
                    <a:pt x="45" y="101"/>
                    <a:pt x="45" y="124"/>
                  </a:cubicBezTo>
                  <a:cubicBezTo>
                    <a:pt x="52" y="124"/>
                    <a:pt x="58" y="119"/>
                    <a:pt x="64" y="117"/>
                  </a:cubicBezTo>
                  <a:cubicBezTo>
                    <a:pt x="75" y="114"/>
                    <a:pt x="87" y="110"/>
                    <a:pt x="100" y="107"/>
                  </a:cubicBezTo>
                  <a:cubicBezTo>
                    <a:pt x="127" y="98"/>
                    <a:pt x="147" y="97"/>
                    <a:pt x="165" y="107"/>
                  </a:cubicBezTo>
                  <a:cubicBezTo>
                    <a:pt x="178" y="115"/>
                    <a:pt x="191" y="126"/>
                    <a:pt x="185" y="147"/>
                  </a:cubicBezTo>
                  <a:cubicBezTo>
                    <a:pt x="182" y="157"/>
                    <a:pt x="171" y="170"/>
                    <a:pt x="163" y="179"/>
                  </a:cubicBezTo>
                  <a:cubicBezTo>
                    <a:pt x="157" y="185"/>
                    <a:pt x="143" y="188"/>
                    <a:pt x="132" y="192"/>
                  </a:cubicBezTo>
                  <a:cubicBezTo>
                    <a:pt x="122" y="195"/>
                    <a:pt x="111" y="198"/>
                    <a:pt x="101" y="201"/>
                  </a:cubicBezTo>
                  <a:cubicBezTo>
                    <a:pt x="74" y="207"/>
                    <a:pt x="49" y="220"/>
                    <a:pt x="32" y="233"/>
                  </a:cubicBezTo>
                  <a:cubicBezTo>
                    <a:pt x="27" y="237"/>
                    <a:pt x="22" y="239"/>
                    <a:pt x="19" y="243"/>
                  </a:cubicBezTo>
                  <a:cubicBezTo>
                    <a:pt x="18" y="244"/>
                    <a:pt x="19" y="246"/>
                    <a:pt x="18" y="247"/>
                  </a:cubicBezTo>
                  <a:cubicBezTo>
                    <a:pt x="18" y="248"/>
                    <a:pt x="16" y="247"/>
                    <a:pt x="15" y="249"/>
                  </a:cubicBezTo>
                  <a:cubicBezTo>
                    <a:pt x="9" y="261"/>
                    <a:pt x="15" y="278"/>
                    <a:pt x="22" y="285"/>
                  </a:cubicBezTo>
                  <a:cubicBezTo>
                    <a:pt x="27" y="290"/>
                    <a:pt x="38" y="297"/>
                    <a:pt x="48" y="301"/>
                  </a:cubicBezTo>
                  <a:cubicBezTo>
                    <a:pt x="62" y="308"/>
                    <a:pt x="78" y="309"/>
                    <a:pt x="92" y="309"/>
                  </a:cubicBezTo>
                  <a:cubicBezTo>
                    <a:pt x="104" y="309"/>
                    <a:pt x="119" y="311"/>
                    <a:pt x="131" y="310"/>
                  </a:cubicBezTo>
                  <a:cubicBezTo>
                    <a:pt x="135" y="309"/>
                    <a:pt x="140" y="307"/>
                    <a:pt x="145" y="306"/>
                  </a:cubicBezTo>
                  <a:cubicBezTo>
                    <a:pt x="182" y="298"/>
                    <a:pt x="213" y="284"/>
                    <a:pt x="234" y="261"/>
                  </a:cubicBezTo>
                  <a:cubicBezTo>
                    <a:pt x="222" y="252"/>
                    <a:pt x="209" y="245"/>
                    <a:pt x="202" y="231"/>
                  </a:cubicBezTo>
                  <a:cubicBezTo>
                    <a:pt x="195" y="233"/>
                    <a:pt x="191" y="241"/>
                    <a:pt x="184" y="2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 noEditPoints="1"/>
            </p:cNvSpPr>
            <p:nvPr/>
          </p:nvSpPr>
          <p:spPr bwMode="auto">
            <a:xfrm>
              <a:off x="2954" y="541"/>
              <a:ext cx="48" cy="41"/>
            </a:xfrm>
            <a:custGeom>
              <a:avLst/>
              <a:gdLst/>
              <a:ahLst/>
              <a:cxnLst>
                <a:cxn ang="0">
                  <a:pos x="47" y="4"/>
                </a:cxn>
                <a:cxn ang="0">
                  <a:pos x="27" y="46"/>
                </a:cxn>
                <a:cxn ang="0">
                  <a:pos x="15" y="43"/>
                </a:cxn>
                <a:cxn ang="0">
                  <a:pos x="22" y="0"/>
                </a:cxn>
                <a:cxn ang="0">
                  <a:pos x="47" y="4"/>
                </a:cxn>
                <a:cxn ang="0">
                  <a:pos x="38" y="7"/>
                </a:cxn>
                <a:cxn ang="0">
                  <a:pos x="25" y="7"/>
                </a:cxn>
                <a:cxn ang="0">
                  <a:pos x="25" y="40"/>
                </a:cxn>
                <a:cxn ang="0">
                  <a:pos x="43" y="13"/>
                </a:cxn>
                <a:cxn ang="0">
                  <a:pos x="38" y="7"/>
                </a:cxn>
              </a:cxnLst>
              <a:rect l="0" t="0" r="r" b="b"/>
              <a:pathLst>
                <a:path w="56" h="47">
                  <a:moveTo>
                    <a:pt x="47" y="4"/>
                  </a:moveTo>
                  <a:cubicBezTo>
                    <a:pt x="56" y="18"/>
                    <a:pt x="41" y="45"/>
                    <a:pt x="27" y="46"/>
                  </a:cubicBezTo>
                  <a:cubicBezTo>
                    <a:pt x="23" y="47"/>
                    <a:pt x="16" y="45"/>
                    <a:pt x="15" y="43"/>
                  </a:cubicBezTo>
                  <a:cubicBezTo>
                    <a:pt x="0" y="34"/>
                    <a:pt x="8" y="6"/>
                    <a:pt x="22" y="0"/>
                  </a:cubicBezTo>
                  <a:cubicBezTo>
                    <a:pt x="34" y="0"/>
                    <a:pt x="40" y="0"/>
                    <a:pt x="47" y="4"/>
                  </a:cubicBezTo>
                  <a:close/>
                  <a:moveTo>
                    <a:pt x="38" y="7"/>
                  </a:moveTo>
                  <a:cubicBezTo>
                    <a:pt x="34" y="6"/>
                    <a:pt x="27" y="6"/>
                    <a:pt x="25" y="7"/>
                  </a:cubicBezTo>
                  <a:cubicBezTo>
                    <a:pt x="12" y="10"/>
                    <a:pt x="8" y="39"/>
                    <a:pt x="25" y="40"/>
                  </a:cubicBezTo>
                  <a:cubicBezTo>
                    <a:pt x="37" y="40"/>
                    <a:pt x="41" y="25"/>
                    <a:pt x="43" y="13"/>
                  </a:cubicBezTo>
                  <a:cubicBezTo>
                    <a:pt x="41" y="11"/>
                    <a:pt x="40" y="8"/>
                    <a:pt x="38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>
            <a:grpSpLocks noChangeAspect="1"/>
          </p:cNvGrpSpPr>
          <p:nvPr/>
        </p:nvGrpSpPr>
        <p:grpSpPr bwMode="auto">
          <a:xfrm rot="844600">
            <a:off x="5529263" y="682625"/>
            <a:ext cx="566737" cy="968375"/>
            <a:chOff x="3483" y="430"/>
            <a:chExt cx="357" cy="610"/>
          </a:xfrm>
        </p:grpSpPr>
        <p:sp>
          <p:nvSpPr>
            <p:cNvPr id="21" name="AutoShape 18"/>
            <p:cNvSpPr>
              <a:spLocks noChangeAspect="1" noChangeArrowheads="1" noTextEdit="1"/>
            </p:cNvSpPr>
            <p:nvPr/>
          </p:nvSpPr>
          <p:spPr bwMode="auto">
            <a:xfrm>
              <a:off x="3483" y="430"/>
              <a:ext cx="357" cy="61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3477" y="429"/>
              <a:ext cx="363" cy="493"/>
            </a:xfrm>
            <a:custGeom>
              <a:avLst/>
              <a:gdLst/>
              <a:ahLst/>
              <a:cxnLst>
                <a:cxn ang="0">
                  <a:pos x="221" y="368"/>
                </a:cxn>
                <a:cxn ang="0">
                  <a:pos x="232" y="385"/>
                </a:cxn>
                <a:cxn ang="0">
                  <a:pos x="204" y="406"/>
                </a:cxn>
                <a:cxn ang="0">
                  <a:pos x="79" y="442"/>
                </a:cxn>
                <a:cxn ang="0">
                  <a:pos x="37" y="421"/>
                </a:cxn>
                <a:cxn ang="0">
                  <a:pos x="16" y="306"/>
                </a:cxn>
                <a:cxn ang="0">
                  <a:pos x="33" y="276"/>
                </a:cxn>
                <a:cxn ang="0">
                  <a:pos x="170" y="163"/>
                </a:cxn>
                <a:cxn ang="0">
                  <a:pos x="176" y="156"/>
                </a:cxn>
                <a:cxn ang="0">
                  <a:pos x="186" y="131"/>
                </a:cxn>
                <a:cxn ang="0">
                  <a:pos x="36" y="157"/>
                </a:cxn>
                <a:cxn ang="0">
                  <a:pos x="21" y="148"/>
                </a:cxn>
                <a:cxn ang="0">
                  <a:pos x="13" y="93"/>
                </a:cxn>
                <a:cxn ang="0">
                  <a:pos x="24" y="71"/>
                </a:cxn>
                <a:cxn ang="0">
                  <a:pos x="84" y="37"/>
                </a:cxn>
                <a:cxn ang="0">
                  <a:pos x="214" y="1"/>
                </a:cxn>
                <a:cxn ang="0">
                  <a:pos x="314" y="52"/>
                </a:cxn>
                <a:cxn ang="0">
                  <a:pos x="320" y="122"/>
                </a:cxn>
                <a:cxn ang="0">
                  <a:pos x="286" y="174"/>
                </a:cxn>
                <a:cxn ang="0">
                  <a:pos x="253" y="206"/>
                </a:cxn>
                <a:cxn ang="0">
                  <a:pos x="164" y="266"/>
                </a:cxn>
                <a:cxn ang="0">
                  <a:pos x="123" y="288"/>
                </a:cxn>
                <a:cxn ang="0">
                  <a:pos x="116" y="343"/>
                </a:cxn>
                <a:cxn ang="0">
                  <a:pos x="164" y="305"/>
                </a:cxn>
                <a:cxn ang="0">
                  <a:pos x="184" y="276"/>
                </a:cxn>
                <a:cxn ang="0">
                  <a:pos x="157" y="328"/>
                </a:cxn>
                <a:cxn ang="0">
                  <a:pos x="107" y="347"/>
                </a:cxn>
                <a:cxn ang="0">
                  <a:pos x="122" y="282"/>
                </a:cxn>
                <a:cxn ang="0">
                  <a:pos x="143" y="268"/>
                </a:cxn>
                <a:cxn ang="0">
                  <a:pos x="186" y="246"/>
                </a:cxn>
                <a:cxn ang="0">
                  <a:pos x="283" y="169"/>
                </a:cxn>
                <a:cxn ang="0">
                  <a:pos x="319" y="80"/>
                </a:cxn>
                <a:cxn ang="0">
                  <a:pos x="289" y="32"/>
                </a:cxn>
                <a:cxn ang="0">
                  <a:pos x="209" y="8"/>
                </a:cxn>
                <a:cxn ang="0">
                  <a:pos x="19" y="90"/>
                </a:cxn>
                <a:cxn ang="0">
                  <a:pos x="47" y="135"/>
                </a:cxn>
                <a:cxn ang="0">
                  <a:pos x="192" y="116"/>
                </a:cxn>
                <a:cxn ang="0">
                  <a:pos x="132" y="200"/>
                </a:cxn>
                <a:cxn ang="0">
                  <a:pos x="13" y="355"/>
                </a:cxn>
                <a:cxn ang="0">
                  <a:pos x="161" y="423"/>
                </a:cxn>
                <a:cxn ang="0">
                  <a:pos x="219" y="384"/>
                </a:cxn>
                <a:cxn ang="0">
                  <a:pos x="197" y="346"/>
                </a:cxn>
                <a:cxn ang="0">
                  <a:pos x="181" y="294"/>
                </a:cxn>
              </a:cxnLst>
              <a:rect l="0" t="0" r="r" b="b"/>
              <a:pathLst>
                <a:path w="326" h="444">
                  <a:moveTo>
                    <a:pt x="187" y="288"/>
                  </a:moveTo>
                  <a:cubicBezTo>
                    <a:pt x="196" y="316"/>
                    <a:pt x="204" y="346"/>
                    <a:pt x="221" y="368"/>
                  </a:cubicBezTo>
                  <a:cubicBezTo>
                    <a:pt x="223" y="371"/>
                    <a:pt x="224" y="374"/>
                    <a:pt x="227" y="377"/>
                  </a:cubicBezTo>
                  <a:cubicBezTo>
                    <a:pt x="228" y="379"/>
                    <a:pt x="232" y="381"/>
                    <a:pt x="232" y="385"/>
                  </a:cubicBezTo>
                  <a:cubicBezTo>
                    <a:pt x="227" y="391"/>
                    <a:pt x="220" y="394"/>
                    <a:pt x="213" y="399"/>
                  </a:cubicBezTo>
                  <a:cubicBezTo>
                    <a:pt x="210" y="401"/>
                    <a:pt x="207" y="403"/>
                    <a:pt x="204" y="406"/>
                  </a:cubicBezTo>
                  <a:cubicBezTo>
                    <a:pt x="185" y="420"/>
                    <a:pt x="159" y="437"/>
                    <a:pt x="128" y="441"/>
                  </a:cubicBezTo>
                  <a:cubicBezTo>
                    <a:pt x="110" y="444"/>
                    <a:pt x="95" y="443"/>
                    <a:pt x="79" y="442"/>
                  </a:cubicBezTo>
                  <a:cubicBezTo>
                    <a:pt x="74" y="439"/>
                    <a:pt x="67" y="438"/>
                    <a:pt x="61" y="436"/>
                  </a:cubicBezTo>
                  <a:cubicBezTo>
                    <a:pt x="53" y="429"/>
                    <a:pt x="45" y="427"/>
                    <a:pt x="37" y="421"/>
                  </a:cubicBezTo>
                  <a:cubicBezTo>
                    <a:pt x="13" y="401"/>
                    <a:pt x="0" y="364"/>
                    <a:pt x="9" y="327"/>
                  </a:cubicBezTo>
                  <a:cubicBezTo>
                    <a:pt x="11" y="318"/>
                    <a:pt x="13" y="314"/>
                    <a:pt x="16" y="306"/>
                  </a:cubicBezTo>
                  <a:cubicBezTo>
                    <a:pt x="20" y="297"/>
                    <a:pt x="23" y="292"/>
                    <a:pt x="28" y="284"/>
                  </a:cubicBezTo>
                  <a:cubicBezTo>
                    <a:pt x="30" y="281"/>
                    <a:pt x="31" y="279"/>
                    <a:pt x="33" y="276"/>
                  </a:cubicBezTo>
                  <a:cubicBezTo>
                    <a:pt x="52" y="245"/>
                    <a:pt x="86" y="221"/>
                    <a:pt x="119" y="202"/>
                  </a:cubicBezTo>
                  <a:cubicBezTo>
                    <a:pt x="138" y="191"/>
                    <a:pt x="155" y="180"/>
                    <a:pt x="170" y="163"/>
                  </a:cubicBezTo>
                  <a:cubicBezTo>
                    <a:pt x="171" y="162"/>
                    <a:pt x="171" y="159"/>
                    <a:pt x="172" y="158"/>
                  </a:cubicBezTo>
                  <a:cubicBezTo>
                    <a:pt x="173" y="157"/>
                    <a:pt x="175" y="157"/>
                    <a:pt x="176" y="156"/>
                  </a:cubicBezTo>
                  <a:cubicBezTo>
                    <a:pt x="179" y="151"/>
                    <a:pt x="180" y="143"/>
                    <a:pt x="183" y="137"/>
                  </a:cubicBezTo>
                  <a:cubicBezTo>
                    <a:pt x="185" y="133"/>
                    <a:pt x="186" y="134"/>
                    <a:pt x="186" y="131"/>
                  </a:cubicBezTo>
                  <a:cubicBezTo>
                    <a:pt x="188" y="105"/>
                    <a:pt x="156" y="100"/>
                    <a:pt x="133" y="103"/>
                  </a:cubicBezTo>
                  <a:cubicBezTo>
                    <a:pt x="95" y="109"/>
                    <a:pt x="53" y="131"/>
                    <a:pt x="36" y="157"/>
                  </a:cubicBezTo>
                  <a:cubicBezTo>
                    <a:pt x="31" y="164"/>
                    <a:pt x="35" y="169"/>
                    <a:pt x="23" y="170"/>
                  </a:cubicBezTo>
                  <a:cubicBezTo>
                    <a:pt x="20" y="163"/>
                    <a:pt x="22" y="157"/>
                    <a:pt x="21" y="148"/>
                  </a:cubicBezTo>
                  <a:cubicBezTo>
                    <a:pt x="20" y="134"/>
                    <a:pt x="18" y="117"/>
                    <a:pt x="14" y="100"/>
                  </a:cubicBezTo>
                  <a:cubicBezTo>
                    <a:pt x="14" y="99"/>
                    <a:pt x="13" y="95"/>
                    <a:pt x="13" y="93"/>
                  </a:cubicBezTo>
                  <a:cubicBezTo>
                    <a:pt x="12" y="92"/>
                    <a:pt x="9" y="87"/>
                    <a:pt x="9" y="88"/>
                  </a:cubicBezTo>
                  <a:cubicBezTo>
                    <a:pt x="9" y="84"/>
                    <a:pt x="23" y="76"/>
                    <a:pt x="24" y="71"/>
                  </a:cubicBezTo>
                  <a:cubicBezTo>
                    <a:pt x="36" y="68"/>
                    <a:pt x="44" y="58"/>
                    <a:pt x="54" y="53"/>
                  </a:cubicBezTo>
                  <a:cubicBezTo>
                    <a:pt x="64" y="48"/>
                    <a:pt x="75" y="45"/>
                    <a:pt x="84" y="37"/>
                  </a:cubicBezTo>
                  <a:cubicBezTo>
                    <a:pt x="101" y="33"/>
                    <a:pt x="117" y="21"/>
                    <a:pt x="133" y="19"/>
                  </a:cubicBezTo>
                  <a:cubicBezTo>
                    <a:pt x="157" y="8"/>
                    <a:pt x="186" y="3"/>
                    <a:pt x="214" y="1"/>
                  </a:cubicBezTo>
                  <a:cubicBezTo>
                    <a:pt x="247" y="0"/>
                    <a:pt x="275" y="8"/>
                    <a:pt x="296" y="28"/>
                  </a:cubicBezTo>
                  <a:cubicBezTo>
                    <a:pt x="303" y="35"/>
                    <a:pt x="309" y="43"/>
                    <a:pt x="314" y="52"/>
                  </a:cubicBezTo>
                  <a:cubicBezTo>
                    <a:pt x="321" y="66"/>
                    <a:pt x="326" y="76"/>
                    <a:pt x="325" y="95"/>
                  </a:cubicBezTo>
                  <a:cubicBezTo>
                    <a:pt x="324" y="104"/>
                    <a:pt x="323" y="112"/>
                    <a:pt x="320" y="122"/>
                  </a:cubicBezTo>
                  <a:cubicBezTo>
                    <a:pt x="318" y="127"/>
                    <a:pt x="314" y="132"/>
                    <a:pt x="312" y="137"/>
                  </a:cubicBezTo>
                  <a:cubicBezTo>
                    <a:pt x="305" y="150"/>
                    <a:pt x="296" y="164"/>
                    <a:pt x="286" y="174"/>
                  </a:cubicBezTo>
                  <a:cubicBezTo>
                    <a:pt x="282" y="178"/>
                    <a:pt x="279" y="182"/>
                    <a:pt x="276" y="186"/>
                  </a:cubicBezTo>
                  <a:cubicBezTo>
                    <a:pt x="269" y="193"/>
                    <a:pt x="261" y="199"/>
                    <a:pt x="253" y="206"/>
                  </a:cubicBezTo>
                  <a:cubicBezTo>
                    <a:pt x="243" y="216"/>
                    <a:pt x="231" y="227"/>
                    <a:pt x="218" y="235"/>
                  </a:cubicBezTo>
                  <a:cubicBezTo>
                    <a:pt x="201" y="245"/>
                    <a:pt x="182" y="257"/>
                    <a:pt x="164" y="266"/>
                  </a:cubicBezTo>
                  <a:cubicBezTo>
                    <a:pt x="155" y="272"/>
                    <a:pt x="144" y="275"/>
                    <a:pt x="135" y="280"/>
                  </a:cubicBezTo>
                  <a:cubicBezTo>
                    <a:pt x="131" y="282"/>
                    <a:pt x="128" y="287"/>
                    <a:pt x="123" y="288"/>
                  </a:cubicBezTo>
                  <a:cubicBezTo>
                    <a:pt x="113" y="296"/>
                    <a:pt x="100" y="315"/>
                    <a:pt x="107" y="333"/>
                  </a:cubicBezTo>
                  <a:cubicBezTo>
                    <a:pt x="108" y="337"/>
                    <a:pt x="113" y="339"/>
                    <a:pt x="116" y="343"/>
                  </a:cubicBezTo>
                  <a:cubicBezTo>
                    <a:pt x="130" y="346"/>
                    <a:pt x="136" y="341"/>
                    <a:pt x="145" y="332"/>
                  </a:cubicBezTo>
                  <a:cubicBezTo>
                    <a:pt x="152" y="324"/>
                    <a:pt x="158" y="314"/>
                    <a:pt x="164" y="305"/>
                  </a:cubicBezTo>
                  <a:cubicBezTo>
                    <a:pt x="167" y="300"/>
                    <a:pt x="171" y="295"/>
                    <a:pt x="173" y="291"/>
                  </a:cubicBezTo>
                  <a:cubicBezTo>
                    <a:pt x="175" y="286"/>
                    <a:pt x="176" y="274"/>
                    <a:pt x="184" y="276"/>
                  </a:cubicBezTo>
                  <a:cubicBezTo>
                    <a:pt x="189" y="277"/>
                    <a:pt x="189" y="282"/>
                    <a:pt x="187" y="288"/>
                  </a:cubicBezTo>
                  <a:close/>
                  <a:moveTo>
                    <a:pt x="157" y="328"/>
                  </a:moveTo>
                  <a:cubicBezTo>
                    <a:pt x="152" y="335"/>
                    <a:pt x="135" y="352"/>
                    <a:pt x="126" y="353"/>
                  </a:cubicBezTo>
                  <a:cubicBezTo>
                    <a:pt x="119" y="353"/>
                    <a:pt x="114" y="348"/>
                    <a:pt x="107" y="347"/>
                  </a:cubicBezTo>
                  <a:cubicBezTo>
                    <a:pt x="101" y="336"/>
                    <a:pt x="95" y="331"/>
                    <a:pt x="98" y="314"/>
                  </a:cubicBezTo>
                  <a:cubicBezTo>
                    <a:pt x="100" y="302"/>
                    <a:pt x="113" y="289"/>
                    <a:pt x="122" y="282"/>
                  </a:cubicBezTo>
                  <a:cubicBezTo>
                    <a:pt x="128" y="277"/>
                    <a:pt x="132" y="276"/>
                    <a:pt x="137" y="273"/>
                  </a:cubicBezTo>
                  <a:cubicBezTo>
                    <a:pt x="140" y="272"/>
                    <a:pt x="141" y="269"/>
                    <a:pt x="143" y="268"/>
                  </a:cubicBezTo>
                  <a:cubicBezTo>
                    <a:pt x="145" y="267"/>
                    <a:pt x="148" y="267"/>
                    <a:pt x="151" y="265"/>
                  </a:cubicBezTo>
                  <a:cubicBezTo>
                    <a:pt x="163" y="259"/>
                    <a:pt x="175" y="253"/>
                    <a:pt x="186" y="246"/>
                  </a:cubicBezTo>
                  <a:cubicBezTo>
                    <a:pt x="204" y="236"/>
                    <a:pt x="223" y="226"/>
                    <a:pt x="239" y="212"/>
                  </a:cubicBezTo>
                  <a:cubicBezTo>
                    <a:pt x="254" y="198"/>
                    <a:pt x="271" y="185"/>
                    <a:pt x="283" y="169"/>
                  </a:cubicBezTo>
                  <a:cubicBezTo>
                    <a:pt x="296" y="153"/>
                    <a:pt x="307" y="136"/>
                    <a:pt x="316" y="115"/>
                  </a:cubicBezTo>
                  <a:cubicBezTo>
                    <a:pt x="316" y="102"/>
                    <a:pt x="321" y="94"/>
                    <a:pt x="319" y="80"/>
                  </a:cubicBezTo>
                  <a:cubicBezTo>
                    <a:pt x="318" y="76"/>
                    <a:pt x="315" y="69"/>
                    <a:pt x="312" y="63"/>
                  </a:cubicBezTo>
                  <a:cubicBezTo>
                    <a:pt x="305" y="49"/>
                    <a:pt x="300" y="42"/>
                    <a:pt x="289" y="32"/>
                  </a:cubicBezTo>
                  <a:cubicBezTo>
                    <a:pt x="281" y="25"/>
                    <a:pt x="274" y="20"/>
                    <a:pt x="265" y="16"/>
                  </a:cubicBezTo>
                  <a:cubicBezTo>
                    <a:pt x="251" y="9"/>
                    <a:pt x="227" y="7"/>
                    <a:pt x="209" y="8"/>
                  </a:cubicBezTo>
                  <a:cubicBezTo>
                    <a:pt x="166" y="10"/>
                    <a:pt x="134" y="22"/>
                    <a:pt x="103" y="37"/>
                  </a:cubicBezTo>
                  <a:cubicBezTo>
                    <a:pt x="71" y="52"/>
                    <a:pt x="37" y="65"/>
                    <a:pt x="19" y="90"/>
                  </a:cubicBezTo>
                  <a:cubicBezTo>
                    <a:pt x="24" y="110"/>
                    <a:pt x="27" y="132"/>
                    <a:pt x="28" y="156"/>
                  </a:cubicBezTo>
                  <a:cubicBezTo>
                    <a:pt x="36" y="150"/>
                    <a:pt x="40" y="141"/>
                    <a:pt x="47" y="135"/>
                  </a:cubicBezTo>
                  <a:cubicBezTo>
                    <a:pt x="65" y="120"/>
                    <a:pt x="110" y="97"/>
                    <a:pt x="145" y="96"/>
                  </a:cubicBezTo>
                  <a:cubicBezTo>
                    <a:pt x="167" y="95"/>
                    <a:pt x="185" y="101"/>
                    <a:pt x="192" y="116"/>
                  </a:cubicBezTo>
                  <a:cubicBezTo>
                    <a:pt x="201" y="134"/>
                    <a:pt x="183" y="157"/>
                    <a:pt x="171" y="170"/>
                  </a:cubicBezTo>
                  <a:cubicBezTo>
                    <a:pt x="159" y="184"/>
                    <a:pt x="146" y="192"/>
                    <a:pt x="132" y="200"/>
                  </a:cubicBezTo>
                  <a:cubicBezTo>
                    <a:pt x="91" y="222"/>
                    <a:pt x="54" y="250"/>
                    <a:pt x="32" y="289"/>
                  </a:cubicBezTo>
                  <a:cubicBezTo>
                    <a:pt x="20" y="308"/>
                    <a:pt x="10" y="325"/>
                    <a:pt x="13" y="355"/>
                  </a:cubicBezTo>
                  <a:cubicBezTo>
                    <a:pt x="16" y="396"/>
                    <a:pt x="42" y="424"/>
                    <a:pt x="79" y="433"/>
                  </a:cubicBezTo>
                  <a:cubicBezTo>
                    <a:pt x="109" y="440"/>
                    <a:pt x="141" y="433"/>
                    <a:pt x="161" y="423"/>
                  </a:cubicBezTo>
                  <a:cubicBezTo>
                    <a:pt x="179" y="414"/>
                    <a:pt x="186" y="410"/>
                    <a:pt x="202" y="399"/>
                  </a:cubicBezTo>
                  <a:cubicBezTo>
                    <a:pt x="208" y="395"/>
                    <a:pt x="218" y="387"/>
                    <a:pt x="219" y="384"/>
                  </a:cubicBezTo>
                  <a:cubicBezTo>
                    <a:pt x="220" y="379"/>
                    <a:pt x="212" y="371"/>
                    <a:pt x="208" y="365"/>
                  </a:cubicBezTo>
                  <a:cubicBezTo>
                    <a:pt x="204" y="358"/>
                    <a:pt x="201" y="352"/>
                    <a:pt x="197" y="346"/>
                  </a:cubicBezTo>
                  <a:cubicBezTo>
                    <a:pt x="196" y="337"/>
                    <a:pt x="191" y="329"/>
                    <a:pt x="188" y="321"/>
                  </a:cubicBezTo>
                  <a:cubicBezTo>
                    <a:pt x="185" y="313"/>
                    <a:pt x="185" y="303"/>
                    <a:pt x="181" y="294"/>
                  </a:cubicBezTo>
                  <a:cubicBezTo>
                    <a:pt x="173" y="302"/>
                    <a:pt x="167" y="316"/>
                    <a:pt x="157" y="32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3571" y="970"/>
              <a:ext cx="70" cy="7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8" y="61"/>
                </a:cxn>
                <a:cxn ang="0">
                  <a:pos x="1" y="40"/>
                </a:cxn>
                <a:cxn ang="0">
                  <a:pos x="4" y="22"/>
                </a:cxn>
                <a:cxn ang="0">
                  <a:pos x="34" y="2"/>
                </a:cxn>
                <a:cxn ang="0">
                  <a:pos x="11" y="24"/>
                </a:cxn>
                <a:cxn ang="0">
                  <a:pos x="38" y="52"/>
                </a:cxn>
                <a:cxn ang="0">
                  <a:pos x="34" y="9"/>
                </a:cxn>
                <a:cxn ang="0">
                  <a:pos x="33" y="10"/>
                </a:cxn>
                <a:cxn ang="0">
                  <a:pos x="11" y="24"/>
                </a:cxn>
              </a:cxnLst>
              <a:rect l="0" t="0" r="r" b="b"/>
              <a:pathLst>
                <a:path w="63" h="66">
                  <a:moveTo>
                    <a:pt x="34" y="2"/>
                  </a:moveTo>
                  <a:cubicBezTo>
                    <a:pt x="63" y="0"/>
                    <a:pt x="57" y="53"/>
                    <a:pt x="38" y="61"/>
                  </a:cubicBezTo>
                  <a:cubicBezTo>
                    <a:pt x="26" y="66"/>
                    <a:pt x="2" y="56"/>
                    <a:pt x="1" y="40"/>
                  </a:cubicBezTo>
                  <a:cubicBezTo>
                    <a:pt x="0" y="36"/>
                    <a:pt x="2" y="27"/>
                    <a:pt x="4" y="22"/>
                  </a:cubicBezTo>
                  <a:cubicBezTo>
                    <a:pt x="8" y="15"/>
                    <a:pt x="21" y="3"/>
                    <a:pt x="34" y="2"/>
                  </a:cubicBezTo>
                  <a:close/>
                  <a:moveTo>
                    <a:pt x="11" y="24"/>
                  </a:moveTo>
                  <a:cubicBezTo>
                    <a:pt x="1" y="45"/>
                    <a:pt x="22" y="59"/>
                    <a:pt x="38" y="52"/>
                  </a:cubicBezTo>
                  <a:cubicBezTo>
                    <a:pt x="48" y="42"/>
                    <a:pt x="51" y="14"/>
                    <a:pt x="34" y="9"/>
                  </a:cubicBezTo>
                  <a:cubicBezTo>
                    <a:pt x="34" y="9"/>
                    <a:pt x="33" y="9"/>
                    <a:pt x="33" y="10"/>
                  </a:cubicBezTo>
                  <a:cubicBezTo>
                    <a:pt x="24" y="11"/>
                    <a:pt x="15" y="17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">
        <p:push dir="r"/>
      </p:transition>
    </mc:Choice>
    <mc:Fallback xmlns="">
      <p:transition spd="slow" advClick="0" advTm="290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350" y="481089"/>
            <a:ext cx="2909300" cy="6089234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grpSp>
        <p:nvGrpSpPr>
          <p:cNvPr id="8" name="Group 9"/>
          <p:cNvGrpSpPr>
            <a:grpSpLocks noChangeAspect="1"/>
          </p:cNvGrpSpPr>
          <p:nvPr/>
        </p:nvGrpSpPr>
        <p:grpSpPr bwMode="auto">
          <a:xfrm rot="20845058">
            <a:off x="3444875" y="693738"/>
            <a:ext cx="485775" cy="866775"/>
            <a:chOff x="2170" y="437"/>
            <a:chExt cx="306" cy="546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2170" y="437"/>
              <a:ext cx="306" cy="546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2169" y="435"/>
              <a:ext cx="306" cy="452"/>
            </a:xfrm>
            <a:custGeom>
              <a:avLst/>
              <a:gdLst/>
              <a:ahLst/>
              <a:cxnLst>
                <a:cxn ang="0">
                  <a:pos x="198" y="245"/>
                </a:cxn>
                <a:cxn ang="0">
                  <a:pos x="212" y="317"/>
                </a:cxn>
                <a:cxn ang="0">
                  <a:pos x="201" y="347"/>
                </a:cxn>
                <a:cxn ang="0">
                  <a:pos x="152" y="368"/>
                </a:cxn>
                <a:cxn ang="0">
                  <a:pos x="65" y="377"/>
                </a:cxn>
                <a:cxn ang="0">
                  <a:pos x="19" y="346"/>
                </a:cxn>
                <a:cxn ang="0">
                  <a:pos x="2" y="289"/>
                </a:cxn>
                <a:cxn ang="0">
                  <a:pos x="17" y="247"/>
                </a:cxn>
                <a:cxn ang="0">
                  <a:pos x="39" y="221"/>
                </a:cxn>
                <a:cxn ang="0">
                  <a:pos x="107" y="180"/>
                </a:cxn>
                <a:cxn ang="0">
                  <a:pos x="132" y="166"/>
                </a:cxn>
                <a:cxn ang="0">
                  <a:pos x="150" y="140"/>
                </a:cxn>
                <a:cxn ang="0">
                  <a:pos x="60" y="115"/>
                </a:cxn>
                <a:cxn ang="0">
                  <a:pos x="33" y="141"/>
                </a:cxn>
                <a:cxn ang="0">
                  <a:pos x="26" y="83"/>
                </a:cxn>
                <a:cxn ang="0">
                  <a:pos x="21" y="63"/>
                </a:cxn>
                <a:cxn ang="0">
                  <a:pos x="43" y="37"/>
                </a:cxn>
                <a:cxn ang="0">
                  <a:pos x="81" y="16"/>
                </a:cxn>
                <a:cxn ang="0">
                  <a:pos x="97" y="10"/>
                </a:cxn>
                <a:cxn ang="0">
                  <a:pos x="156" y="1"/>
                </a:cxn>
                <a:cxn ang="0">
                  <a:pos x="198" y="14"/>
                </a:cxn>
                <a:cxn ang="0">
                  <a:pos x="256" y="90"/>
                </a:cxn>
                <a:cxn ang="0">
                  <a:pos x="249" y="141"/>
                </a:cxn>
                <a:cxn ang="0">
                  <a:pos x="225" y="176"/>
                </a:cxn>
                <a:cxn ang="0">
                  <a:pos x="176" y="212"/>
                </a:cxn>
                <a:cxn ang="0">
                  <a:pos x="139" y="231"/>
                </a:cxn>
                <a:cxn ang="0">
                  <a:pos x="138" y="284"/>
                </a:cxn>
                <a:cxn ang="0">
                  <a:pos x="182" y="259"/>
                </a:cxn>
                <a:cxn ang="0">
                  <a:pos x="154" y="287"/>
                </a:cxn>
                <a:cxn ang="0">
                  <a:pos x="126" y="289"/>
                </a:cxn>
                <a:cxn ang="0">
                  <a:pos x="108" y="280"/>
                </a:cxn>
                <a:cxn ang="0">
                  <a:pos x="108" y="248"/>
                </a:cxn>
                <a:cxn ang="0">
                  <a:pos x="126" y="230"/>
                </a:cxn>
                <a:cxn ang="0">
                  <a:pos x="145" y="219"/>
                </a:cxn>
                <a:cxn ang="0">
                  <a:pos x="172" y="206"/>
                </a:cxn>
                <a:cxn ang="0">
                  <a:pos x="208" y="183"/>
                </a:cxn>
                <a:cxn ang="0">
                  <a:pos x="247" y="130"/>
                </a:cxn>
                <a:cxn ang="0">
                  <a:pos x="163" y="9"/>
                </a:cxn>
                <a:cxn ang="0">
                  <a:pos x="84" y="23"/>
                </a:cxn>
                <a:cxn ang="0">
                  <a:pos x="45" y="44"/>
                </a:cxn>
                <a:cxn ang="0">
                  <a:pos x="39" y="125"/>
                </a:cxn>
                <a:cxn ang="0">
                  <a:pos x="129" y="95"/>
                </a:cxn>
                <a:cxn ang="0">
                  <a:pos x="158" y="134"/>
                </a:cxn>
                <a:cxn ang="0">
                  <a:pos x="119" y="182"/>
                </a:cxn>
                <a:cxn ang="0">
                  <a:pos x="26" y="247"/>
                </a:cxn>
                <a:cxn ang="0">
                  <a:pos x="9" y="289"/>
                </a:cxn>
                <a:cxn ang="0">
                  <a:pos x="88" y="373"/>
                </a:cxn>
                <a:cxn ang="0">
                  <a:pos x="162" y="356"/>
                </a:cxn>
                <a:cxn ang="0">
                  <a:pos x="203" y="332"/>
                </a:cxn>
                <a:cxn ang="0">
                  <a:pos x="191" y="262"/>
                </a:cxn>
              </a:cxnLst>
              <a:rect l="0" t="0" r="r" b="b"/>
              <a:pathLst>
                <a:path w="258" h="383">
                  <a:moveTo>
                    <a:pt x="187" y="245"/>
                  </a:moveTo>
                  <a:cubicBezTo>
                    <a:pt x="190" y="243"/>
                    <a:pt x="194" y="245"/>
                    <a:pt x="198" y="245"/>
                  </a:cubicBezTo>
                  <a:cubicBezTo>
                    <a:pt x="202" y="251"/>
                    <a:pt x="200" y="257"/>
                    <a:pt x="201" y="263"/>
                  </a:cubicBezTo>
                  <a:cubicBezTo>
                    <a:pt x="202" y="281"/>
                    <a:pt x="209" y="299"/>
                    <a:pt x="212" y="317"/>
                  </a:cubicBezTo>
                  <a:cubicBezTo>
                    <a:pt x="213" y="323"/>
                    <a:pt x="215" y="332"/>
                    <a:pt x="215" y="334"/>
                  </a:cubicBezTo>
                  <a:cubicBezTo>
                    <a:pt x="213" y="341"/>
                    <a:pt x="204" y="341"/>
                    <a:pt x="201" y="347"/>
                  </a:cubicBezTo>
                  <a:cubicBezTo>
                    <a:pt x="187" y="352"/>
                    <a:pt x="176" y="360"/>
                    <a:pt x="162" y="364"/>
                  </a:cubicBezTo>
                  <a:cubicBezTo>
                    <a:pt x="159" y="365"/>
                    <a:pt x="155" y="367"/>
                    <a:pt x="152" y="368"/>
                  </a:cubicBezTo>
                  <a:cubicBezTo>
                    <a:pt x="145" y="370"/>
                    <a:pt x="139" y="371"/>
                    <a:pt x="132" y="374"/>
                  </a:cubicBezTo>
                  <a:cubicBezTo>
                    <a:pt x="116" y="379"/>
                    <a:pt x="87" y="383"/>
                    <a:pt x="65" y="377"/>
                  </a:cubicBezTo>
                  <a:cubicBezTo>
                    <a:pt x="51" y="372"/>
                    <a:pt x="41" y="368"/>
                    <a:pt x="31" y="358"/>
                  </a:cubicBezTo>
                  <a:cubicBezTo>
                    <a:pt x="26" y="354"/>
                    <a:pt x="23" y="351"/>
                    <a:pt x="19" y="346"/>
                  </a:cubicBezTo>
                  <a:cubicBezTo>
                    <a:pt x="17" y="343"/>
                    <a:pt x="15" y="340"/>
                    <a:pt x="12" y="335"/>
                  </a:cubicBezTo>
                  <a:cubicBezTo>
                    <a:pt x="7" y="325"/>
                    <a:pt x="0" y="308"/>
                    <a:pt x="2" y="289"/>
                  </a:cubicBezTo>
                  <a:cubicBezTo>
                    <a:pt x="3" y="278"/>
                    <a:pt x="8" y="262"/>
                    <a:pt x="13" y="252"/>
                  </a:cubicBezTo>
                  <a:cubicBezTo>
                    <a:pt x="14" y="250"/>
                    <a:pt x="16" y="249"/>
                    <a:pt x="17" y="247"/>
                  </a:cubicBezTo>
                  <a:cubicBezTo>
                    <a:pt x="18" y="245"/>
                    <a:pt x="18" y="242"/>
                    <a:pt x="19" y="241"/>
                  </a:cubicBezTo>
                  <a:cubicBezTo>
                    <a:pt x="24" y="235"/>
                    <a:pt x="32" y="227"/>
                    <a:pt x="39" y="221"/>
                  </a:cubicBezTo>
                  <a:cubicBezTo>
                    <a:pt x="47" y="215"/>
                    <a:pt x="53" y="208"/>
                    <a:pt x="61" y="204"/>
                  </a:cubicBezTo>
                  <a:cubicBezTo>
                    <a:pt x="76" y="195"/>
                    <a:pt x="91" y="188"/>
                    <a:pt x="107" y="180"/>
                  </a:cubicBezTo>
                  <a:cubicBezTo>
                    <a:pt x="113" y="177"/>
                    <a:pt x="121" y="175"/>
                    <a:pt x="128" y="171"/>
                  </a:cubicBezTo>
                  <a:cubicBezTo>
                    <a:pt x="130" y="170"/>
                    <a:pt x="130" y="168"/>
                    <a:pt x="132" y="166"/>
                  </a:cubicBezTo>
                  <a:cubicBezTo>
                    <a:pt x="134" y="165"/>
                    <a:pt x="137" y="165"/>
                    <a:pt x="138" y="164"/>
                  </a:cubicBezTo>
                  <a:cubicBezTo>
                    <a:pt x="140" y="162"/>
                    <a:pt x="149" y="146"/>
                    <a:pt x="150" y="140"/>
                  </a:cubicBezTo>
                  <a:cubicBezTo>
                    <a:pt x="159" y="92"/>
                    <a:pt x="99" y="101"/>
                    <a:pt x="70" y="111"/>
                  </a:cubicBezTo>
                  <a:cubicBezTo>
                    <a:pt x="65" y="112"/>
                    <a:pt x="64" y="111"/>
                    <a:pt x="60" y="115"/>
                  </a:cubicBezTo>
                  <a:cubicBezTo>
                    <a:pt x="57" y="118"/>
                    <a:pt x="49" y="123"/>
                    <a:pt x="46" y="128"/>
                  </a:cubicBezTo>
                  <a:cubicBezTo>
                    <a:pt x="43" y="134"/>
                    <a:pt x="44" y="145"/>
                    <a:pt x="33" y="141"/>
                  </a:cubicBezTo>
                  <a:cubicBezTo>
                    <a:pt x="31" y="138"/>
                    <a:pt x="34" y="134"/>
                    <a:pt x="33" y="130"/>
                  </a:cubicBezTo>
                  <a:cubicBezTo>
                    <a:pt x="33" y="116"/>
                    <a:pt x="27" y="98"/>
                    <a:pt x="26" y="83"/>
                  </a:cubicBezTo>
                  <a:cubicBezTo>
                    <a:pt x="25" y="79"/>
                    <a:pt x="27" y="75"/>
                    <a:pt x="26" y="71"/>
                  </a:cubicBezTo>
                  <a:cubicBezTo>
                    <a:pt x="25" y="68"/>
                    <a:pt x="22" y="66"/>
                    <a:pt x="21" y="63"/>
                  </a:cubicBezTo>
                  <a:cubicBezTo>
                    <a:pt x="19" y="60"/>
                    <a:pt x="24" y="59"/>
                    <a:pt x="26" y="57"/>
                  </a:cubicBezTo>
                  <a:cubicBezTo>
                    <a:pt x="32" y="50"/>
                    <a:pt x="37" y="43"/>
                    <a:pt x="43" y="37"/>
                  </a:cubicBezTo>
                  <a:cubicBezTo>
                    <a:pt x="48" y="32"/>
                    <a:pt x="55" y="31"/>
                    <a:pt x="59" y="25"/>
                  </a:cubicBezTo>
                  <a:cubicBezTo>
                    <a:pt x="69" y="24"/>
                    <a:pt x="75" y="20"/>
                    <a:pt x="81" y="16"/>
                  </a:cubicBezTo>
                  <a:cubicBezTo>
                    <a:pt x="86" y="16"/>
                    <a:pt x="90" y="14"/>
                    <a:pt x="95" y="13"/>
                  </a:cubicBezTo>
                  <a:cubicBezTo>
                    <a:pt x="96" y="13"/>
                    <a:pt x="96" y="10"/>
                    <a:pt x="97" y="10"/>
                  </a:cubicBezTo>
                  <a:cubicBezTo>
                    <a:pt x="100" y="9"/>
                    <a:pt x="104" y="9"/>
                    <a:pt x="107" y="8"/>
                  </a:cubicBezTo>
                  <a:cubicBezTo>
                    <a:pt x="123" y="4"/>
                    <a:pt x="137" y="0"/>
                    <a:pt x="156" y="1"/>
                  </a:cubicBezTo>
                  <a:cubicBezTo>
                    <a:pt x="166" y="2"/>
                    <a:pt x="176" y="6"/>
                    <a:pt x="184" y="9"/>
                  </a:cubicBezTo>
                  <a:cubicBezTo>
                    <a:pt x="190" y="11"/>
                    <a:pt x="193" y="11"/>
                    <a:pt x="198" y="14"/>
                  </a:cubicBezTo>
                  <a:cubicBezTo>
                    <a:pt x="215" y="23"/>
                    <a:pt x="232" y="40"/>
                    <a:pt x="244" y="55"/>
                  </a:cubicBezTo>
                  <a:cubicBezTo>
                    <a:pt x="247" y="67"/>
                    <a:pt x="255" y="78"/>
                    <a:pt x="256" y="90"/>
                  </a:cubicBezTo>
                  <a:cubicBezTo>
                    <a:pt x="258" y="101"/>
                    <a:pt x="258" y="114"/>
                    <a:pt x="256" y="125"/>
                  </a:cubicBezTo>
                  <a:cubicBezTo>
                    <a:pt x="255" y="130"/>
                    <a:pt x="252" y="136"/>
                    <a:pt x="249" y="141"/>
                  </a:cubicBezTo>
                  <a:cubicBezTo>
                    <a:pt x="244" y="153"/>
                    <a:pt x="239" y="163"/>
                    <a:pt x="230" y="172"/>
                  </a:cubicBezTo>
                  <a:cubicBezTo>
                    <a:pt x="229" y="174"/>
                    <a:pt x="226" y="174"/>
                    <a:pt x="225" y="176"/>
                  </a:cubicBezTo>
                  <a:cubicBezTo>
                    <a:pt x="214" y="185"/>
                    <a:pt x="201" y="197"/>
                    <a:pt x="188" y="205"/>
                  </a:cubicBezTo>
                  <a:cubicBezTo>
                    <a:pt x="184" y="207"/>
                    <a:pt x="180" y="209"/>
                    <a:pt x="176" y="212"/>
                  </a:cubicBezTo>
                  <a:cubicBezTo>
                    <a:pt x="172" y="214"/>
                    <a:pt x="168" y="216"/>
                    <a:pt x="164" y="218"/>
                  </a:cubicBezTo>
                  <a:cubicBezTo>
                    <a:pt x="156" y="223"/>
                    <a:pt x="147" y="226"/>
                    <a:pt x="139" y="231"/>
                  </a:cubicBezTo>
                  <a:cubicBezTo>
                    <a:pt x="124" y="239"/>
                    <a:pt x="104" y="253"/>
                    <a:pt x="115" y="273"/>
                  </a:cubicBezTo>
                  <a:cubicBezTo>
                    <a:pt x="119" y="279"/>
                    <a:pt x="130" y="285"/>
                    <a:pt x="138" y="284"/>
                  </a:cubicBezTo>
                  <a:cubicBezTo>
                    <a:pt x="146" y="284"/>
                    <a:pt x="155" y="276"/>
                    <a:pt x="161" y="272"/>
                  </a:cubicBezTo>
                  <a:cubicBezTo>
                    <a:pt x="166" y="269"/>
                    <a:pt x="180" y="262"/>
                    <a:pt x="182" y="259"/>
                  </a:cubicBezTo>
                  <a:cubicBezTo>
                    <a:pt x="186" y="254"/>
                    <a:pt x="183" y="248"/>
                    <a:pt x="187" y="245"/>
                  </a:cubicBezTo>
                  <a:close/>
                  <a:moveTo>
                    <a:pt x="154" y="287"/>
                  </a:moveTo>
                  <a:cubicBezTo>
                    <a:pt x="149" y="290"/>
                    <a:pt x="141" y="293"/>
                    <a:pt x="135" y="293"/>
                  </a:cubicBezTo>
                  <a:cubicBezTo>
                    <a:pt x="131" y="293"/>
                    <a:pt x="128" y="290"/>
                    <a:pt x="126" y="289"/>
                  </a:cubicBezTo>
                  <a:cubicBezTo>
                    <a:pt x="122" y="288"/>
                    <a:pt x="118" y="289"/>
                    <a:pt x="116" y="287"/>
                  </a:cubicBezTo>
                  <a:cubicBezTo>
                    <a:pt x="113" y="286"/>
                    <a:pt x="110" y="282"/>
                    <a:pt x="108" y="280"/>
                  </a:cubicBezTo>
                  <a:cubicBezTo>
                    <a:pt x="106" y="275"/>
                    <a:pt x="101" y="263"/>
                    <a:pt x="104" y="254"/>
                  </a:cubicBezTo>
                  <a:cubicBezTo>
                    <a:pt x="104" y="251"/>
                    <a:pt x="107" y="250"/>
                    <a:pt x="108" y="248"/>
                  </a:cubicBezTo>
                  <a:cubicBezTo>
                    <a:pt x="110" y="246"/>
                    <a:pt x="111" y="244"/>
                    <a:pt x="112" y="240"/>
                  </a:cubicBezTo>
                  <a:cubicBezTo>
                    <a:pt x="118" y="238"/>
                    <a:pt x="121" y="233"/>
                    <a:pt x="126" y="230"/>
                  </a:cubicBezTo>
                  <a:cubicBezTo>
                    <a:pt x="127" y="229"/>
                    <a:pt x="130" y="228"/>
                    <a:pt x="132" y="227"/>
                  </a:cubicBezTo>
                  <a:cubicBezTo>
                    <a:pt x="137" y="224"/>
                    <a:pt x="141" y="221"/>
                    <a:pt x="145" y="219"/>
                  </a:cubicBezTo>
                  <a:cubicBezTo>
                    <a:pt x="148" y="218"/>
                    <a:pt x="151" y="218"/>
                    <a:pt x="153" y="217"/>
                  </a:cubicBezTo>
                  <a:cubicBezTo>
                    <a:pt x="159" y="215"/>
                    <a:pt x="165" y="210"/>
                    <a:pt x="172" y="206"/>
                  </a:cubicBezTo>
                  <a:cubicBezTo>
                    <a:pt x="182" y="200"/>
                    <a:pt x="191" y="194"/>
                    <a:pt x="199" y="188"/>
                  </a:cubicBezTo>
                  <a:cubicBezTo>
                    <a:pt x="202" y="186"/>
                    <a:pt x="206" y="185"/>
                    <a:pt x="208" y="183"/>
                  </a:cubicBezTo>
                  <a:cubicBezTo>
                    <a:pt x="215" y="177"/>
                    <a:pt x="220" y="168"/>
                    <a:pt x="228" y="164"/>
                  </a:cubicBezTo>
                  <a:cubicBezTo>
                    <a:pt x="234" y="152"/>
                    <a:pt x="243" y="144"/>
                    <a:pt x="247" y="130"/>
                  </a:cubicBezTo>
                  <a:cubicBezTo>
                    <a:pt x="252" y="110"/>
                    <a:pt x="248" y="82"/>
                    <a:pt x="240" y="65"/>
                  </a:cubicBezTo>
                  <a:cubicBezTo>
                    <a:pt x="228" y="40"/>
                    <a:pt x="195" y="15"/>
                    <a:pt x="163" y="9"/>
                  </a:cubicBezTo>
                  <a:cubicBezTo>
                    <a:pt x="140" y="4"/>
                    <a:pt x="112" y="11"/>
                    <a:pt x="95" y="18"/>
                  </a:cubicBezTo>
                  <a:cubicBezTo>
                    <a:pt x="91" y="19"/>
                    <a:pt x="88" y="22"/>
                    <a:pt x="84" y="23"/>
                  </a:cubicBezTo>
                  <a:cubicBezTo>
                    <a:pt x="77" y="26"/>
                    <a:pt x="73" y="26"/>
                    <a:pt x="67" y="29"/>
                  </a:cubicBezTo>
                  <a:cubicBezTo>
                    <a:pt x="56" y="34"/>
                    <a:pt x="54" y="40"/>
                    <a:pt x="45" y="44"/>
                  </a:cubicBezTo>
                  <a:cubicBezTo>
                    <a:pt x="44" y="54"/>
                    <a:pt x="35" y="56"/>
                    <a:pt x="32" y="63"/>
                  </a:cubicBezTo>
                  <a:cubicBezTo>
                    <a:pt x="35" y="82"/>
                    <a:pt x="38" y="106"/>
                    <a:pt x="39" y="125"/>
                  </a:cubicBezTo>
                  <a:cubicBezTo>
                    <a:pt x="46" y="120"/>
                    <a:pt x="50" y="112"/>
                    <a:pt x="57" y="108"/>
                  </a:cubicBezTo>
                  <a:cubicBezTo>
                    <a:pt x="70" y="100"/>
                    <a:pt x="111" y="93"/>
                    <a:pt x="129" y="95"/>
                  </a:cubicBezTo>
                  <a:cubicBezTo>
                    <a:pt x="138" y="96"/>
                    <a:pt x="152" y="108"/>
                    <a:pt x="154" y="113"/>
                  </a:cubicBezTo>
                  <a:cubicBezTo>
                    <a:pt x="157" y="118"/>
                    <a:pt x="159" y="128"/>
                    <a:pt x="158" y="134"/>
                  </a:cubicBezTo>
                  <a:cubicBezTo>
                    <a:pt x="158" y="146"/>
                    <a:pt x="146" y="167"/>
                    <a:pt x="139" y="172"/>
                  </a:cubicBezTo>
                  <a:cubicBezTo>
                    <a:pt x="134" y="176"/>
                    <a:pt x="126" y="179"/>
                    <a:pt x="119" y="182"/>
                  </a:cubicBezTo>
                  <a:cubicBezTo>
                    <a:pt x="97" y="191"/>
                    <a:pt x="76" y="201"/>
                    <a:pt x="58" y="212"/>
                  </a:cubicBezTo>
                  <a:cubicBezTo>
                    <a:pt x="47" y="222"/>
                    <a:pt x="33" y="233"/>
                    <a:pt x="26" y="247"/>
                  </a:cubicBezTo>
                  <a:cubicBezTo>
                    <a:pt x="25" y="249"/>
                    <a:pt x="23" y="250"/>
                    <a:pt x="22" y="252"/>
                  </a:cubicBezTo>
                  <a:cubicBezTo>
                    <a:pt x="16" y="262"/>
                    <a:pt x="10" y="277"/>
                    <a:pt x="9" y="289"/>
                  </a:cubicBezTo>
                  <a:cubicBezTo>
                    <a:pt x="8" y="311"/>
                    <a:pt x="17" y="328"/>
                    <a:pt x="27" y="344"/>
                  </a:cubicBezTo>
                  <a:cubicBezTo>
                    <a:pt x="43" y="358"/>
                    <a:pt x="62" y="372"/>
                    <a:pt x="88" y="373"/>
                  </a:cubicBezTo>
                  <a:cubicBezTo>
                    <a:pt x="111" y="374"/>
                    <a:pt x="132" y="365"/>
                    <a:pt x="147" y="360"/>
                  </a:cubicBezTo>
                  <a:cubicBezTo>
                    <a:pt x="152" y="359"/>
                    <a:pt x="157" y="358"/>
                    <a:pt x="162" y="356"/>
                  </a:cubicBezTo>
                  <a:cubicBezTo>
                    <a:pt x="170" y="354"/>
                    <a:pt x="176" y="349"/>
                    <a:pt x="183" y="345"/>
                  </a:cubicBezTo>
                  <a:cubicBezTo>
                    <a:pt x="191" y="341"/>
                    <a:pt x="199" y="337"/>
                    <a:pt x="203" y="332"/>
                  </a:cubicBezTo>
                  <a:cubicBezTo>
                    <a:pt x="207" y="320"/>
                    <a:pt x="201" y="310"/>
                    <a:pt x="199" y="300"/>
                  </a:cubicBezTo>
                  <a:cubicBezTo>
                    <a:pt x="196" y="288"/>
                    <a:pt x="195" y="274"/>
                    <a:pt x="191" y="262"/>
                  </a:cubicBezTo>
                  <a:cubicBezTo>
                    <a:pt x="180" y="266"/>
                    <a:pt x="169" y="280"/>
                    <a:pt x="154" y="28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2273" y="918"/>
              <a:ext cx="70" cy="66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7" y="0"/>
                </a:cxn>
                <a:cxn ang="0">
                  <a:pos x="49" y="13"/>
                </a:cxn>
                <a:cxn ang="0">
                  <a:pos x="28" y="54"/>
                </a:cxn>
                <a:cxn ang="0">
                  <a:pos x="3" y="28"/>
                </a:cxn>
                <a:cxn ang="0">
                  <a:pos x="26" y="1"/>
                </a:cxn>
                <a:cxn ang="0">
                  <a:pos x="25" y="20"/>
                </a:cxn>
                <a:cxn ang="0">
                  <a:pos x="21" y="16"/>
                </a:cxn>
                <a:cxn ang="0">
                  <a:pos x="11" y="26"/>
                </a:cxn>
                <a:cxn ang="0">
                  <a:pos x="29" y="47"/>
                </a:cxn>
                <a:cxn ang="0">
                  <a:pos x="39" y="42"/>
                </a:cxn>
                <a:cxn ang="0">
                  <a:pos x="30" y="12"/>
                </a:cxn>
                <a:cxn ang="0">
                  <a:pos x="25" y="20"/>
                </a:cxn>
              </a:cxnLst>
              <a:rect l="0" t="0" r="r" b="b"/>
              <a:pathLst>
                <a:path w="59" h="56">
                  <a:moveTo>
                    <a:pt x="26" y="1"/>
                  </a:moveTo>
                  <a:cubicBezTo>
                    <a:pt x="26" y="0"/>
                    <a:pt x="26" y="0"/>
                    <a:pt x="27" y="0"/>
                  </a:cubicBezTo>
                  <a:cubicBezTo>
                    <a:pt x="36" y="6"/>
                    <a:pt x="45" y="5"/>
                    <a:pt x="49" y="13"/>
                  </a:cubicBezTo>
                  <a:cubicBezTo>
                    <a:pt x="59" y="30"/>
                    <a:pt x="44" y="53"/>
                    <a:pt x="28" y="54"/>
                  </a:cubicBezTo>
                  <a:cubicBezTo>
                    <a:pt x="11" y="56"/>
                    <a:pt x="0" y="41"/>
                    <a:pt x="3" y="28"/>
                  </a:cubicBezTo>
                  <a:cubicBezTo>
                    <a:pt x="6" y="18"/>
                    <a:pt x="19" y="6"/>
                    <a:pt x="26" y="1"/>
                  </a:cubicBezTo>
                  <a:close/>
                  <a:moveTo>
                    <a:pt x="25" y="20"/>
                  </a:moveTo>
                  <a:cubicBezTo>
                    <a:pt x="22" y="20"/>
                    <a:pt x="25" y="15"/>
                    <a:pt x="21" y="16"/>
                  </a:cubicBezTo>
                  <a:cubicBezTo>
                    <a:pt x="16" y="17"/>
                    <a:pt x="14" y="23"/>
                    <a:pt x="11" y="26"/>
                  </a:cubicBezTo>
                  <a:cubicBezTo>
                    <a:pt x="9" y="41"/>
                    <a:pt x="19" y="45"/>
                    <a:pt x="29" y="47"/>
                  </a:cubicBezTo>
                  <a:cubicBezTo>
                    <a:pt x="32" y="45"/>
                    <a:pt x="35" y="43"/>
                    <a:pt x="39" y="42"/>
                  </a:cubicBezTo>
                  <a:cubicBezTo>
                    <a:pt x="46" y="32"/>
                    <a:pt x="44" y="13"/>
                    <a:pt x="30" y="12"/>
                  </a:cubicBezTo>
                  <a:cubicBezTo>
                    <a:pt x="32" y="16"/>
                    <a:pt x="29" y="19"/>
                    <a:pt x="25" y="20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 bwMode="auto">
          <a:xfrm>
            <a:off x="4564062" y="381000"/>
            <a:ext cx="360363" cy="539750"/>
            <a:chOff x="2880" y="240"/>
            <a:chExt cx="227" cy="340"/>
          </a:xfrm>
        </p:grpSpPr>
        <p:sp>
          <p:nvSpPr>
            <p:cNvPr id="13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880" y="240"/>
              <a:ext cx="227" cy="34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2875" y="238"/>
              <a:ext cx="235" cy="275"/>
            </a:xfrm>
            <a:custGeom>
              <a:avLst/>
              <a:gdLst/>
              <a:ahLst/>
              <a:cxnLst>
                <a:cxn ang="0">
                  <a:pos x="186" y="235"/>
                </a:cxn>
                <a:cxn ang="0">
                  <a:pos x="207" y="229"/>
                </a:cxn>
                <a:cxn ang="0">
                  <a:pos x="247" y="256"/>
                </a:cxn>
                <a:cxn ang="0">
                  <a:pos x="192" y="298"/>
                </a:cxn>
                <a:cxn ang="0">
                  <a:pos x="37" y="303"/>
                </a:cxn>
                <a:cxn ang="0">
                  <a:pos x="32" y="227"/>
                </a:cxn>
                <a:cxn ang="0">
                  <a:pos x="154" y="179"/>
                </a:cxn>
                <a:cxn ang="0">
                  <a:pos x="155" y="108"/>
                </a:cxn>
                <a:cxn ang="0">
                  <a:pos x="62" y="125"/>
                </a:cxn>
                <a:cxn ang="0">
                  <a:pos x="39" y="120"/>
                </a:cxn>
                <a:cxn ang="0">
                  <a:pos x="42" y="54"/>
                </a:cxn>
                <a:cxn ang="0">
                  <a:pos x="84" y="24"/>
                </a:cxn>
                <a:cxn ang="0">
                  <a:pos x="193" y="3"/>
                </a:cxn>
                <a:cxn ang="0">
                  <a:pos x="269" y="111"/>
                </a:cxn>
                <a:cxn ang="0">
                  <a:pos x="151" y="227"/>
                </a:cxn>
                <a:cxn ang="0">
                  <a:pos x="184" y="246"/>
                </a:cxn>
                <a:cxn ang="0">
                  <a:pos x="136" y="240"/>
                </a:cxn>
                <a:cxn ang="0">
                  <a:pos x="170" y="208"/>
                </a:cxn>
                <a:cxn ang="0">
                  <a:pos x="255" y="138"/>
                </a:cxn>
                <a:cxn ang="0">
                  <a:pos x="218" y="18"/>
                </a:cxn>
                <a:cxn ang="0">
                  <a:pos x="58" y="50"/>
                </a:cxn>
                <a:cxn ang="0">
                  <a:pos x="46" y="61"/>
                </a:cxn>
                <a:cxn ang="0">
                  <a:pos x="64" y="117"/>
                </a:cxn>
                <a:cxn ang="0">
                  <a:pos x="165" y="107"/>
                </a:cxn>
                <a:cxn ang="0">
                  <a:pos x="163" y="179"/>
                </a:cxn>
                <a:cxn ang="0">
                  <a:pos x="101" y="201"/>
                </a:cxn>
                <a:cxn ang="0">
                  <a:pos x="19" y="243"/>
                </a:cxn>
                <a:cxn ang="0">
                  <a:pos x="15" y="249"/>
                </a:cxn>
                <a:cxn ang="0">
                  <a:pos x="48" y="301"/>
                </a:cxn>
                <a:cxn ang="0">
                  <a:pos x="131" y="310"/>
                </a:cxn>
                <a:cxn ang="0">
                  <a:pos x="234" y="261"/>
                </a:cxn>
                <a:cxn ang="0">
                  <a:pos x="184" y="246"/>
                </a:cxn>
              </a:cxnLst>
              <a:rect l="0" t="0" r="r" b="b"/>
              <a:pathLst>
                <a:path w="273" h="320">
                  <a:moveTo>
                    <a:pt x="144" y="250"/>
                  </a:moveTo>
                  <a:cubicBezTo>
                    <a:pt x="157" y="254"/>
                    <a:pt x="176" y="245"/>
                    <a:pt x="186" y="235"/>
                  </a:cubicBezTo>
                  <a:cubicBezTo>
                    <a:pt x="191" y="230"/>
                    <a:pt x="195" y="219"/>
                    <a:pt x="201" y="220"/>
                  </a:cubicBezTo>
                  <a:cubicBezTo>
                    <a:pt x="207" y="221"/>
                    <a:pt x="205" y="223"/>
                    <a:pt x="207" y="229"/>
                  </a:cubicBezTo>
                  <a:cubicBezTo>
                    <a:pt x="212" y="236"/>
                    <a:pt x="220" y="240"/>
                    <a:pt x="225" y="247"/>
                  </a:cubicBezTo>
                  <a:cubicBezTo>
                    <a:pt x="231" y="251"/>
                    <a:pt x="240" y="252"/>
                    <a:pt x="247" y="256"/>
                  </a:cubicBezTo>
                  <a:cubicBezTo>
                    <a:pt x="249" y="263"/>
                    <a:pt x="240" y="267"/>
                    <a:pt x="236" y="270"/>
                  </a:cubicBezTo>
                  <a:cubicBezTo>
                    <a:pt x="223" y="280"/>
                    <a:pt x="209" y="290"/>
                    <a:pt x="192" y="298"/>
                  </a:cubicBezTo>
                  <a:cubicBezTo>
                    <a:pt x="164" y="311"/>
                    <a:pt x="129" y="320"/>
                    <a:pt x="86" y="317"/>
                  </a:cubicBezTo>
                  <a:cubicBezTo>
                    <a:pt x="70" y="316"/>
                    <a:pt x="53" y="311"/>
                    <a:pt x="37" y="303"/>
                  </a:cubicBezTo>
                  <a:cubicBezTo>
                    <a:pt x="25" y="297"/>
                    <a:pt x="8" y="285"/>
                    <a:pt x="6" y="274"/>
                  </a:cubicBezTo>
                  <a:cubicBezTo>
                    <a:pt x="0" y="249"/>
                    <a:pt x="19" y="236"/>
                    <a:pt x="32" y="227"/>
                  </a:cubicBezTo>
                  <a:cubicBezTo>
                    <a:pt x="45" y="217"/>
                    <a:pt x="62" y="208"/>
                    <a:pt x="80" y="202"/>
                  </a:cubicBezTo>
                  <a:cubicBezTo>
                    <a:pt x="106" y="191"/>
                    <a:pt x="134" y="190"/>
                    <a:pt x="154" y="179"/>
                  </a:cubicBezTo>
                  <a:cubicBezTo>
                    <a:pt x="164" y="172"/>
                    <a:pt x="181" y="154"/>
                    <a:pt x="179" y="134"/>
                  </a:cubicBezTo>
                  <a:cubicBezTo>
                    <a:pt x="177" y="121"/>
                    <a:pt x="166" y="117"/>
                    <a:pt x="155" y="108"/>
                  </a:cubicBezTo>
                  <a:cubicBezTo>
                    <a:pt x="133" y="101"/>
                    <a:pt x="110" y="110"/>
                    <a:pt x="88" y="117"/>
                  </a:cubicBezTo>
                  <a:cubicBezTo>
                    <a:pt x="80" y="120"/>
                    <a:pt x="71" y="122"/>
                    <a:pt x="62" y="125"/>
                  </a:cubicBezTo>
                  <a:cubicBezTo>
                    <a:pt x="54" y="128"/>
                    <a:pt x="46" y="133"/>
                    <a:pt x="38" y="131"/>
                  </a:cubicBezTo>
                  <a:cubicBezTo>
                    <a:pt x="34" y="128"/>
                    <a:pt x="39" y="124"/>
                    <a:pt x="39" y="120"/>
                  </a:cubicBezTo>
                  <a:cubicBezTo>
                    <a:pt x="39" y="110"/>
                    <a:pt x="40" y="95"/>
                    <a:pt x="41" y="81"/>
                  </a:cubicBezTo>
                  <a:cubicBezTo>
                    <a:pt x="42" y="71"/>
                    <a:pt x="46" y="63"/>
                    <a:pt x="42" y="54"/>
                  </a:cubicBezTo>
                  <a:cubicBezTo>
                    <a:pt x="47" y="46"/>
                    <a:pt x="56" y="43"/>
                    <a:pt x="63" y="38"/>
                  </a:cubicBezTo>
                  <a:cubicBezTo>
                    <a:pt x="70" y="34"/>
                    <a:pt x="77" y="28"/>
                    <a:pt x="84" y="24"/>
                  </a:cubicBezTo>
                  <a:cubicBezTo>
                    <a:pt x="103" y="14"/>
                    <a:pt x="122" y="7"/>
                    <a:pt x="147" y="4"/>
                  </a:cubicBezTo>
                  <a:cubicBezTo>
                    <a:pt x="159" y="2"/>
                    <a:pt x="178" y="0"/>
                    <a:pt x="193" y="3"/>
                  </a:cubicBezTo>
                  <a:cubicBezTo>
                    <a:pt x="211" y="6"/>
                    <a:pt x="239" y="20"/>
                    <a:pt x="250" y="32"/>
                  </a:cubicBezTo>
                  <a:cubicBezTo>
                    <a:pt x="264" y="48"/>
                    <a:pt x="273" y="86"/>
                    <a:pt x="269" y="111"/>
                  </a:cubicBezTo>
                  <a:cubicBezTo>
                    <a:pt x="262" y="156"/>
                    <a:pt x="228" y="188"/>
                    <a:pt x="188" y="206"/>
                  </a:cubicBezTo>
                  <a:cubicBezTo>
                    <a:pt x="176" y="212"/>
                    <a:pt x="159" y="218"/>
                    <a:pt x="151" y="227"/>
                  </a:cubicBezTo>
                  <a:cubicBezTo>
                    <a:pt x="146" y="232"/>
                    <a:pt x="143" y="238"/>
                    <a:pt x="144" y="250"/>
                  </a:cubicBezTo>
                  <a:close/>
                  <a:moveTo>
                    <a:pt x="184" y="246"/>
                  </a:moveTo>
                  <a:cubicBezTo>
                    <a:pt x="177" y="251"/>
                    <a:pt x="152" y="261"/>
                    <a:pt x="144" y="258"/>
                  </a:cubicBezTo>
                  <a:cubicBezTo>
                    <a:pt x="135" y="256"/>
                    <a:pt x="134" y="247"/>
                    <a:pt x="136" y="240"/>
                  </a:cubicBezTo>
                  <a:cubicBezTo>
                    <a:pt x="137" y="237"/>
                    <a:pt x="139" y="236"/>
                    <a:pt x="140" y="234"/>
                  </a:cubicBezTo>
                  <a:cubicBezTo>
                    <a:pt x="148" y="217"/>
                    <a:pt x="154" y="215"/>
                    <a:pt x="170" y="208"/>
                  </a:cubicBezTo>
                  <a:cubicBezTo>
                    <a:pt x="200" y="195"/>
                    <a:pt x="229" y="180"/>
                    <a:pt x="246" y="153"/>
                  </a:cubicBezTo>
                  <a:cubicBezTo>
                    <a:pt x="249" y="148"/>
                    <a:pt x="253" y="143"/>
                    <a:pt x="255" y="138"/>
                  </a:cubicBezTo>
                  <a:cubicBezTo>
                    <a:pt x="270" y="105"/>
                    <a:pt x="263" y="52"/>
                    <a:pt x="240" y="32"/>
                  </a:cubicBezTo>
                  <a:cubicBezTo>
                    <a:pt x="235" y="27"/>
                    <a:pt x="226" y="22"/>
                    <a:pt x="218" y="18"/>
                  </a:cubicBezTo>
                  <a:cubicBezTo>
                    <a:pt x="203" y="11"/>
                    <a:pt x="187" y="6"/>
                    <a:pt x="168" y="7"/>
                  </a:cubicBezTo>
                  <a:cubicBezTo>
                    <a:pt x="123" y="7"/>
                    <a:pt x="90" y="25"/>
                    <a:pt x="58" y="50"/>
                  </a:cubicBezTo>
                  <a:cubicBezTo>
                    <a:pt x="54" y="50"/>
                    <a:pt x="57" y="55"/>
                    <a:pt x="55" y="57"/>
                  </a:cubicBezTo>
                  <a:cubicBezTo>
                    <a:pt x="52" y="59"/>
                    <a:pt x="46" y="57"/>
                    <a:pt x="46" y="61"/>
                  </a:cubicBezTo>
                  <a:cubicBezTo>
                    <a:pt x="48" y="82"/>
                    <a:pt x="45" y="101"/>
                    <a:pt x="45" y="124"/>
                  </a:cubicBezTo>
                  <a:cubicBezTo>
                    <a:pt x="52" y="124"/>
                    <a:pt x="58" y="119"/>
                    <a:pt x="64" y="117"/>
                  </a:cubicBezTo>
                  <a:cubicBezTo>
                    <a:pt x="75" y="114"/>
                    <a:pt x="87" y="110"/>
                    <a:pt x="100" y="107"/>
                  </a:cubicBezTo>
                  <a:cubicBezTo>
                    <a:pt x="127" y="98"/>
                    <a:pt x="147" y="97"/>
                    <a:pt x="165" y="107"/>
                  </a:cubicBezTo>
                  <a:cubicBezTo>
                    <a:pt x="178" y="115"/>
                    <a:pt x="191" y="126"/>
                    <a:pt x="185" y="147"/>
                  </a:cubicBezTo>
                  <a:cubicBezTo>
                    <a:pt x="182" y="157"/>
                    <a:pt x="171" y="170"/>
                    <a:pt x="163" y="179"/>
                  </a:cubicBezTo>
                  <a:cubicBezTo>
                    <a:pt x="157" y="185"/>
                    <a:pt x="143" y="188"/>
                    <a:pt x="132" y="192"/>
                  </a:cubicBezTo>
                  <a:cubicBezTo>
                    <a:pt x="122" y="195"/>
                    <a:pt x="111" y="198"/>
                    <a:pt x="101" y="201"/>
                  </a:cubicBezTo>
                  <a:cubicBezTo>
                    <a:pt x="74" y="207"/>
                    <a:pt x="49" y="220"/>
                    <a:pt x="32" y="233"/>
                  </a:cubicBezTo>
                  <a:cubicBezTo>
                    <a:pt x="27" y="237"/>
                    <a:pt x="22" y="239"/>
                    <a:pt x="19" y="243"/>
                  </a:cubicBezTo>
                  <a:cubicBezTo>
                    <a:pt x="18" y="244"/>
                    <a:pt x="19" y="246"/>
                    <a:pt x="18" y="247"/>
                  </a:cubicBezTo>
                  <a:cubicBezTo>
                    <a:pt x="18" y="248"/>
                    <a:pt x="16" y="247"/>
                    <a:pt x="15" y="249"/>
                  </a:cubicBezTo>
                  <a:cubicBezTo>
                    <a:pt x="9" y="261"/>
                    <a:pt x="15" y="278"/>
                    <a:pt x="22" y="285"/>
                  </a:cubicBezTo>
                  <a:cubicBezTo>
                    <a:pt x="27" y="290"/>
                    <a:pt x="38" y="297"/>
                    <a:pt x="48" y="301"/>
                  </a:cubicBezTo>
                  <a:cubicBezTo>
                    <a:pt x="62" y="308"/>
                    <a:pt x="78" y="309"/>
                    <a:pt x="92" y="309"/>
                  </a:cubicBezTo>
                  <a:cubicBezTo>
                    <a:pt x="104" y="309"/>
                    <a:pt x="119" y="311"/>
                    <a:pt x="131" y="310"/>
                  </a:cubicBezTo>
                  <a:cubicBezTo>
                    <a:pt x="135" y="309"/>
                    <a:pt x="140" y="307"/>
                    <a:pt x="145" y="306"/>
                  </a:cubicBezTo>
                  <a:cubicBezTo>
                    <a:pt x="182" y="298"/>
                    <a:pt x="213" y="284"/>
                    <a:pt x="234" y="261"/>
                  </a:cubicBezTo>
                  <a:cubicBezTo>
                    <a:pt x="222" y="252"/>
                    <a:pt x="209" y="245"/>
                    <a:pt x="202" y="231"/>
                  </a:cubicBezTo>
                  <a:cubicBezTo>
                    <a:pt x="195" y="233"/>
                    <a:pt x="191" y="241"/>
                    <a:pt x="184" y="2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2954" y="541"/>
              <a:ext cx="48" cy="41"/>
            </a:xfrm>
            <a:custGeom>
              <a:avLst/>
              <a:gdLst/>
              <a:ahLst/>
              <a:cxnLst>
                <a:cxn ang="0">
                  <a:pos x="47" y="4"/>
                </a:cxn>
                <a:cxn ang="0">
                  <a:pos x="27" y="46"/>
                </a:cxn>
                <a:cxn ang="0">
                  <a:pos x="15" y="43"/>
                </a:cxn>
                <a:cxn ang="0">
                  <a:pos x="22" y="0"/>
                </a:cxn>
                <a:cxn ang="0">
                  <a:pos x="47" y="4"/>
                </a:cxn>
                <a:cxn ang="0">
                  <a:pos x="38" y="7"/>
                </a:cxn>
                <a:cxn ang="0">
                  <a:pos x="25" y="7"/>
                </a:cxn>
                <a:cxn ang="0">
                  <a:pos x="25" y="40"/>
                </a:cxn>
                <a:cxn ang="0">
                  <a:pos x="43" y="13"/>
                </a:cxn>
                <a:cxn ang="0">
                  <a:pos x="38" y="7"/>
                </a:cxn>
              </a:cxnLst>
              <a:rect l="0" t="0" r="r" b="b"/>
              <a:pathLst>
                <a:path w="56" h="47">
                  <a:moveTo>
                    <a:pt x="47" y="4"/>
                  </a:moveTo>
                  <a:cubicBezTo>
                    <a:pt x="56" y="18"/>
                    <a:pt x="41" y="45"/>
                    <a:pt x="27" y="46"/>
                  </a:cubicBezTo>
                  <a:cubicBezTo>
                    <a:pt x="23" y="47"/>
                    <a:pt x="16" y="45"/>
                    <a:pt x="15" y="43"/>
                  </a:cubicBezTo>
                  <a:cubicBezTo>
                    <a:pt x="0" y="34"/>
                    <a:pt x="8" y="6"/>
                    <a:pt x="22" y="0"/>
                  </a:cubicBezTo>
                  <a:cubicBezTo>
                    <a:pt x="34" y="0"/>
                    <a:pt x="40" y="0"/>
                    <a:pt x="47" y="4"/>
                  </a:cubicBezTo>
                  <a:close/>
                  <a:moveTo>
                    <a:pt x="38" y="7"/>
                  </a:moveTo>
                  <a:cubicBezTo>
                    <a:pt x="34" y="6"/>
                    <a:pt x="27" y="6"/>
                    <a:pt x="25" y="7"/>
                  </a:cubicBezTo>
                  <a:cubicBezTo>
                    <a:pt x="12" y="10"/>
                    <a:pt x="8" y="39"/>
                    <a:pt x="25" y="40"/>
                  </a:cubicBezTo>
                  <a:cubicBezTo>
                    <a:pt x="37" y="40"/>
                    <a:pt x="41" y="25"/>
                    <a:pt x="43" y="13"/>
                  </a:cubicBezTo>
                  <a:cubicBezTo>
                    <a:pt x="41" y="11"/>
                    <a:pt x="40" y="8"/>
                    <a:pt x="38" y="7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 bwMode="auto">
          <a:xfrm rot="844600">
            <a:off x="5529263" y="682625"/>
            <a:ext cx="566737" cy="968375"/>
            <a:chOff x="3483" y="430"/>
            <a:chExt cx="357" cy="610"/>
          </a:xfrm>
        </p:grpSpPr>
        <p:sp>
          <p:nvSpPr>
            <p:cNvPr id="18" name="AutoShape 18"/>
            <p:cNvSpPr>
              <a:spLocks noChangeAspect="1" noChangeArrowheads="1" noTextEdit="1"/>
            </p:cNvSpPr>
            <p:nvPr/>
          </p:nvSpPr>
          <p:spPr bwMode="auto">
            <a:xfrm>
              <a:off x="3483" y="430"/>
              <a:ext cx="357" cy="61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 noEditPoints="1"/>
            </p:cNvSpPr>
            <p:nvPr/>
          </p:nvSpPr>
          <p:spPr bwMode="auto">
            <a:xfrm>
              <a:off x="3477" y="429"/>
              <a:ext cx="363" cy="493"/>
            </a:xfrm>
            <a:custGeom>
              <a:avLst/>
              <a:gdLst/>
              <a:ahLst/>
              <a:cxnLst>
                <a:cxn ang="0">
                  <a:pos x="221" y="368"/>
                </a:cxn>
                <a:cxn ang="0">
                  <a:pos x="232" y="385"/>
                </a:cxn>
                <a:cxn ang="0">
                  <a:pos x="204" y="406"/>
                </a:cxn>
                <a:cxn ang="0">
                  <a:pos x="79" y="442"/>
                </a:cxn>
                <a:cxn ang="0">
                  <a:pos x="37" y="421"/>
                </a:cxn>
                <a:cxn ang="0">
                  <a:pos x="16" y="306"/>
                </a:cxn>
                <a:cxn ang="0">
                  <a:pos x="33" y="276"/>
                </a:cxn>
                <a:cxn ang="0">
                  <a:pos x="170" y="163"/>
                </a:cxn>
                <a:cxn ang="0">
                  <a:pos x="176" y="156"/>
                </a:cxn>
                <a:cxn ang="0">
                  <a:pos x="186" y="131"/>
                </a:cxn>
                <a:cxn ang="0">
                  <a:pos x="36" y="157"/>
                </a:cxn>
                <a:cxn ang="0">
                  <a:pos x="21" y="148"/>
                </a:cxn>
                <a:cxn ang="0">
                  <a:pos x="13" y="93"/>
                </a:cxn>
                <a:cxn ang="0">
                  <a:pos x="24" y="71"/>
                </a:cxn>
                <a:cxn ang="0">
                  <a:pos x="84" y="37"/>
                </a:cxn>
                <a:cxn ang="0">
                  <a:pos x="214" y="1"/>
                </a:cxn>
                <a:cxn ang="0">
                  <a:pos x="314" y="52"/>
                </a:cxn>
                <a:cxn ang="0">
                  <a:pos x="320" y="122"/>
                </a:cxn>
                <a:cxn ang="0">
                  <a:pos x="286" y="174"/>
                </a:cxn>
                <a:cxn ang="0">
                  <a:pos x="253" y="206"/>
                </a:cxn>
                <a:cxn ang="0">
                  <a:pos x="164" y="266"/>
                </a:cxn>
                <a:cxn ang="0">
                  <a:pos x="123" y="288"/>
                </a:cxn>
                <a:cxn ang="0">
                  <a:pos x="116" y="343"/>
                </a:cxn>
                <a:cxn ang="0">
                  <a:pos x="164" y="305"/>
                </a:cxn>
                <a:cxn ang="0">
                  <a:pos x="184" y="276"/>
                </a:cxn>
                <a:cxn ang="0">
                  <a:pos x="157" y="328"/>
                </a:cxn>
                <a:cxn ang="0">
                  <a:pos x="107" y="347"/>
                </a:cxn>
                <a:cxn ang="0">
                  <a:pos x="122" y="282"/>
                </a:cxn>
                <a:cxn ang="0">
                  <a:pos x="143" y="268"/>
                </a:cxn>
                <a:cxn ang="0">
                  <a:pos x="186" y="246"/>
                </a:cxn>
                <a:cxn ang="0">
                  <a:pos x="283" y="169"/>
                </a:cxn>
                <a:cxn ang="0">
                  <a:pos x="319" y="80"/>
                </a:cxn>
                <a:cxn ang="0">
                  <a:pos x="289" y="32"/>
                </a:cxn>
                <a:cxn ang="0">
                  <a:pos x="209" y="8"/>
                </a:cxn>
                <a:cxn ang="0">
                  <a:pos x="19" y="90"/>
                </a:cxn>
                <a:cxn ang="0">
                  <a:pos x="47" y="135"/>
                </a:cxn>
                <a:cxn ang="0">
                  <a:pos x="192" y="116"/>
                </a:cxn>
                <a:cxn ang="0">
                  <a:pos x="132" y="200"/>
                </a:cxn>
                <a:cxn ang="0">
                  <a:pos x="13" y="355"/>
                </a:cxn>
                <a:cxn ang="0">
                  <a:pos x="161" y="423"/>
                </a:cxn>
                <a:cxn ang="0">
                  <a:pos x="219" y="384"/>
                </a:cxn>
                <a:cxn ang="0">
                  <a:pos x="197" y="346"/>
                </a:cxn>
                <a:cxn ang="0">
                  <a:pos x="181" y="294"/>
                </a:cxn>
              </a:cxnLst>
              <a:rect l="0" t="0" r="r" b="b"/>
              <a:pathLst>
                <a:path w="326" h="444">
                  <a:moveTo>
                    <a:pt x="187" y="288"/>
                  </a:moveTo>
                  <a:cubicBezTo>
                    <a:pt x="196" y="316"/>
                    <a:pt x="204" y="346"/>
                    <a:pt x="221" y="368"/>
                  </a:cubicBezTo>
                  <a:cubicBezTo>
                    <a:pt x="223" y="371"/>
                    <a:pt x="224" y="374"/>
                    <a:pt x="227" y="377"/>
                  </a:cubicBezTo>
                  <a:cubicBezTo>
                    <a:pt x="228" y="379"/>
                    <a:pt x="232" y="381"/>
                    <a:pt x="232" y="385"/>
                  </a:cubicBezTo>
                  <a:cubicBezTo>
                    <a:pt x="227" y="391"/>
                    <a:pt x="220" y="394"/>
                    <a:pt x="213" y="399"/>
                  </a:cubicBezTo>
                  <a:cubicBezTo>
                    <a:pt x="210" y="401"/>
                    <a:pt x="207" y="403"/>
                    <a:pt x="204" y="406"/>
                  </a:cubicBezTo>
                  <a:cubicBezTo>
                    <a:pt x="185" y="420"/>
                    <a:pt x="159" y="437"/>
                    <a:pt x="128" y="441"/>
                  </a:cubicBezTo>
                  <a:cubicBezTo>
                    <a:pt x="110" y="444"/>
                    <a:pt x="95" y="443"/>
                    <a:pt x="79" y="442"/>
                  </a:cubicBezTo>
                  <a:cubicBezTo>
                    <a:pt x="74" y="439"/>
                    <a:pt x="67" y="438"/>
                    <a:pt x="61" y="436"/>
                  </a:cubicBezTo>
                  <a:cubicBezTo>
                    <a:pt x="53" y="429"/>
                    <a:pt x="45" y="427"/>
                    <a:pt x="37" y="421"/>
                  </a:cubicBezTo>
                  <a:cubicBezTo>
                    <a:pt x="13" y="401"/>
                    <a:pt x="0" y="364"/>
                    <a:pt x="9" y="327"/>
                  </a:cubicBezTo>
                  <a:cubicBezTo>
                    <a:pt x="11" y="318"/>
                    <a:pt x="13" y="314"/>
                    <a:pt x="16" y="306"/>
                  </a:cubicBezTo>
                  <a:cubicBezTo>
                    <a:pt x="20" y="297"/>
                    <a:pt x="23" y="292"/>
                    <a:pt x="28" y="284"/>
                  </a:cubicBezTo>
                  <a:cubicBezTo>
                    <a:pt x="30" y="281"/>
                    <a:pt x="31" y="279"/>
                    <a:pt x="33" y="276"/>
                  </a:cubicBezTo>
                  <a:cubicBezTo>
                    <a:pt x="52" y="245"/>
                    <a:pt x="86" y="221"/>
                    <a:pt x="119" y="202"/>
                  </a:cubicBezTo>
                  <a:cubicBezTo>
                    <a:pt x="138" y="191"/>
                    <a:pt x="155" y="180"/>
                    <a:pt x="170" y="163"/>
                  </a:cubicBezTo>
                  <a:cubicBezTo>
                    <a:pt x="171" y="162"/>
                    <a:pt x="171" y="159"/>
                    <a:pt x="172" y="158"/>
                  </a:cubicBezTo>
                  <a:cubicBezTo>
                    <a:pt x="173" y="157"/>
                    <a:pt x="175" y="157"/>
                    <a:pt x="176" y="156"/>
                  </a:cubicBezTo>
                  <a:cubicBezTo>
                    <a:pt x="179" y="151"/>
                    <a:pt x="180" y="143"/>
                    <a:pt x="183" y="137"/>
                  </a:cubicBezTo>
                  <a:cubicBezTo>
                    <a:pt x="185" y="133"/>
                    <a:pt x="186" y="134"/>
                    <a:pt x="186" y="131"/>
                  </a:cubicBezTo>
                  <a:cubicBezTo>
                    <a:pt x="188" y="105"/>
                    <a:pt x="156" y="100"/>
                    <a:pt x="133" y="103"/>
                  </a:cubicBezTo>
                  <a:cubicBezTo>
                    <a:pt x="95" y="109"/>
                    <a:pt x="53" y="131"/>
                    <a:pt x="36" y="157"/>
                  </a:cubicBezTo>
                  <a:cubicBezTo>
                    <a:pt x="31" y="164"/>
                    <a:pt x="35" y="169"/>
                    <a:pt x="23" y="170"/>
                  </a:cubicBezTo>
                  <a:cubicBezTo>
                    <a:pt x="20" y="163"/>
                    <a:pt x="22" y="157"/>
                    <a:pt x="21" y="148"/>
                  </a:cubicBezTo>
                  <a:cubicBezTo>
                    <a:pt x="20" y="134"/>
                    <a:pt x="18" y="117"/>
                    <a:pt x="14" y="100"/>
                  </a:cubicBezTo>
                  <a:cubicBezTo>
                    <a:pt x="14" y="99"/>
                    <a:pt x="13" y="95"/>
                    <a:pt x="13" y="93"/>
                  </a:cubicBezTo>
                  <a:cubicBezTo>
                    <a:pt x="12" y="92"/>
                    <a:pt x="9" y="87"/>
                    <a:pt x="9" y="88"/>
                  </a:cubicBezTo>
                  <a:cubicBezTo>
                    <a:pt x="9" y="84"/>
                    <a:pt x="23" y="76"/>
                    <a:pt x="24" y="71"/>
                  </a:cubicBezTo>
                  <a:cubicBezTo>
                    <a:pt x="36" y="68"/>
                    <a:pt x="44" y="58"/>
                    <a:pt x="54" y="53"/>
                  </a:cubicBezTo>
                  <a:cubicBezTo>
                    <a:pt x="64" y="48"/>
                    <a:pt x="75" y="45"/>
                    <a:pt x="84" y="37"/>
                  </a:cubicBezTo>
                  <a:cubicBezTo>
                    <a:pt x="101" y="33"/>
                    <a:pt x="117" y="21"/>
                    <a:pt x="133" y="19"/>
                  </a:cubicBezTo>
                  <a:cubicBezTo>
                    <a:pt x="157" y="8"/>
                    <a:pt x="186" y="3"/>
                    <a:pt x="214" y="1"/>
                  </a:cubicBezTo>
                  <a:cubicBezTo>
                    <a:pt x="247" y="0"/>
                    <a:pt x="275" y="8"/>
                    <a:pt x="296" y="28"/>
                  </a:cubicBezTo>
                  <a:cubicBezTo>
                    <a:pt x="303" y="35"/>
                    <a:pt x="309" y="43"/>
                    <a:pt x="314" y="52"/>
                  </a:cubicBezTo>
                  <a:cubicBezTo>
                    <a:pt x="321" y="66"/>
                    <a:pt x="326" y="76"/>
                    <a:pt x="325" y="95"/>
                  </a:cubicBezTo>
                  <a:cubicBezTo>
                    <a:pt x="324" y="104"/>
                    <a:pt x="323" y="112"/>
                    <a:pt x="320" y="122"/>
                  </a:cubicBezTo>
                  <a:cubicBezTo>
                    <a:pt x="318" y="127"/>
                    <a:pt x="314" y="132"/>
                    <a:pt x="312" y="137"/>
                  </a:cubicBezTo>
                  <a:cubicBezTo>
                    <a:pt x="305" y="150"/>
                    <a:pt x="296" y="164"/>
                    <a:pt x="286" y="174"/>
                  </a:cubicBezTo>
                  <a:cubicBezTo>
                    <a:pt x="282" y="178"/>
                    <a:pt x="279" y="182"/>
                    <a:pt x="276" y="186"/>
                  </a:cubicBezTo>
                  <a:cubicBezTo>
                    <a:pt x="269" y="193"/>
                    <a:pt x="261" y="199"/>
                    <a:pt x="253" y="206"/>
                  </a:cubicBezTo>
                  <a:cubicBezTo>
                    <a:pt x="243" y="216"/>
                    <a:pt x="231" y="227"/>
                    <a:pt x="218" y="235"/>
                  </a:cubicBezTo>
                  <a:cubicBezTo>
                    <a:pt x="201" y="245"/>
                    <a:pt x="182" y="257"/>
                    <a:pt x="164" y="266"/>
                  </a:cubicBezTo>
                  <a:cubicBezTo>
                    <a:pt x="155" y="272"/>
                    <a:pt x="144" y="275"/>
                    <a:pt x="135" y="280"/>
                  </a:cubicBezTo>
                  <a:cubicBezTo>
                    <a:pt x="131" y="282"/>
                    <a:pt x="128" y="287"/>
                    <a:pt x="123" y="288"/>
                  </a:cubicBezTo>
                  <a:cubicBezTo>
                    <a:pt x="113" y="296"/>
                    <a:pt x="100" y="315"/>
                    <a:pt x="107" y="333"/>
                  </a:cubicBezTo>
                  <a:cubicBezTo>
                    <a:pt x="108" y="337"/>
                    <a:pt x="113" y="339"/>
                    <a:pt x="116" y="343"/>
                  </a:cubicBezTo>
                  <a:cubicBezTo>
                    <a:pt x="130" y="346"/>
                    <a:pt x="136" y="341"/>
                    <a:pt x="145" y="332"/>
                  </a:cubicBezTo>
                  <a:cubicBezTo>
                    <a:pt x="152" y="324"/>
                    <a:pt x="158" y="314"/>
                    <a:pt x="164" y="305"/>
                  </a:cubicBezTo>
                  <a:cubicBezTo>
                    <a:pt x="167" y="300"/>
                    <a:pt x="171" y="295"/>
                    <a:pt x="173" y="291"/>
                  </a:cubicBezTo>
                  <a:cubicBezTo>
                    <a:pt x="175" y="286"/>
                    <a:pt x="176" y="274"/>
                    <a:pt x="184" y="276"/>
                  </a:cubicBezTo>
                  <a:cubicBezTo>
                    <a:pt x="189" y="277"/>
                    <a:pt x="189" y="282"/>
                    <a:pt x="187" y="288"/>
                  </a:cubicBezTo>
                  <a:close/>
                  <a:moveTo>
                    <a:pt x="157" y="328"/>
                  </a:moveTo>
                  <a:cubicBezTo>
                    <a:pt x="152" y="335"/>
                    <a:pt x="135" y="352"/>
                    <a:pt x="126" y="353"/>
                  </a:cubicBezTo>
                  <a:cubicBezTo>
                    <a:pt x="119" y="353"/>
                    <a:pt x="114" y="348"/>
                    <a:pt x="107" y="347"/>
                  </a:cubicBezTo>
                  <a:cubicBezTo>
                    <a:pt x="101" y="336"/>
                    <a:pt x="95" y="331"/>
                    <a:pt x="98" y="314"/>
                  </a:cubicBezTo>
                  <a:cubicBezTo>
                    <a:pt x="100" y="302"/>
                    <a:pt x="113" y="289"/>
                    <a:pt x="122" y="282"/>
                  </a:cubicBezTo>
                  <a:cubicBezTo>
                    <a:pt x="128" y="277"/>
                    <a:pt x="132" y="276"/>
                    <a:pt x="137" y="273"/>
                  </a:cubicBezTo>
                  <a:cubicBezTo>
                    <a:pt x="140" y="272"/>
                    <a:pt x="141" y="269"/>
                    <a:pt x="143" y="268"/>
                  </a:cubicBezTo>
                  <a:cubicBezTo>
                    <a:pt x="145" y="267"/>
                    <a:pt x="148" y="267"/>
                    <a:pt x="151" y="265"/>
                  </a:cubicBezTo>
                  <a:cubicBezTo>
                    <a:pt x="163" y="259"/>
                    <a:pt x="175" y="253"/>
                    <a:pt x="186" y="246"/>
                  </a:cubicBezTo>
                  <a:cubicBezTo>
                    <a:pt x="204" y="236"/>
                    <a:pt x="223" y="226"/>
                    <a:pt x="239" y="212"/>
                  </a:cubicBezTo>
                  <a:cubicBezTo>
                    <a:pt x="254" y="198"/>
                    <a:pt x="271" y="185"/>
                    <a:pt x="283" y="169"/>
                  </a:cubicBezTo>
                  <a:cubicBezTo>
                    <a:pt x="296" y="153"/>
                    <a:pt x="307" y="136"/>
                    <a:pt x="316" y="115"/>
                  </a:cubicBezTo>
                  <a:cubicBezTo>
                    <a:pt x="316" y="102"/>
                    <a:pt x="321" y="94"/>
                    <a:pt x="319" y="80"/>
                  </a:cubicBezTo>
                  <a:cubicBezTo>
                    <a:pt x="318" y="76"/>
                    <a:pt x="315" y="69"/>
                    <a:pt x="312" y="63"/>
                  </a:cubicBezTo>
                  <a:cubicBezTo>
                    <a:pt x="305" y="49"/>
                    <a:pt x="300" y="42"/>
                    <a:pt x="289" y="32"/>
                  </a:cubicBezTo>
                  <a:cubicBezTo>
                    <a:pt x="281" y="25"/>
                    <a:pt x="274" y="20"/>
                    <a:pt x="265" y="16"/>
                  </a:cubicBezTo>
                  <a:cubicBezTo>
                    <a:pt x="251" y="9"/>
                    <a:pt x="227" y="7"/>
                    <a:pt x="209" y="8"/>
                  </a:cubicBezTo>
                  <a:cubicBezTo>
                    <a:pt x="166" y="10"/>
                    <a:pt x="134" y="22"/>
                    <a:pt x="103" y="37"/>
                  </a:cubicBezTo>
                  <a:cubicBezTo>
                    <a:pt x="71" y="52"/>
                    <a:pt x="37" y="65"/>
                    <a:pt x="19" y="90"/>
                  </a:cubicBezTo>
                  <a:cubicBezTo>
                    <a:pt x="24" y="110"/>
                    <a:pt x="27" y="132"/>
                    <a:pt x="28" y="156"/>
                  </a:cubicBezTo>
                  <a:cubicBezTo>
                    <a:pt x="36" y="150"/>
                    <a:pt x="40" y="141"/>
                    <a:pt x="47" y="135"/>
                  </a:cubicBezTo>
                  <a:cubicBezTo>
                    <a:pt x="65" y="120"/>
                    <a:pt x="110" y="97"/>
                    <a:pt x="145" y="96"/>
                  </a:cubicBezTo>
                  <a:cubicBezTo>
                    <a:pt x="167" y="95"/>
                    <a:pt x="185" y="101"/>
                    <a:pt x="192" y="116"/>
                  </a:cubicBezTo>
                  <a:cubicBezTo>
                    <a:pt x="201" y="134"/>
                    <a:pt x="183" y="157"/>
                    <a:pt x="171" y="170"/>
                  </a:cubicBezTo>
                  <a:cubicBezTo>
                    <a:pt x="159" y="184"/>
                    <a:pt x="146" y="192"/>
                    <a:pt x="132" y="200"/>
                  </a:cubicBezTo>
                  <a:cubicBezTo>
                    <a:pt x="91" y="222"/>
                    <a:pt x="54" y="250"/>
                    <a:pt x="32" y="289"/>
                  </a:cubicBezTo>
                  <a:cubicBezTo>
                    <a:pt x="20" y="308"/>
                    <a:pt x="10" y="325"/>
                    <a:pt x="13" y="355"/>
                  </a:cubicBezTo>
                  <a:cubicBezTo>
                    <a:pt x="16" y="396"/>
                    <a:pt x="42" y="424"/>
                    <a:pt x="79" y="433"/>
                  </a:cubicBezTo>
                  <a:cubicBezTo>
                    <a:pt x="109" y="440"/>
                    <a:pt x="141" y="433"/>
                    <a:pt x="161" y="423"/>
                  </a:cubicBezTo>
                  <a:cubicBezTo>
                    <a:pt x="179" y="414"/>
                    <a:pt x="186" y="410"/>
                    <a:pt x="202" y="399"/>
                  </a:cubicBezTo>
                  <a:cubicBezTo>
                    <a:pt x="208" y="395"/>
                    <a:pt x="218" y="387"/>
                    <a:pt x="219" y="384"/>
                  </a:cubicBezTo>
                  <a:cubicBezTo>
                    <a:pt x="220" y="379"/>
                    <a:pt x="212" y="371"/>
                    <a:pt x="208" y="365"/>
                  </a:cubicBezTo>
                  <a:cubicBezTo>
                    <a:pt x="204" y="358"/>
                    <a:pt x="201" y="352"/>
                    <a:pt x="197" y="346"/>
                  </a:cubicBezTo>
                  <a:cubicBezTo>
                    <a:pt x="196" y="337"/>
                    <a:pt x="191" y="329"/>
                    <a:pt x="188" y="321"/>
                  </a:cubicBezTo>
                  <a:cubicBezTo>
                    <a:pt x="185" y="313"/>
                    <a:pt x="185" y="303"/>
                    <a:pt x="181" y="294"/>
                  </a:cubicBezTo>
                  <a:cubicBezTo>
                    <a:pt x="173" y="302"/>
                    <a:pt x="167" y="316"/>
                    <a:pt x="157" y="32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3571" y="970"/>
              <a:ext cx="70" cy="7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8" y="61"/>
                </a:cxn>
                <a:cxn ang="0">
                  <a:pos x="1" y="40"/>
                </a:cxn>
                <a:cxn ang="0">
                  <a:pos x="4" y="22"/>
                </a:cxn>
                <a:cxn ang="0">
                  <a:pos x="34" y="2"/>
                </a:cxn>
                <a:cxn ang="0">
                  <a:pos x="11" y="24"/>
                </a:cxn>
                <a:cxn ang="0">
                  <a:pos x="38" y="52"/>
                </a:cxn>
                <a:cxn ang="0">
                  <a:pos x="34" y="9"/>
                </a:cxn>
                <a:cxn ang="0">
                  <a:pos x="33" y="10"/>
                </a:cxn>
                <a:cxn ang="0">
                  <a:pos x="11" y="24"/>
                </a:cxn>
              </a:cxnLst>
              <a:rect l="0" t="0" r="r" b="b"/>
              <a:pathLst>
                <a:path w="63" h="66">
                  <a:moveTo>
                    <a:pt x="34" y="2"/>
                  </a:moveTo>
                  <a:cubicBezTo>
                    <a:pt x="63" y="0"/>
                    <a:pt x="57" y="53"/>
                    <a:pt x="38" y="61"/>
                  </a:cubicBezTo>
                  <a:cubicBezTo>
                    <a:pt x="26" y="66"/>
                    <a:pt x="2" y="56"/>
                    <a:pt x="1" y="40"/>
                  </a:cubicBezTo>
                  <a:cubicBezTo>
                    <a:pt x="0" y="36"/>
                    <a:pt x="2" y="27"/>
                    <a:pt x="4" y="22"/>
                  </a:cubicBezTo>
                  <a:cubicBezTo>
                    <a:pt x="8" y="15"/>
                    <a:pt x="21" y="3"/>
                    <a:pt x="34" y="2"/>
                  </a:cubicBezTo>
                  <a:close/>
                  <a:moveTo>
                    <a:pt x="11" y="24"/>
                  </a:moveTo>
                  <a:cubicBezTo>
                    <a:pt x="1" y="45"/>
                    <a:pt x="22" y="59"/>
                    <a:pt x="38" y="52"/>
                  </a:cubicBezTo>
                  <a:cubicBezTo>
                    <a:pt x="48" y="42"/>
                    <a:pt x="51" y="14"/>
                    <a:pt x="34" y="9"/>
                  </a:cubicBezTo>
                  <a:cubicBezTo>
                    <a:pt x="34" y="9"/>
                    <a:pt x="33" y="9"/>
                    <a:pt x="33" y="10"/>
                  </a:cubicBezTo>
                  <a:cubicBezTo>
                    <a:pt x="24" y="11"/>
                    <a:pt x="15" y="17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cut/>
      </p:transition>
    </mc:Choice>
    <mc:Fallback xmlns="">
      <p:transition spd="slow" advClick="0"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00" name="Group 199"/>
          <p:cNvGrpSpPr/>
          <p:nvPr/>
        </p:nvGrpSpPr>
        <p:grpSpPr>
          <a:xfrm>
            <a:off x="502040" y="656159"/>
            <a:ext cx="1707002" cy="1666665"/>
            <a:chOff x="429616" y="420769"/>
            <a:chExt cx="1707002" cy="1666665"/>
          </a:xfrm>
        </p:grpSpPr>
        <p:sp>
          <p:nvSpPr>
            <p:cNvPr id="4" name="Rectangle 3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2623566" y="656159"/>
            <a:ext cx="1707002" cy="1666665"/>
            <a:chOff x="429616" y="420769"/>
            <a:chExt cx="1707002" cy="1666665"/>
          </a:xfrm>
        </p:grpSpPr>
        <p:sp>
          <p:nvSpPr>
            <p:cNvPr id="202" name="Rectangle 201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4" name="Rectangle 203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6" name="Straight Connector 205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7" name="Oval 206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8" name="Straight Connector 207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9" name="Oval 208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0" name="Straight Connector 209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17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4745092" y="656159"/>
            <a:ext cx="1707002" cy="1666665"/>
            <a:chOff x="429616" y="420769"/>
            <a:chExt cx="1707002" cy="1666665"/>
          </a:xfrm>
        </p:grpSpPr>
        <p:sp>
          <p:nvSpPr>
            <p:cNvPr id="219" name="Rectangle 218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0" name="Straight Connector 219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4" name="Oval 223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Straight Connector 224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6" name="Oval 225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7" name="Straight Connector 226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4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6866619" y="656159"/>
            <a:ext cx="1707002" cy="1666665"/>
            <a:chOff x="429616" y="420769"/>
            <a:chExt cx="1707002" cy="1666665"/>
          </a:xfrm>
        </p:grpSpPr>
        <p:sp>
          <p:nvSpPr>
            <p:cNvPr id="236" name="Rectangle 235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7" name="Straight Connector 236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8" name="Rectangle 237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Connector 239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1" name="Oval 240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2" name="Straight Connector 241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3" name="Oval 242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4" name="Straight Connector 243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1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502040" y="2742983"/>
            <a:ext cx="1707002" cy="1666665"/>
            <a:chOff x="429616" y="420769"/>
            <a:chExt cx="1707002" cy="1666665"/>
          </a:xfrm>
        </p:grpSpPr>
        <p:sp>
          <p:nvSpPr>
            <p:cNvPr id="253" name="Rectangle 252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4" name="Straight Connector 253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5" name="Rectangle 254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7" name="Straight Connector 256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8" name="Oval 257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9" name="Straight Connector 258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0" name="Oval 259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1" name="Straight Connector 260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8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2623566" y="2742983"/>
            <a:ext cx="1707002" cy="1666665"/>
            <a:chOff x="429616" y="420769"/>
            <a:chExt cx="1707002" cy="1666665"/>
          </a:xfrm>
        </p:grpSpPr>
        <p:sp>
          <p:nvSpPr>
            <p:cNvPr id="270" name="Rectangle 269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1" name="Straight Connector 270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2" name="Rectangle 271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4" name="Straight Connector 273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5" name="Oval 274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6" name="Straight Connector 275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7" name="Oval 276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8" name="Straight Connector 277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5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286" name="Group 285"/>
          <p:cNvGrpSpPr/>
          <p:nvPr/>
        </p:nvGrpSpPr>
        <p:grpSpPr>
          <a:xfrm>
            <a:off x="4745092" y="2742983"/>
            <a:ext cx="1707002" cy="1666665"/>
            <a:chOff x="429616" y="420769"/>
            <a:chExt cx="1707002" cy="1666665"/>
          </a:xfrm>
        </p:grpSpPr>
        <p:sp>
          <p:nvSpPr>
            <p:cNvPr id="287" name="Rectangle 286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8" name="Straight Connector 287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9" name="Rectangle 288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1" name="Straight Connector 290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2" name="Oval 291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3" name="Straight Connector 292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4" name="Oval 293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5" name="Straight Connector 294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2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03" name="Group 302"/>
          <p:cNvGrpSpPr/>
          <p:nvPr/>
        </p:nvGrpSpPr>
        <p:grpSpPr>
          <a:xfrm>
            <a:off x="6866619" y="2742983"/>
            <a:ext cx="1707002" cy="1666665"/>
            <a:chOff x="429616" y="420769"/>
            <a:chExt cx="1707002" cy="1666665"/>
          </a:xfrm>
        </p:grpSpPr>
        <p:sp>
          <p:nvSpPr>
            <p:cNvPr id="304" name="Rectangle 303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5" name="Straight Connector 304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6" name="Rectangle 305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8" name="Straight Connector 307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09" name="Oval 308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0" name="Straight Connector 309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11" name="Oval 310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2" name="Straight Connector 311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19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502040" y="4829806"/>
            <a:ext cx="1707002" cy="1666665"/>
            <a:chOff x="429616" y="420769"/>
            <a:chExt cx="1707002" cy="1666665"/>
          </a:xfrm>
        </p:grpSpPr>
        <p:sp>
          <p:nvSpPr>
            <p:cNvPr id="321" name="Rectangle 320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2" name="Straight Connector 321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3" name="Rectangle 322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5" name="Straight Connector 324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6" name="Oval 325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7" name="Straight Connector 326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8" name="Oval 327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9" name="Straight Connector 328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6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37" name="Group 336"/>
          <p:cNvGrpSpPr/>
          <p:nvPr/>
        </p:nvGrpSpPr>
        <p:grpSpPr>
          <a:xfrm>
            <a:off x="2623566" y="4829806"/>
            <a:ext cx="1707002" cy="1666665"/>
            <a:chOff x="429616" y="420769"/>
            <a:chExt cx="1707002" cy="1666665"/>
          </a:xfrm>
        </p:grpSpPr>
        <p:sp>
          <p:nvSpPr>
            <p:cNvPr id="338" name="Rectangle 337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9" name="Straight Connector 338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40" name="Rectangle 339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Connector 341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43" name="Oval 342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4" name="Straight Connector 343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45" name="Oval 344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6" name="Straight Connector 345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8" name="Straight Connector 347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9" name="Straight Connector 348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53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54" name="Group 353"/>
          <p:cNvGrpSpPr/>
          <p:nvPr/>
        </p:nvGrpSpPr>
        <p:grpSpPr>
          <a:xfrm>
            <a:off x="4745092" y="4829806"/>
            <a:ext cx="1707002" cy="1666665"/>
            <a:chOff x="429616" y="420769"/>
            <a:chExt cx="1707002" cy="1666665"/>
          </a:xfrm>
        </p:grpSpPr>
        <p:sp>
          <p:nvSpPr>
            <p:cNvPr id="355" name="Rectangle 354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6" name="Straight Connector 355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57" name="Rectangle 356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9" name="Straight Connector 358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60" name="Oval 359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1" name="Straight Connector 360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62" name="Oval 361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3" name="Straight Connector 362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0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  <p:grpSp>
        <p:nvGrpSpPr>
          <p:cNvPr id="371" name="Group 370"/>
          <p:cNvGrpSpPr/>
          <p:nvPr/>
        </p:nvGrpSpPr>
        <p:grpSpPr>
          <a:xfrm>
            <a:off x="6866619" y="4829806"/>
            <a:ext cx="1707002" cy="1666665"/>
            <a:chOff x="429616" y="420769"/>
            <a:chExt cx="1707002" cy="1666665"/>
          </a:xfrm>
        </p:grpSpPr>
        <p:sp>
          <p:nvSpPr>
            <p:cNvPr id="372" name="Rectangle 371"/>
            <p:cNvSpPr/>
            <p:nvPr/>
          </p:nvSpPr>
          <p:spPr>
            <a:xfrm>
              <a:off x="713754" y="438150"/>
              <a:ext cx="1410780" cy="1036165"/>
            </a:xfrm>
            <a:prstGeom prst="rect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21000"/>
                  </a:schemeClr>
                </a:gs>
                <a:gs pos="39999">
                  <a:schemeClr val="bg1">
                    <a:lumMod val="75000"/>
                    <a:alpha val="18000"/>
                  </a:schemeClr>
                </a:gs>
                <a:gs pos="70000">
                  <a:schemeClr val="bg1">
                    <a:lumMod val="65000"/>
                    <a:alpha val="14000"/>
                  </a:schemeClr>
                </a:gs>
                <a:gs pos="100000">
                  <a:schemeClr val="bg1"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3" name="Straight Connector 372"/>
            <p:cNvCxnSpPr/>
            <p:nvPr/>
          </p:nvCxnSpPr>
          <p:spPr>
            <a:xfrm rot="10800000">
              <a:off x="816805" y="556911"/>
              <a:ext cx="801673" cy="0"/>
            </a:xfrm>
            <a:prstGeom prst="line">
              <a:avLst/>
            </a:prstGeom>
            <a:noFill/>
            <a:ln w="133350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4" name="Rectangle 373"/>
            <p:cNvSpPr/>
            <p:nvPr/>
          </p:nvSpPr>
          <p:spPr>
            <a:xfrm>
              <a:off x="690142" y="420769"/>
              <a:ext cx="1446476" cy="1079460"/>
            </a:xfrm>
            <a:prstGeom prst="rect">
              <a:avLst/>
            </a:prstGeom>
            <a:noFill/>
            <a:ln w="88900" cap="rnd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alpha val="64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540000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785015" y="647827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6" name="Straight Connector 375"/>
            <p:cNvCxnSpPr/>
            <p:nvPr/>
          </p:nvCxnSpPr>
          <p:spPr>
            <a:xfrm rot="10800000">
              <a:off x="907138" y="6755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7" name="Oval 376"/>
            <p:cNvSpPr/>
            <p:nvPr/>
          </p:nvSpPr>
          <p:spPr>
            <a:xfrm>
              <a:off x="785015" y="916616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8" name="Straight Connector 377"/>
            <p:cNvCxnSpPr/>
            <p:nvPr/>
          </p:nvCxnSpPr>
          <p:spPr>
            <a:xfrm rot="10800000">
              <a:off x="907138" y="9443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9" name="Oval 378"/>
            <p:cNvSpPr/>
            <p:nvPr/>
          </p:nvSpPr>
          <p:spPr>
            <a:xfrm>
              <a:off x="785015" y="1193905"/>
              <a:ext cx="68507" cy="65063"/>
            </a:xfrm>
            <a:prstGeom prst="ellipse">
              <a:avLst/>
            </a:prstGeom>
            <a:gradFill>
              <a:gsLst>
                <a:gs pos="0">
                  <a:schemeClr val="bg1">
                    <a:lumMod val="98000"/>
                    <a:lumOff val="2000"/>
                    <a:alpha val="54000"/>
                  </a:schemeClr>
                </a:gs>
                <a:gs pos="39999">
                  <a:schemeClr val="bg1">
                    <a:lumMod val="75000"/>
                    <a:alpha val="60000"/>
                  </a:schemeClr>
                </a:gs>
                <a:gs pos="70000">
                  <a:schemeClr val="bg1">
                    <a:lumMod val="65000"/>
                    <a:alpha val="52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54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0" name="Straight Connector 379"/>
            <p:cNvCxnSpPr/>
            <p:nvPr/>
          </p:nvCxnSpPr>
          <p:spPr>
            <a:xfrm rot="10800000">
              <a:off x="907138" y="1221609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 rot="10800000">
              <a:off x="907138" y="75244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rot="10800000">
              <a:off x="907138" y="1021231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 rot="10800000">
              <a:off x="907138" y="1298520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 rot="10800000">
              <a:off x="907138" y="829354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 rot="10800000">
              <a:off x="907138" y="1098143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 rot="10800000">
              <a:off x="907138" y="1375432"/>
              <a:ext cx="1092254" cy="0"/>
            </a:xfrm>
            <a:prstGeom prst="line">
              <a:avLst/>
            </a:prstGeom>
            <a:noFill/>
            <a:ln w="117475" cap="sq">
              <a:gradFill flip="none" rotWithShape="1">
                <a:gsLst>
                  <a:gs pos="0">
                    <a:srgbClr val="FFFFFF">
                      <a:alpha val="57000"/>
                    </a:srgbClr>
                  </a:gs>
                  <a:gs pos="7001">
                    <a:srgbClr val="E6E6E6">
                      <a:alpha val="74000"/>
                    </a:srgbClr>
                  </a:gs>
                  <a:gs pos="32001">
                    <a:srgbClr val="7D8496">
                      <a:lumMod val="56000"/>
                      <a:lumOff val="44000"/>
                      <a:alpha val="77000"/>
                    </a:srgbClr>
                  </a:gs>
                  <a:gs pos="47000">
                    <a:srgbClr val="E6E6E6">
                      <a:alpha val="69000"/>
                    </a:srgbClr>
                  </a:gs>
                  <a:gs pos="85001">
                    <a:srgbClr val="7D8496">
                      <a:alpha val="70000"/>
                    </a:srgbClr>
                  </a:gs>
                  <a:gs pos="100000">
                    <a:srgbClr val="E6E6E6">
                      <a:alpha val="64000"/>
                    </a:srgbClr>
                  </a:gs>
                </a:gsLst>
                <a:lin ang="0" scaled="0"/>
                <a:tileRect r="-100000" b="-100000"/>
              </a:gradFill>
              <a:round/>
            </a:ln>
            <a:effectLst>
              <a:glow rad="127000">
                <a:schemeClr val="bg1">
                  <a:alpha val="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87" name="Freeform 69"/>
            <p:cNvSpPr>
              <a:spLocks/>
            </p:cNvSpPr>
            <p:nvPr/>
          </p:nvSpPr>
          <p:spPr bwMode="auto">
            <a:xfrm>
              <a:off x="429616" y="796292"/>
              <a:ext cx="392698" cy="1291142"/>
            </a:xfrm>
            <a:custGeom>
              <a:avLst/>
              <a:gdLst/>
              <a:ahLst/>
              <a:cxnLst>
                <a:cxn ang="0">
                  <a:pos x="435" y="44"/>
                </a:cxn>
                <a:cxn ang="0">
                  <a:pos x="475" y="88"/>
                </a:cxn>
                <a:cxn ang="0">
                  <a:pos x="459" y="174"/>
                </a:cxn>
                <a:cxn ang="0">
                  <a:pos x="456" y="227"/>
                </a:cxn>
                <a:cxn ang="0">
                  <a:pos x="418" y="300"/>
                </a:cxn>
                <a:cxn ang="0">
                  <a:pos x="413" y="333"/>
                </a:cxn>
                <a:cxn ang="0">
                  <a:pos x="527" y="399"/>
                </a:cxn>
                <a:cxn ang="0">
                  <a:pos x="565" y="457"/>
                </a:cxn>
                <a:cxn ang="0">
                  <a:pos x="606" y="788"/>
                </a:cxn>
                <a:cxn ang="0">
                  <a:pos x="633" y="1051"/>
                </a:cxn>
                <a:cxn ang="0">
                  <a:pos x="623" y="1051"/>
                </a:cxn>
                <a:cxn ang="0">
                  <a:pos x="614" y="1170"/>
                </a:cxn>
                <a:cxn ang="0">
                  <a:pos x="563" y="1187"/>
                </a:cxn>
                <a:cxn ang="0">
                  <a:pos x="560" y="1172"/>
                </a:cxn>
                <a:cxn ang="0">
                  <a:pos x="597" y="1119"/>
                </a:cxn>
                <a:cxn ang="0">
                  <a:pos x="583" y="1104"/>
                </a:cxn>
                <a:cxn ang="0">
                  <a:pos x="577" y="1145"/>
                </a:cxn>
                <a:cxn ang="0">
                  <a:pos x="560" y="1145"/>
                </a:cxn>
                <a:cxn ang="0">
                  <a:pos x="563" y="1064"/>
                </a:cxn>
                <a:cxn ang="0">
                  <a:pos x="556" y="1064"/>
                </a:cxn>
                <a:cxn ang="0">
                  <a:pos x="548" y="998"/>
                </a:cxn>
                <a:cxn ang="0">
                  <a:pos x="517" y="1134"/>
                </a:cxn>
                <a:cxn ang="0">
                  <a:pos x="485" y="1505"/>
                </a:cxn>
                <a:cxn ang="0">
                  <a:pos x="422" y="1858"/>
                </a:cxn>
                <a:cxn ang="0">
                  <a:pos x="454" y="1931"/>
                </a:cxn>
                <a:cxn ang="0">
                  <a:pos x="527" y="1945"/>
                </a:cxn>
                <a:cxn ang="0">
                  <a:pos x="510" y="1997"/>
                </a:cxn>
                <a:cxn ang="0">
                  <a:pos x="378" y="1975"/>
                </a:cxn>
                <a:cxn ang="0">
                  <a:pos x="318" y="1973"/>
                </a:cxn>
                <a:cxn ang="0">
                  <a:pos x="316" y="1998"/>
                </a:cxn>
                <a:cxn ang="0">
                  <a:pos x="361" y="2081"/>
                </a:cxn>
                <a:cxn ang="0">
                  <a:pos x="226" y="2071"/>
                </a:cxn>
                <a:cxn ang="0">
                  <a:pos x="207" y="2040"/>
                </a:cxn>
                <a:cxn ang="0">
                  <a:pos x="168" y="2026"/>
                </a:cxn>
                <a:cxn ang="0">
                  <a:pos x="168" y="1874"/>
                </a:cxn>
                <a:cxn ang="0">
                  <a:pos x="151" y="1594"/>
                </a:cxn>
                <a:cxn ang="0">
                  <a:pos x="170" y="1081"/>
                </a:cxn>
                <a:cxn ang="0">
                  <a:pos x="139" y="1121"/>
                </a:cxn>
                <a:cxn ang="0">
                  <a:pos x="100" y="1015"/>
                </a:cxn>
                <a:cxn ang="0">
                  <a:pos x="30" y="799"/>
                </a:cxn>
                <a:cxn ang="0">
                  <a:pos x="25" y="625"/>
                </a:cxn>
                <a:cxn ang="0">
                  <a:pos x="53" y="483"/>
                </a:cxn>
                <a:cxn ang="0">
                  <a:pos x="110" y="368"/>
                </a:cxn>
                <a:cxn ang="0">
                  <a:pos x="240" y="318"/>
                </a:cxn>
                <a:cxn ang="0">
                  <a:pos x="262" y="282"/>
                </a:cxn>
                <a:cxn ang="0">
                  <a:pos x="272" y="280"/>
                </a:cxn>
                <a:cxn ang="0">
                  <a:pos x="275" y="265"/>
                </a:cxn>
                <a:cxn ang="0">
                  <a:pos x="284" y="263"/>
                </a:cxn>
                <a:cxn ang="0">
                  <a:pos x="291" y="214"/>
                </a:cxn>
                <a:cxn ang="0">
                  <a:pos x="265" y="166"/>
                </a:cxn>
                <a:cxn ang="0">
                  <a:pos x="277" y="148"/>
                </a:cxn>
                <a:cxn ang="0">
                  <a:pos x="270" y="84"/>
                </a:cxn>
                <a:cxn ang="0">
                  <a:pos x="371" y="11"/>
                </a:cxn>
                <a:cxn ang="0">
                  <a:pos x="435" y="44"/>
                </a:cxn>
              </a:cxnLst>
              <a:rect l="0" t="0" r="r" b="b"/>
              <a:pathLst>
                <a:path w="640" h="2104">
                  <a:moveTo>
                    <a:pt x="435" y="44"/>
                  </a:moveTo>
                  <a:cubicBezTo>
                    <a:pt x="435" y="44"/>
                    <a:pt x="478" y="29"/>
                    <a:pt x="475" y="88"/>
                  </a:cubicBezTo>
                  <a:cubicBezTo>
                    <a:pt x="471" y="146"/>
                    <a:pt x="459" y="168"/>
                    <a:pt x="459" y="174"/>
                  </a:cubicBezTo>
                  <a:cubicBezTo>
                    <a:pt x="459" y="179"/>
                    <a:pt x="464" y="190"/>
                    <a:pt x="456" y="227"/>
                  </a:cubicBezTo>
                  <a:cubicBezTo>
                    <a:pt x="447" y="263"/>
                    <a:pt x="418" y="300"/>
                    <a:pt x="418" y="300"/>
                  </a:cubicBezTo>
                  <a:cubicBezTo>
                    <a:pt x="413" y="333"/>
                    <a:pt x="413" y="333"/>
                    <a:pt x="413" y="333"/>
                  </a:cubicBezTo>
                  <a:cubicBezTo>
                    <a:pt x="413" y="333"/>
                    <a:pt x="514" y="402"/>
                    <a:pt x="527" y="399"/>
                  </a:cubicBezTo>
                  <a:cubicBezTo>
                    <a:pt x="527" y="399"/>
                    <a:pt x="560" y="397"/>
                    <a:pt x="565" y="457"/>
                  </a:cubicBezTo>
                  <a:cubicBezTo>
                    <a:pt x="570" y="517"/>
                    <a:pt x="594" y="750"/>
                    <a:pt x="606" y="788"/>
                  </a:cubicBezTo>
                  <a:cubicBezTo>
                    <a:pt x="617" y="826"/>
                    <a:pt x="633" y="1051"/>
                    <a:pt x="633" y="1051"/>
                  </a:cubicBezTo>
                  <a:cubicBezTo>
                    <a:pt x="623" y="1051"/>
                    <a:pt x="623" y="1051"/>
                    <a:pt x="623" y="1051"/>
                  </a:cubicBezTo>
                  <a:cubicBezTo>
                    <a:pt x="623" y="1051"/>
                    <a:pt x="640" y="1146"/>
                    <a:pt x="614" y="1170"/>
                  </a:cubicBezTo>
                  <a:cubicBezTo>
                    <a:pt x="589" y="1194"/>
                    <a:pt x="563" y="1187"/>
                    <a:pt x="563" y="1187"/>
                  </a:cubicBezTo>
                  <a:cubicBezTo>
                    <a:pt x="560" y="1172"/>
                    <a:pt x="560" y="1172"/>
                    <a:pt x="560" y="1172"/>
                  </a:cubicBezTo>
                  <a:cubicBezTo>
                    <a:pt x="560" y="1172"/>
                    <a:pt x="600" y="1154"/>
                    <a:pt x="597" y="1119"/>
                  </a:cubicBezTo>
                  <a:cubicBezTo>
                    <a:pt x="597" y="1119"/>
                    <a:pt x="590" y="1097"/>
                    <a:pt x="583" y="1104"/>
                  </a:cubicBezTo>
                  <a:cubicBezTo>
                    <a:pt x="577" y="1112"/>
                    <a:pt x="577" y="1145"/>
                    <a:pt x="577" y="1145"/>
                  </a:cubicBezTo>
                  <a:cubicBezTo>
                    <a:pt x="577" y="1145"/>
                    <a:pt x="568" y="1168"/>
                    <a:pt x="560" y="1145"/>
                  </a:cubicBezTo>
                  <a:cubicBezTo>
                    <a:pt x="551" y="1121"/>
                    <a:pt x="563" y="1070"/>
                    <a:pt x="563" y="1064"/>
                  </a:cubicBezTo>
                  <a:cubicBezTo>
                    <a:pt x="563" y="1059"/>
                    <a:pt x="556" y="1064"/>
                    <a:pt x="556" y="1064"/>
                  </a:cubicBezTo>
                  <a:cubicBezTo>
                    <a:pt x="548" y="998"/>
                    <a:pt x="548" y="998"/>
                    <a:pt x="548" y="998"/>
                  </a:cubicBezTo>
                  <a:cubicBezTo>
                    <a:pt x="517" y="1134"/>
                    <a:pt x="517" y="1134"/>
                    <a:pt x="517" y="1134"/>
                  </a:cubicBezTo>
                  <a:cubicBezTo>
                    <a:pt x="485" y="1505"/>
                    <a:pt x="485" y="1505"/>
                    <a:pt x="485" y="1505"/>
                  </a:cubicBezTo>
                  <a:cubicBezTo>
                    <a:pt x="422" y="1858"/>
                    <a:pt x="422" y="1858"/>
                    <a:pt x="422" y="1858"/>
                  </a:cubicBezTo>
                  <a:cubicBezTo>
                    <a:pt x="422" y="1858"/>
                    <a:pt x="430" y="1923"/>
                    <a:pt x="454" y="1931"/>
                  </a:cubicBezTo>
                  <a:cubicBezTo>
                    <a:pt x="478" y="1938"/>
                    <a:pt x="517" y="1931"/>
                    <a:pt x="527" y="1945"/>
                  </a:cubicBezTo>
                  <a:cubicBezTo>
                    <a:pt x="537" y="1960"/>
                    <a:pt x="563" y="1993"/>
                    <a:pt x="510" y="1997"/>
                  </a:cubicBezTo>
                  <a:cubicBezTo>
                    <a:pt x="458" y="2000"/>
                    <a:pt x="444" y="2004"/>
                    <a:pt x="378" y="1975"/>
                  </a:cubicBezTo>
                  <a:cubicBezTo>
                    <a:pt x="318" y="1973"/>
                    <a:pt x="318" y="1973"/>
                    <a:pt x="318" y="1973"/>
                  </a:cubicBezTo>
                  <a:cubicBezTo>
                    <a:pt x="316" y="1998"/>
                    <a:pt x="316" y="1998"/>
                    <a:pt x="316" y="1998"/>
                  </a:cubicBezTo>
                  <a:cubicBezTo>
                    <a:pt x="316" y="1998"/>
                    <a:pt x="376" y="2059"/>
                    <a:pt x="361" y="2081"/>
                  </a:cubicBezTo>
                  <a:cubicBezTo>
                    <a:pt x="345" y="2103"/>
                    <a:pt x="269" y="2104"/>
                    <a:pt x="226" y="2071"/>
                  </a:cubicBezTo>
                  <a:cubicBezTo>
                    <a:pt x="184" y="2039"/>
                    <a:pt x="207" y="2040"/>
                    <a:pt x="207" y="2040"/>
                  </a:cubicBezTo>
                  <a:cubicBezTo>
                    <a:pt x="168" y="2026"/>
                    <a:pt x="168" y="2026"/>
                    <a:pt x="168" y="2026"/>
                  </a:cubicBezTo>
                  <a:cubicBezTo>
                    <a:pt x="168" y="2026"/>
                    <a:pt x="177" y="1918"/>
                    <a:pt x="168" y="1874"/>
                  </a:cubicBezTo>
                  <a:cubicBezTo>
                    <a:pt x="160" y="1830"/>
                    <a:pt x="144" y="1667"/>
                    <a:pt x="151" y="1594"/>
                  </a:cubicBezTo>
                  <a:cubicBezTo>
                    <a:pt x="158" y="1521"/>
                    <a:pt x="170" y="1081"/>
                    <a:pt x="170" y="1081"/>
                  </a:cubicBezTo>
                  <a:cubicBezTo>
                    <a:pt x="139" y="1121"/>
                    <a:pt x="139" y="1121"/>
                    <a:pt x="139" y="1121"/>
                  </a:cubicBezTo>
                  <a:cubicBezTo>
                    <a:pt x="139" y="1121"/>
                    <a:pt x="110" y="1037"/>
                    <a:pt x="100" y="1015"/>
                  </a:cubicBezTo>
                  <a:cubicBezTo>
                    <a:pt x="90" y="993"/>
                    <a:pt x="37" y="883"/>
                    <a:pt x="30" y="799"/>
                  </a:cubicBezTo>
                  <a:cubicBezTo>
                    <a:pt x="30" y="799"/>
                    <a:pt x="0" y="737"/>
                    <a:pt x="25" y="625"/>
                  </a:cubicBezTo>
                  <a:cubicBezTo>
                    <a:pt x="25" y="625"/>
                    <a:pt x="32" y="530"/>
                    <a:pt x="53" y="483"/>
                  </a:cubicBezTo>
                  <a:cubicBezTo>
                    <a:pt x="53" y="483"/>
                    <a:pt x="63" y="389"/>
                    <a:pt x="110" y="368"/>
                  </a:cubicBezTo>
                  <a:cubicBezTo>
                    <a:pt x="158" y="346"/>
                    <a:pt x="223" y="340"/>
                    <a:pt x="240" y="318"/>
                  </a:cubicBezTo>
                  <a:cubicBezTo>
                    <a:pt x="257" y="296"/>
                    <a:pt x="262" y="282"/>
                    <a:pt x="262" y="282"/>
                  </a:cubicBezTo>
                  <a:cubicBezTo>
                    <a:pt x="272" y="280"/>
                    <a:pt x="272" y="280"/>
                    <a:pt x="272" y="280"/>
                  </a:cubicBezTo>
                  <a:cubicBezTo>
                    <a:pt x="275" y="265"/>
                    <a:pt x="275" y="265"/>
                    <a:pt x="275" y="265"/>
                  </a:cubicBezTo>
                  <a:cubicBezTo>
                    <a:pt x="284" y="263"/>
                    <a:pt x="284" y="263"/>
                    <a:pt x="284" y="263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4"/>
                    <a:pt x="270" y="223"/>
                    <a:pt x="265" y="166"/>
                  </a:cubicBezTo>
                  <a:cubicBezTo>
                    <a:pt x="265" y="166"/>
                    <a:pt x="272" y="148"/>
                    <a:pt x="277" y="148"/>
                  </a:cubicBezTo>
                  <a:cubicBezTo>
                    <a:pt x="282" y="148"/>
                    <a:pt x="253" y="123"/>
                    <a:pt x="270" y="84"/>
                  </a:cubicBezTo>
                  <a:cubicBezTo>
                    <a:pt x="287" y="46"/>
                    <a:pt x="315" y="0"/>
                    <a:pt x="371" y="11"/>
                  </a:cubicBezTo>
                  <a:cubicBezTo>
                    <a:pt x="427" y="22"/>
                    <a:pt x="437" y="13"/>
                    <a:pt x="435" y="44"/>
                  </a:cubicBezTo>
                  <a:close/>
                </a:path>
              </a:pathLst>
            </a:custGeom>
            <a:solidFill>
              <a:srgbClr val="ABB1B0"/>
            </a:solidFill>
            <a:ln w="22225" cap="flat" cmpd="sng" algn="ctr">
              <a:solidFill>
                <a:srgbClr val="FFFFFF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rgbClr val="FFFFFF">
                  <a:alpha val="21000"/>
                </a:srgbClr>
              </a:glow>
            </a:effectLst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 baseline="-25000">
                <a:solidFill>
                  <a:srgbClr val="08CFED"/>
                </a:solidFill>
              </a:endParaRPr>
            </a:p>
          </p:txBody>
        </p:sp>
      </p:grpSp>
    </p:spTree>
  </p:cSld>
  <p:clrMapOvr>
    <a:masterClrMapping/>
  </p:clrMapOvr>
  <p:transition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20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" fill="hold"/>
                                        <p:tgtEl>
                                          <p:spTgt spid="20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"/>
                            </p:stCondLst>
                            <p:childTnLst>
                              <p:par>
                                <p:cTn id="26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" fill="hold"/>
                                        <p:tgtEl>
                                          <p:spTgt spid="21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" fill="hold"/>
                                        <p:tgtEl>
                                          <p:spTgt spid="23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"/>
                            </p:stCondLst>
                            <p:childTnLst>
                              <p:par>
                                <p:cTn id="42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25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" fill="hold"/>
                                        <p:tgtEl>
                                          <p:spTgt spid="26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50"/>
                            </p:stCondLst>
                            <p:childTnLst>
                              <p:par>
                                <p:cTn id="58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" fill="hold"/>
                                        <p:tgtEl>
                                          <p:spTgt spid="28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00"/>
                            </p:stCondLst>
                            <p:childTnLst>
                              <p:par>
                                <p:cTn id="66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" fill="hold"/>
                                        <p:tgtEl>
                                          <p:spTgt spid="30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50"/>
                            </p:stCondLst>
                            <p:childTnLst>
                              <p:par>
                                <p:cTn id="74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" fill="hold"/>
                                        <p:tgtEl>
                                          <p:spTgt spid="32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50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400"/>
                            </p:stCondLst>
                            <p:childTnLst>
                              <p:par>
                                <p:cTn id="82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00" fill="hold"/>
                                        <p:tgtEl>
                                          <p:spTgt spid="33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750"/>
                            </p:stCondLst>
                            <p:childTnLst>
                              <p:par>
                                <p:cTn id="90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00" fill="hold"/>
                                        <p:tgtEl>
                                          <p:spTgt spid="35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50"/>
                            </p:stCondLst>
                            <p:childTnLst>
                              <p:par>
                                <p:cTn id="9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100"/>
                            </p:stCondLst>
                            <p:childTnLst>
                              <p:par>
                                <p:cTn id="98" presetID="6" presetClass="emph" presetSubtype="0" decel="4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" fill="hold"/>
                                        <p:tgtEl>
                                          <p:spTgt spid="37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75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" presetClass="emph" presetSubtype="0" accel="40000" decel="4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5" dur="750" fill="hold"/>
                                        <p:tgtEl>
                                          <p:spTgt spid="26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63" presetClass="path" presetSubtype="0" accel="40000" decel="4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66667E-6 2.22222E-6 L 0.08906 -0.00139 " pathEditMode="relative" rAng="0" ptsTypes="AA">
                                      <p:cBhvr>
                                        <p:cTn id="137" dur="7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74945" y="2340445"/>
            <a:ext cx="4357283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kern="600" smtClean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RULES</a:t>
            </a:r>
            <a:endParaRPr lang="en-US" sz="9600" b="1" kern="600">
              <a:solidFill>
                <a:schemeClr val="bg1"/>
              </a:solidFill>
              <a:effectLst>
                <a:outerShdw blurRad="101600" dist="508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91600" y="2213741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2008256" y="2417331"/>
            <a:ext cx="805029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7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</p:cSld>
  <p:clrMapOvr>
    <a:masterClrMapping/>
  </p:clrMapOvr>
  <p:transition spd="slow" advClick="0" advTm="1000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0781" y="788529"/>
            <a:ext cx="2182988" cy="2434872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1253984"/>
            <a:ext cx="2266950" cy="2434872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525" y="1043450"/>
            <a:ext cx="3022600" cy="2854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631" y="373380"/>
            <a:ext cx="2938638" cy="2770716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3688856"/>
            <a:ext cx="2684462" cy="3429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96000"/>
              </a:srgbClr>
            </a:outerShdw>
            <a:softEdge rad="0"/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460256"/>
            <a:ext cx="2667000" cy="54102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079256"/>
            <a:ext cx="2971800" cy="48768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850656"/>
            <a:ext cx="3581400" cy="5181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</p:spTree>
  </p:cSld>
  <p:clrMapOvr>
    <a:masterClrMapping/>
  </p:clrMapOvr>
  <p:transition spd="slow" advClick="0" advTm="2000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 p14:presetBounceEnd="6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667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667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4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4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647698"/>
            <a:ext cx="3200400" cy="2400301"/>
          </a:xfrm>
          <a:prstGeom prst="rect">
            <a:avLst/>
          </a:prstGeom>
          <a:ln w="53975" cap="sq">
            <a:solidFill>
              <a:schemeClr val="bg1"/>
            </a:solidFill>
            <a:miter lim="800000"/>
          </a:ln>
          <a:effectLst>
            <a:outerShdw blurRad="88900" dist="114300" dir="13800000" sx="101000" sy="101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 rot="5400000">
            <a:off x="3545682" y="1852615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4519613" y="1852616"/>
            <a:ext cx="257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760" y="1645142"/>
            <a:ext cx="786004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prioritize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204" y="1645142"/>
            <a:ext cx="721350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organize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0470" y="1645142"/>
            <a:ext cx="749755" cy="335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mobilize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967" y="1123950"/>
            <a:ext cx="2320925" cy="573405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187454" y="4146725"/>
            <a:ext cx="10807704" cy="6574688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p:transition spd="slow" advClick="0" advTm="1000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2000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6433">
            <a:off x="3386590" y="413359"/>
            <a:ext cx="2675620" cy="476763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7975" y="1285875"/>
            <a:ext cx="3409950" cy="34099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48764">
            <a:off x="5767387" y="2481262"/>
            <a:ext cx="619125" cy="6572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900" y="1571625"/>
            <a:ext cx="495300" cy="4381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</p:spTree>
  </p:cSld>
  <p:clrMapOvr>
    <a:masterClrMapping/>
  </p:clrMapOvr>
  <p:transition spd="slow" advClick="0" advTm="4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PART II</a:t>
            </a:r>
            <a:endParaRPr lang="en-US" sz="5400" dirty="0">
              <a:solidFill>
                <a:srgbClr val="FF66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HOW?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7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Flowing Data</a:t>
            </a:r>
            <a:endParaRPr lang="en-US" b="1" dirty="0"/>
          </a:p>
        </p:txBody>
      </p:sp>
      <p:pic>
        <p:nvPicPr>
          <p:cNvPr id="4" name="Visualize This (Low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557" y="2125260"/>
            <a:ext cx="5366147" cy="402431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181" y="6492876"/>
            <a:ext cx="5829300" cy="3651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Video: The process of data visualization by Nathan </a:t>
            </a:r>
            <a:r>
              <a:rPr lang="en-US" dirty="0" err="1" smtClean="0">
                <a:solidFill>
                  <a:srgbClr val="FFFFFF"/>
                </a:solidFill>
              </a:rPr>
              <a:t>Yau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76" y="5321603"/>
            <a:ext cx="1606393" cy="9269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78479" y="6257836"/>
            <a:ext cx="23401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Pics: David McCandless</a:t>
            </a:r>
          </a:p>
          <a:p>
            <a:r>
              <a:rPr lang="en-US" sz="1100" dirty="0">
                <a:hlinkClick r:id="rId7"/>
              </a:rPr>
              <a:t>http://www.informationisbeautiful.net</a:t>
            </a:r>
            <a:r>
              <a:rPr lang="en-US" sz="1100" dirty="0" smtClean="0">
                <a:hlinkClick r:id="rId7"/>
              </a:rPr>
              <a:t>/</a:t>
            </a:r>
            <a:r>
              <a:rPr lang="en-US" sz="1100" dirty="0" smtClean="0"/>
              <a:t> 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8257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101345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64783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8"/>
              </a:rPr>
              <a:t>http://designyoutrust.com/2009/04/50-great-examples-of-infographics/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83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4945" y="2340445"/>
            <a:ext cx="4357283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kern="600" smtClean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RULES</a:t>
            </a:r>
            <a:endParaRPr lang="en-US" sz="9600" b="1" kern="600">
              <a:solidFill>
                <a:schemeClr val="bg1"/>
              </a:solidFill>
              <a:effectLst>
                <a:outerShdw blurRad="101600" dist="508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19175" y="2213741"/>
            <a:ext cx="2310765" cy="3158359"/>
            <a:chOff x="1019175" y="2213741"/>
            <a:chExt cx="2310765" cy="3158359"/>
          </a:xfrm>
        </p:grpSpPr>
        <p:sp>
          <p:nvSpPr>
            <p:cNvPr id="8" name="Oval 7"/>
            <p:cNvSpPr/>
            <p:nvPr/>
          </p:nvSpPr>
          <p:spPr>
            <a:xfrm>
              <a:off x="1491600" y="221374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19175" y="3333750"/>
              <a:ext cx="1924050" cy="20383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1993817" y="2417763"/>
              <a:ext cx="805029" cy="1431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700" b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96759">
            <a:off x="223830" y="5232080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549489">
            <a:off x="1544638" y="4835524"/>
            <a:ext cx="600075" cy="8572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75" y="5078412"/>
            <a:ext cx="1390650" cy="63817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399" y="4216400"/>
            <a:ext cx="2247900" cy="210746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70845" y="2046559"/>
            <a:ext cx="2140971" cy="4924649"/>
            <a:chOff x="1036318" y="1802726"/>
            <a:chExt cx="2140971" cy="4924649"/>
          </a:xfrm>
          <a:noFill/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22729">
              <a:off x="2024764" y="1802726"/>
              <a:ext cx="1152525" cy="2619375"/>
            </a:xfrm>
            <a:prstGeom prst="rect">
              <a:avLst/>
            </a:prstGeom>
            <a:grpFill/>
          </p:spPr>
        </p:pic>
        <p:sp>
          <p:nvSpPr>
            <p:cNvPr id="9" name="Rectangle 8"/>
            <p:cNvSpPr/>
            <p:nvPr/>
          </p:nvSpPr>
          <p:spPr>
            <a:xfrm>
              <a:off x="1036318" y="4312198"/>
              <a:ext cx="977276" cy="2415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66694" y="1946713"/>
            <a:ext cx="1200150" cy="4628255"/>
            <a:chOff x="1662774" y="1720289"/>
            <a:chExt cx="1200150" cy="4628255"/>
          </a:xfrm>
          <a:noFill/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25343">
              <a:off x="1662774" y="1720289"/>
              <a:ext cx="1200150" cy="2533650"/>
            </a:xfrm>
            <a:prstGeom prst="rect">
              <a:avLst/>
            </a:prstGeom>
            <a:grpFill/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715572" y="3979804"/>
              <a:ext cx="722839" cy="2368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58432">
            <a:off x="1184276" y="5313363"/>
            <a:ext cx="647700" cy="6191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 val="1"/>
            </a:ext>
          </a:extLst>
        </p:spPr>
      </p:pic>
    </p:spTree>
  </p:cSld>
  <p:clrMapOvr>
    <a:masterClrMapping/>
  </p:clrMapOvr>
  <p:transition spd="slow" advClick="0" advTm="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12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10000" decel="3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653" y="764373"/>
            <a:ext cx="6457950" cy="12930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is Data Visualization?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178700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0" y="6492876"/>
            <a:ext cx="5829300" cy="365125"/>
          </a:xfrm>
        </p:spPr>
        <p:txBody>
          <a:bodyPr/>
          <a:lstStyle/>
          <a:p>
            <a:r>
              <a:rPr lang="en-US" dirty="0" smtClean="0"/>
              <a:t>Examples: hand waving, charts/graph. Maps, infographics, interactive data visualizations, and some more.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2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 </a:t>
            </a:r>
            <a:r>
              <a:rPr lang="en-US" b="1" dirty="0"/>
              <a:t>Sources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590630"/>
              </p:ext>
            </p:extLst>
          </p:nvPr>
        </p:nvGraphicFramePr>
        <p:xfrm>
          <a:off x="514350" y="3045417"/>
          <a:ext cx="8115300" cy="3172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177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Building Blocks of Design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836167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2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</a:t>
            </a:r>
            <a:r>
              <a:rPr lang="en-US" b="1" dirty="0" smtClean="0"/>
              <a:t>Design for </a:t>
            </a:r>
            <a:r>
              <a:rPr lang="en-US" b="1" dirty="0"/>
              <a:t>Conference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755038"/>
              </p:ext>
            </p:extLst>
          </p:nvPr>
        </p:nvGraphicFramePr>
        <p:xfrm>
          <a:off x="514350" y="2057402"/>
          <a:ext cx="8115300" cy="4559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94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</a:t>
            </a:r>
            <a:r>
              <a:rPr lang="en-US" b="1" dirty="0" smtClean="0"/>
              <a:t>Visualization </a:t>
            </a:r>
            <a:r>
              <a:rPr lang="en-US" b="1" dirty="0"/>
              <a:t>Software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1279845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37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Questions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840123"/>
              </p:ext>
            </p:extLst>
          </p:nvPr>
        </p:nvGraphicFramePr>
        <p:xfrm>
          <a:off x="514350" y="2193926"/>
          <a:ext cx="81153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68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242186"/>
            <a:ext cx="8115300" cy="402412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goo.gl/JNM0HH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8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629758">
            <a:off x="3585712" y="4324896"/>
            <a:ext cx="4040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PRESENTATIONS</a:t>
            </a:r>
            <a:endParaRPr 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2629758">
            <a:off x="4707340" y="2677224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FOR</a:t>
            </a:r>
            <a:endParaRPr lang="en-US" sz="36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629758">
            <a:off x="5240938" y="3853787"/>
            <a:ext cx="2561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CREATING</a:t>
            </a:r>
            <a:endParaRPr lang="en-US" sz="36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2629758">
            <a:off x="5461473" y="4767582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CHANGING</a:t>
            </a:r>
            <a:endParaRPr 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2629758">
            <a:off x="4268674" y="3278083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WORLD</a:t>
            </a:r>
            <a:endParaRPr 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1799771" y="2148114"/>
            <a:ext cx="9631999" cy="3744686"/>
            <a:chOff x="-1799771" y="2148114"/>
            <a:chExt cx="9631999" cy="3744686"/>
          </a:xfrm>
        </p:grpSpPr>
        <p:sp>
          <p:nvSpPr>
            <p:cNvPr id="28" name="TextBox 27"/>
            <p:cNvSpPr txBox="1"/>
            <p:nvPr/>
          </p:nvSpPr>
          <p:spPr>
            <a:xfrm>
              <a:off x="3474945" y="2340445"/>
              <a:ext cx="4357283" cy="156966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9600" b="1" kern="600" dirty="0" smtClean="0">
                  <a:solidFill>
                    <a:schemeClr val="bg1"/>
                  </a:solidFill>
                  <a:effectLst>
                    <a:outerShdw blurRad="101600" dist="508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RULES</a:t>
              </a:r>
              <a:endParaRPr lang="en-US" sz="9600" b="1" kern="600" dirty="0">
                <a:solidFill>
                  <a:schemeClr val="bg1"/>
                </a:solidFill>
                <a:effectLst>
                  <a:outerShdw blurRad="101600" dist="508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1799771" y="2148114"/>
              <a:ext cx="4876800" cy="374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491600" y="2213741"/>
              <a:ext cx="1838340" cy="183834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>
              <a:softEdge rad="685800"/>
            </a:effectLst>
            <a:scene3d>
              <a:camera prst="orthographicFront"/>
              <a:lightRig rig="threePt" dir="t"/>
            </a:scene3d>
            <a:sp3d extrusionH="19050" prstMaterial="plastic">
              <a:bevelT w="95250" h="95250"/>
              <a:extrusionClr>
                <a:sysClr val="window" lastClr="FFFFFF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1993817" y="2417763"/>
              <a:ext cx="805029" cy="14311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700" b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30486 0.5715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0" y="2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" fill="hold"/>
                                        <p:tgtEl>
                                          <p:spTgt spid="2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" fill="hold"/>
                                        <p:tgtEl>
                                          <p:spTgt spid="3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" fill="hold"/>
                                        <p:tgtEl>
                                          <p:spTgt spid="3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6" presetClass="emph" presetSubtype="0" decel="6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30486 0.57153 L -0.82847 0.0106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00" y="-281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7778E-6 -4.44444E-6 L 0.61875 0.7916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0" y="396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22222E-6 4.44444E-6 L 0.625 0.7972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0" y="3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18" grpId="1" autoUpdateAnimBg="0"/>
      <p:bldP spid="18" grpId="2" autoUpdateAnimBg="0"/>
      <p:bldP spid="23" grpId="0"/>
      <p:bldP spid="23" grpId="1"/>
      <p:bldP spid="23" grpId="2"/>
      <p:bldP spid="24" grpId="0" autoUpdateAnimBg="0"/>
      <p:bldP spid="24" grpId="1" autoUpdateAnimBg="0"/>
      <p:bldP spid="24" grpId="2" autoUpdateAnimBg="0"/>
      <p:bldP spid="35" grpId="0" autoUpdateAnimBg="0"/>
      <p:bldP spid="35" grpId="1" autoUpdateAnimBg="0"/>
      <p:bldP spid="35" grpId="2" autoUpdateAnimBg="0"/>
      <p:bldP spid="36" grpId="0" autoUpdateAnimBg="0"/>
      <p:bldP spid="36" grpId="1" autoUpdateAnimBg="0"/>
      <p:bldP spid="36" grpId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87798" y="3347359"/>
            <a:ext cx="2069702" cy="24166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90000"/>
                  <a:alpha val="62000"/>
                </a:sysClr>
              </a:gs>
              <a:gs pos="100000">
                <a:srgbClr val="08CFEE">
                  <a:tint val="23500"/>
                  <a:satMod val="160000"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640" y="2339340"/>
            <a:ext cx="260609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 b="1" smtClean="0">
                <a:solidFill>
                  <a:schemeClr val="bg1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TREAT</a:t>
            </a:r>
            <a:endParaRPr lang="en-US" sz="5800" b="1">
              <a:solidFill>
                <a:schemeClr val="bg1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9820" y="2339340"/>
            <a:ext cx="233269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 b="1" smtClean="0">
                <a:solidFill>
                  <a:schemeClr val="bg1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YOUR</a:t>
            </a:r>
            <a:endParaRPr lang="en-US" sz="5800" b="1">
              <a:solidFill>
                <a:schemeClr val="bg1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640" y="3943350"/>
            <a:ext cx="121700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00" b="1" smtClean="0">
                <a:solidFill>
                  <a:schemeClr val="bg1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AS</a:t>
            </a:r>
            <a:endParaRPr lang="en-US" sz="5800" b="1">
              <a:solidFill>
                <a:schemeClr val="bg1"/>
              </a:solidFill>
              <a:effectLst>
                <a:outerShdw blurRad="76200" dist="76200" dir="6600000" algn="t" rotWithShape="0">
                  <a:prstClr val="black">
                    <a:alpha val="3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6640" y="3009900"/>
            <a:ext cx="5006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AUDIENCE</a:t>
            </a:r>
            <a:endParaRPr lang="en-US" sz="7200" b="1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2020" y="3769995"/>
            <a:ext cx="387157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KING</a:t>
            </a:r>
            <a:endParaRPr lang="en-US" sz="115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55330" y="1623191"/>
            <a:ext cx="1838340" cy="183834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>
            <a:softEdge rad="685800"/>
          </a:effectLst>
          <a:scene3d>
            <a:camera prst="orthographicFront"/>
            <a:lightRig rig="threePt" dir="t"/>
          </a:scene3d>
          <a:sp3d extrusionH="19050" prstMaterial="plastic">
            <a:bevelT w="95250" h="95250"/>
            <a:extrusionClr>
              <a:sysClr val="window" lastClr="FFFFFF"/>
            </a:extrusion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8642">
            <a:off x="535305" y="1137920"/>
            <a:ext cx="1962150" cy="91440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36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887095" y="1669371"/>
            <a:ext cx="1755775" cy="1754188"/>
            <a:chOff x="3345877" y="411978"/>
            <a:chExt cx="1755775" cy="1754188"/>
          </a:xfrm>
        </p:grpSpPr>
        <p:sp>
          <p:nvSpPr>
            <p:cNvPr id="19" name="Oval 18"/>
            <p:cNvSpPr/>
            <p:nvPr/>
          </p:nvSpPr>
          <p:spPr bwMode="auto">
            <a:xfrm>
              <a:off x="3345877" y="411978"/>
              <a:ext cx="1755775" cy="17541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468" t="22900" r="32994" b="33740"/>
            <a:stretch/>
          </p:blipFill>
          <p:spPr bwMode="auto">
            <a:xfrm>
              <a:off x="3849369" y="818514"/>
              <a:ext cx="723901" cy="10160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5000">
    <p:cut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85185E-6 L 0.96666 -1.85185E-6 " pathEditMode="relative" rAng="0" ptsTypes="AA">
                                          <p:cBhvr>
                                            <p:cTn id="8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0 L 0.96805 0 " pathEditMode="relative" rAng="0" ptsTypes="AA">
                                          <p:cBhvr>
                                            <p:cTn id="12" dur="2000" spd="-100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14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2.96296E-6 L 0.95833 2.96296E-6 " pathEditMode="relative" rAng="0" ptsTypes="AA">
                                          <p:cBhvr>
                                            <p:cTn id="18" dur="20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" presetClass="entr" presetSubtype="0" fill="hold" grpId="0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23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6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9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2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2" presetClass="entr" presetSubtype="1" fill="hold" nodeType="afterEffect" p14:presetBounceEnd="70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7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8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7" grpId="0"/>
          <p:bldP spid="8" grpId="0"/>
          <p:bldP spid="9" grpId="0"/>
          <p:bldP spid="11" grpId="0"/>
          <p:bldP spid="12" grpId="0"/>
          <p:bldP spid="6" grpId="0" animBg="1"/>
          <p:bldP spid="6" grpId="1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85185E-6 L 0.96666 -1.85185E-6 " pathEditMode="relative" rAng="0" ptsTypes="AA">
                                          <p:cBhvr>
                                            <p:cTn id="8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0 L 0.96805 0 " pathEditMode="relative" rAng="0" ptsTypes="AA">
                                          <p:cBhvr>
                                            <p:cTn id="12" dur="2000" spd="-100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14" dur="200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2.96296E-6 L 0.95833 2.96296E-6 " pathEditMode="relative" rAng="0" ptsTypes="AA">
                                          <p:cBhvr>
                                            <p:cTn id="18" dur="20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" presetClass="entr" presetSubtype="0" fill="hold" grpId="0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23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6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9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2" presetID="1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2" presetClass="entr" presetSubtype="1" fill="hold" nodeType="after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7" grpId="0"/>
          <p:bldP spid="8" grpId="0"/>
          <p:bldP spid="9" grpId="0"/>
          <p:bldP spid="11" grpId="0"/>
          <p:bldP spid="12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3886201"/>
            <a:ext cx="2684462" cy="34290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96000"/>
              </a:srgbClr>
            </a:outerShdw>
            <a:softEdge rad="0"/>
          </a:effec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57601"/>
            <a:ext cx="2667000" cy="54102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276601"/>
            <a:ext cx="2971800" cy="48768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048001"/>
            <a:ext cx="3581400" cy="5181600"/>
          </a:xfrm>
          <a:prstGeom prst="rect">
            <a:avLst/>
          </a:prstGeom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8089">
            <a:off x="555002" y="3077415"/>
            <a:ext cx="1676400" cy="14478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4522" y="2561771"/>
            <a:ext cx="1905000" cy="1447800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3" t="32222" r="53334" b="37778"/>
          <a:stretch>
            <a:fillRect/>
          </a:stretch>
        </p:blipFill>
        <p:spPr bwMode="auto">
          <a:xfrm>
            <a:off x="1896122" y="1867093"/>
            <a:ext cx="2362200" cy="2057400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842" y="3421741"/>
            <a:ext cx="1676400" cy="11430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0781" y="582789"/>
            <a:ext cx="2182988" cy="2434872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1055864"/>
            <a:ext cx="2266950" cy="2434872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6525" y="1033286"/>
            <a:ext cx="3022600" cy="2854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631" y="0"/>
            <a:ext cx="2938638" cy="2770716"/>
          </a:xfrm>
          <a:prstGeom prst="rect">
            <a:avLst/>
          </a:prstGeom>
        </p:spPr>
      </p:pic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868680" y="1731108"/>
            <a:ext cx="1112520" cy="855784"/>
            <a:chOff x="576" y="1248"/>
            <a:chExt cx="624" cy="480"/>
          </a:xfrm>
        </p:grpSpPr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576" y="1248"/>
              <a:ext cx="480" cy="480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6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248"/>
              <a:ext cx="624" cy="480"/>
            </a:xfrm>
            <a:prstGeom prst="rect">
              <a:avLst/>
            </a:prstGeom>
            <a:noFill/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2611316" y="444500"/>
            <a:ext cx="1406768" cy="1143000"/>
            <a:chOff x="1776" y="576"/>
            <a:chExt cx="768" cy="624"/>
          </a:xfrm>
        </p:grpSpPr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1776" y="576"/>
              <a:ext cx="768" cy="624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21" name="Picture 19"/>
            <p:cNvPicPr>
              <a:picLocks noChangeAspect="1" noChangeArrowheads="1"/>
            </p:cNvPicPr>
            <p:nvPr/>
          </p:nvPicPr>
          <p:blipFill>
            <a:blip r:embed="rId17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672"/>
              <a:ext cx="624" cy="4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</p:grp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7101254" y="1659731"/>
            <a:ext cx="1369646" cy="1112838"/>
            <a:chOff x="1776" y="576"/>
            <a:chExt cx="768" cy="624"/>
          </a:xfrm>
        </p:grpSpPr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1776" y="576"/>
              <a:ext cx="768" cy="624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24" name="Picture 22"/>
            <p:cNvPicPr>
              <a:picLocks noChangeAspect="1" noChangeArrowheads="1"/>
            </p:cNvPicPr>
            <p:nvPr/>
          </p:nvPicPr>
          <p:blipFill>
            <a:blip r:embed="rId18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672"/>
              <a:ext cx="624" cy="4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</p:grpSp>
      <p:grpSp>
        <p:nvGrpSpPr>
          <p:cNvPr id="25" name="Group 23"/>
          <p:cNvGrpSpPr>
            <a:grpSpLocks/>
          </p:cNvGrpSpPr>
          <p:nvPr/>
        </p:nvGrpSpPr>
        <p:grpSpPr bwMode="auto">
          <a:xfrm>
            <a:off x="5034492" y="1041400"/>
            <a:ext cx="1239308" cy="1062265"/>
            <a:chOff x="3168" y="864"/>
            <a:chExt cx="672" cy="576"/>
          </a:xfrm>
        </p:grpSpPr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3168" y="864"/>
              <a:ext cx="672" cy="576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smtClean="0">
                <a:solidFill>
                  <a:srgbClr val="08CFED"/>
                </a:solidFill>
              </a:endParaRPr>
            </a:p>
          </p:txBody>
        </p:sp>
        <p:pic>
          <p:nvPicPr>
            <p:cNvPr id="27" name="Picture 25"/>
            <p:cNvPicPr>
              <a:picLocks noChangeAspect="1" noChangeArrowheads="1"/>
            </p:cNvPicPr>
            <p:nvPr/>
          </p:nvPicPr>
          <p:blipFill>
            <a:blip r:embed="rId19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960"/>
              <a:ext cx="624" cy="480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 xmlns="" val="1"/>
              </a:ext>
            </a:extLst>
          </p:spPr>
        </p:pic>
      </p:grpSp>
    </p:spTree>
  </p:cSld>
  <p:clrMapOvr>
    <a:masterClrMapping/>
  </p:clrMapOvr>
  <p:transition spd="slow" advClick="0" advTm="69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8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7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8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 p14:presetBounceEnd="82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11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12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 p14:presetBounceEnd="82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15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16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 p14:presetBounceEnd="82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19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20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70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70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 p14:presetBounceEnd="70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2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3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70000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6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2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4" presetID="6" presetClass="emph" presetSubtype="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45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1" presetID="6" presetClass="emph" presetSubtype="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52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6" presetClass="emph" presetSubtype="0" fill="hold" nodeType="afterEffect" p14:presetBounceEnd="30000">
                                      <p:stCondLst>
                                        <p:cond delay="10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59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nodeType="withEffect" p14:presetBounceEnd="30000">
                                      <p:stCondLst>
                                        <p:cond delay="400"/>
                                      </p:stCondLst>
                                      <p:childTnLst>
                                        <p:animScale p14:bounceEnd="30000">
                                          <p:cBhvr>
                                            <p:cTn id="65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7" presetID="23" presetClass="entr" presetSubtype="16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72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73" dur="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150"/>
                                </p:stCondLst>
                                <p:childTnLst>
                                  <p:par>
                                    <p:cTn id="7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80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81" dur="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88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89" dur="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9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50"/>
                                </p:stCondLst>
                                <p:childTnLst>
                                  <p:par>
                                    <p:cTn id="96" presetID="6" presetClass="emph" presetSubtype="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97" dur="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2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2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2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2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4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2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4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1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8" presetID="6" presetClass="emph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1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7" presetID="23" presetClass="entr" presetSubtype="16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72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" dur="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150"/>
                                </p:stCondLst>
                                <p:childTnLst>
                                  <p:par>
                                    <p:cTn id="7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80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88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9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7550"/>
                                </p:stCondLst>
                                <p:childTnLst>
                                  <p:par>
                                    <p:cTn id="96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4853" y="1536700"/>
            <a:ext cx="241444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WHAT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1398" y="2022208"/>
            <a:ext cx="3491661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2198" y="3499030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CAN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3851" y="349903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2198" y="3856912"/>
            <a:ext cx="3454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1159" y="3499030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FOR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89084" y="825500"/>
            <a:ext cx="191911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WHY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05629" y="1311008"/>
            <a:ext cx="4256293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6429" y="3107612"/>
            <a:ext cx="426110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92712" y="2813230"/>
            <a:ext cx="22445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SHOULD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01732" y="2813230"/>
            <a:ext cx="189186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ADOPT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56429" y="4223335"/>
            <a:ext cx="4281941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VIEW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11653" y="1162050"/>
            <a:ext cx="16706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THE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28198" y="1704708"/>
            <a:ext cx="3887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STEPS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78998" y="3208408"/>
            <a:ext cx="3740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FOLLOW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96231" y="4403725"/>
            <a:ext cx="382348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00" b="1" i="0" u="none" strike="noStrike" kern="0" cap="none" spc="0" normalizeH="0" baseline="0" noProof="0" smtClean="0">
                <a:ln>
                  <a:noFill/>
                </a:ln>
                <a:solidFill>
                  <a:srgbClr val="08CFED">
                    <a:lumMod val="60000"/>
                    <a:lumOff val="40000"/>
                    <a:alpha val="88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15281" y="2806880"/>
            <a:ext cx="14863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THEY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106273" y="2806880"/>
            <a:ext cx="15408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NEED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51829" y="2806880"/>
            <a:ext cx="8611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715281" y="4032797"/>
            <a:ext cx="8611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TO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19264" y="4032797"/>
            <a:ext cx="15135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6600000" algn="t" rotWithShape="0">
                    <a:prstClr val="black">
                      <a:alpha val="35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TAKE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2831398" y="1536700"/>
            <a:ext cx="3505592" cy="3797540"/>
            <a:chOff x="-2497899" y="1536700"/>
            <a:chExt cx="3505592" cy="3797540"/>
          </a:xfrm>
        </p:grpSpPr>
        <p:sp>
          <p:nvSpPr>
            <p:cNvPr id="104" name="TextBox 103"/>
            <p:cNvSpPr txBox="1"/>
            <p:nvPr/>
          </p:nvSpPr>
          <p:spPr>
            <a:xfrm>
              <a:off x="-2414444" y="1536700"/>
              <a:ext cx="2414444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WHAT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-2497899" y="2022208"/>
              <a:ext cx="3491661" cy="192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YOU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-2447099" y="3499030"/>
              <a:ext cx="12955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CAN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-1205446" y="3499030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DO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-2447099" y="3856912"/>
              <a:ext cx="345479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THEM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-358138" y="3499030"/>
              <a:ext cx="12666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FOR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405629" y="825500"/>
            <a:ext cx="4332741" cy="5413771"/>
            <a:chOff x="7264073" y="825500"/>
            <a:chExt cx="4332741" cy="5413771"/>
          </a:xfrm>
        </p:grpSpPr>
        <p:sp>
          <p:nvSpPr>
            <p:cNvPr id="113" name="TextBox 112"/>
            <p:cNvSpPr txBox="1"/>
            <p:nvPr/>
          </p:nvSpPr>
          <p:spPr>
            <a:xfrm>
              <a:off x="7347528" y="825500"/>
              <a:ext cx="1919115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WHY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264073" y="1311008"/>
              <a:ext cx="4256293" cy="192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THEY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314873" y="3107612"/>
              <a:ext cx="4261103" cy="1785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YOUR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351156" y="2813230"/>
              <a:ext cx="224452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SHOULD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9560176" y="2813230"/>
              <a:ext cx="189186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ADOPT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314873" y="4223335"/>
              <a:ext cx="4281941" cy="2015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2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VIEW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2628198" y="1162050"/>
            <a:ext cx="3891516" cy="4472781"/>
            <a:chOff x="6519714" y="1162050"/>
            <a:chExt cx="3891516" cy="4472781"/>
          </a:xfrm>
        </p:grpSpPr>
        <p:sp>
          <p:nvSpPr>
            <p:cNvPr id="120" name="TextBox 119"/>
            <p:cNvSpPr txBox="1"/>
            <p:nvPr/>
          </p:nvSpPr>
          <p:spPr>
            <a:xfrm>
              <a:off x="6603169" y="1162050"/>
              <a:ext cx="167065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THE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519714" y="1704708"/>
              <a:ext cx="388760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STEPS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570514" y="3208408"/>
              <a:ext cx="374012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FOLLOW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587747" y="4403725"/>
              <a:ext cx="382348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400" b="1" i="0" u="none" strike="noStrike" kern="0" cap="none" spc="0" normalizeH="0" baseline="0" noProof="0" smtClean="0">
                  <a:ln>
                    <a:noFill/>
                  </a:ln>
                  <a:solidFill>
                    <a:srgbClr val="08CFED">
                      <a:lumMod val="60000"/>
                      <a:lumOff val="40000"/>
                      <a:alpha val="88000"/>
                    </a:srgb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ACTION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606797" y="2806880"/>
              <a:ext cx="148630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THEY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997789" y="2806880"/>
              <a:ext cx="154080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NEED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9443345" y="2806880"/>
              <a:ext cx="86113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TO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6606797" y="4032797"/>
              <a:ext cx="86113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TO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410780" y="4032797"/>
              <a:ext cx="15135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76200" dist="76200" dir="6600000" algn="t" rotWithShape="0">
                      <a:prstClr val="black">
                        <a:alpha val="35000"/>
                      </a:prstClr>
                    </a:outerShdw>
                  </a:effectLst>
                  <a:uLnTx/>
                  <a:uFillTx/>
                  <a:latin typeface="Arial" pitchFamily="34" charset="0"/>
                  <a:cs typeface="Arial" pitchFamily="34" charset="0"/>
                </a:rPr>
                <a:t>TAKE</a:t>
              </a:r>
            </a:p>
          </p:txBody>
        </p:sp>
      </p:grpSp>
    </p:spTree>
  </p:cSld>
  <p:clrMapOvr>
    <a:masterClrMapping/>
  </p:clrMapOvr>
  <p:transition spd="slow" advClick="0" advTm="83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1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" presetClass="exit" presetSubtype="8" accel="40000" decel="4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1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6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6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6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66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6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860"/>
                            </p:stCondLst>
                            <p:childTnLst>
                              <p:par>
                                <p:cTn id="76" presetID="2" presetClass="exit" presetSubtype="8" accel="40000" decel="40000" fill="hold" nodeType="afterEffect">
                                  <p:stCondLst>
                                    <p:cond delay="54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9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1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66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83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3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21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39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61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91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1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31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310"/>
                            </p:stCondLst>
                            <p:childTnLst>
                              <p:par>
                                <p:cTn id="129" presetID="2" presetClass="exit" presetSubtype="8" accel="40000" decel="40000" fill="hold" nodeType="afterEffect">
                                  <p:stCondLst>
                                    <p:cond delay="47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theme/theme1.xml><?xml version="1.0" encoding="utf-8"?>
<a:theme xmlns:a="http://schemas.openxmlformats.org/drawingml/2006/main" name="Five Rules">
  <a:themeElements>
    <a:clrScheme name="Duarte's Five Rule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8CFEE"/>
      </a:accent1>
      <a:accent2>
        <a:srgbClr val="F0AA26"/>
      </a:accent2>
      <a:accent3>
        <a:srgbClr val="5DA01F"/>
      </a:accent3>
      <a:accent4>
        <a:srgbClr val="F3EACD"/>
      </a:accent4>
      <a:accent5>
        <a:srgbClr val="4BACC6"/>
      </a:accent5>
      <a:accent6>
        <a:srgbClr val="F79646"/>
      </a:accent6>
      <a:hlink>
        <a:srgbClr val="F0AA26"/>
      </a:hlink>
      <a:folHlink>
        <a:srgbClr val="08CF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Five Rules.potx</Template>
  <TotalTime>0</TotalTime>
  <Words>1553</Words>
  <Application>Microsoft Macintosh PowerPoint</Application>
  <PresentationFormat>On-screen Show (4:3)</PresentationFormat>
  <Paragraphs>355</Paragraphs>
  <Slides>56</Slides>
  <Notes>50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Abadi MT Condensed Extra Bold</vt:lpstr>
      <vt:lpstr>Arial Black</vt:lpstr>
      <vt:lpstr>Calibri</vt:lpstr>
      <vt:lpstr>Arial</vt:lpstr>
      <vt:lpstr>Five Rules</vt:lpstr>
      <vt:lpstr>ata Visualization</vt:lpstr>
      <vt:lpstr>PowerPoint Presentation</vt:lpstr>
      <vt:lpstr>PART 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</vt:lpstr>
      <vt:lpstr>Flowing Data</vt:lpstr>
      <vt:lpstr>Big Questions</vt:lpstr>
      <vt:lpstr>What is Data Visualization?</vt:lpstr>
      <vt:lpstr>Data Sources</vt:lpstr>
      <vt:lpstr>Building Blocks of Design</vt:lpstr>
      <vt:lpstr>Effective Design for Conference</vt:lpstr>
      <vt:lpstr>Data Visualization Software</vt:lpstr>
      <vt:lpstr>Big Questions</vt:lpstr>
      <vt:lpstr>Hands-on Training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2010-04-14T20:04:37Z</dcterms:created>
  <dcterms:modified xsi:type="dcterms:W3CDTF">2017-02-17T16:42:29Z</dcterms:modified>
</cp:coreProperties>
</file>